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5"/>
  </p:notesMasterIdLst>
  <p:sldIdLst>
    <p:sldId id="269" r:id="rId2"/>
    <p:sldId id="257" r:id="rId3"/>
    <p:sldId id="30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六</a:t>
            </a:r>
            <a:r>
              <a:rPr lang="zh-CN" altLang="zh-CN" sz="4000" b="1" dirty="0"/>
              <a:t>：</a:t>
            </a:r>
            <a:r>
              <a:rPr lang="en-US" altLang="zh-CN" sz="4000" b="1" dirty="0"/>
              <a:t>GUI</a:t>
            </a:r>
            <a:r>
              <a:rPr lang="zh-CN" altLang="zh-CN" sz="4000" b="1" dirty="0"/>
              <a:t>菜单开发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</a:t>
            </a:r>
            <a:r>
              <a:rPr lang="en-US" altLang="zh-CN" dirty="0"/>
              <a:t>unity</a:t>
            </a:r>
            <a:r>
              <a:rPr lang="zh-CN" altLang="zh-CN" dirty="0"/>
              <a:t>下</a:t>
            </a:r>
            <a:r>
              <a:rPr lang="en-US" altLang="zh-CN" dirty="0"/>
              <a:t>GUI</a:t>
            </a:r>
            <a:r>
              <a:rPr lang="zh-CN" altLang="zh-CN" dirty="0"/>
              <a:t>菜单的实现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、掌握</a:t>
            </a:r>
            <a:r>
              <a:rPr lang="en-US" altLang="zh-CN" dirty="0"/>
              <a:t>button</a:t>
            </a:r>
            <a:r>
              <a:rPr lang="zh-CN" altLang="zh-CN" dirty="0"/>
              <a:t>的使用</a:t>
            </a:r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、网络上下载</a:t>
            </a:r>
            <a:r>
              <a:rPr lang="en-US" altLang="zh-CN" dirty="0"/>
              <a:t>GUI</a:t>
            </a:r>
            <a:r>
              <a:rPr lang="zh-CN" altLang="zh-CN" dirty="0"/>
              <a:t>插件进行安装</a:t>
            </a:r>
            <a:r>
              <a:rPr lang="zh-CN" altLang="en-US" dirty="0"/>
              <a:t>（可选）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、开发一个游戏的主菜单，并实现菜单的单击事件的响应</a:t>
            </a:r>
            <a:r>
              <a:rPr lang="zh-CN" altLang="en-US" dirty="0"/>
              <a:t>，</a:t>
            </a:r>
            <a:r>
              <a:rPr lang="zh-CN" altLang="zh-CN" dirty="0"/>
              <a:t>做</a:t>
            </a:r>
            <a:r>
              <a:rPr lang="en-US" altLang="zh-CN" dirty="0"/>
              <a:t>button</a:t>
            </a:r>
            <a:r>
              <a:rPr lang="zh-CN" altLang="zh-CN" dirty="0"/>
              <a:t>的动画切换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、实现主菜单与其他游戏场景之间的切换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r>
              <a:rPr lang="zh-CN" altLang="zh-CN" dirty="0"/>
              <a:t>四、</a:t>
            </a:r>
            <a:r>
              <a:rPr lang="zh-CN" altLang="zh-CN"/>
              <a:t>实验效果</a:t>
            </a:r>
            <a:r>
              <a:rPr lang="zh-CN" altLang="en-US"/>
              <a:t>及核心代码</a:t>
            </a:r>
            <a:endParaRPr lang="zh-CN" altLang="zh-CN"/>
          </a:p>
          <a:p>
            <a:endParaRPr lang="zh-CN" altLang="zh-CN" dirty="0"/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046" y="662449"/>
            <a:ext cx="10872216" cy="612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接下来的时间，同学们请进入</a:t>
            </a:r>
            <a:r>
              <a:rPr lang="en-US" altLang="zh-CN" sz="3200" dirty="0">
                <a:latin typeface="+mj-ea"/>
                <a:ea typeface="+mj-ea"/>
              </a:rPr>
              <a:t>Unity</a:t>
            </a:r>
            <a:r>
              <a:rPr lang="zh-CN" altLang="en-US" sz="3200" dirty="0">
                <a:latin typeface="+mj-ea"/>
                <a:ea typeface="+mj-ea"/>
              </a:rPr>
              <a:t>练习，并且准备本门课程考查的作品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6A012-CF0D-42BB-8160-C8F8DBD17C28}"/>
              </a:ext>
            </a:extLst>
          </p:cNvPr>
          <p:cNvSpPr/>
          <p:nvPr/>
        </p:nvSpPr>
        <p:spPr>
          <a:xfrm>
            <a:off x="3951825" y="2967335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练习时间</a:t>
            </a:r>
          </a:p>
        </p:txBody>
      </p:sp>
    </p:spTree>
    <p:extLst>
      <p:ext uri="{BB962C8B-B14F-4D97-AF65-F5344CB8AC3E}">
        <p14:creationId xmlns:p14="http://schemas.microsoft.com/office/powerpoint/2010/main" val="40045002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2473</TotalTime>
  <Words>112</Words>
  <Application>Microsoft Office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Gill Sans MT</vt:lpstr>
      <vt:lpstr>Impact</vt:lpstr>
      <vt:lpstr>Badge</vt:lpstr>
      <vt:lpstr>游戏程序设计</vt:lpstr>
      <vt:lpstr>实验六：GUI菜单开发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58</cp:revision>
  <dcterms:created xsi:type="dcterms:W3CDTF">2018-02-11T09:48:07Z</dcterms:created>
  <dcterms:modified xsi:type="dcterms:W3CDTF">2023-03-28T00:07:03Z</dcterms:modified>
</cp:coreProperties>
</file>