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5"/>
  </p:notesMasterIdLst>
  <p:sldIdLst>
    <p:sldId id="269" r:id="rId2"/>
    <p:sldId id="257" r:id="rId3"/>
    <p:sldId id="30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62F5-31D0-4FBF-9E17-45A5C797A4D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CAF-391A-47D6-892B-F67F3AFF0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39CAF-391A-47D6-892B-F67F3AFF05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3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558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1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7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1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5777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实验</a:t>
            </a:r>
            <a:r>
              <a:rPr lang="zh-CN" altLang="en-US" sz="4000" b="1" dirty="0"/>
              <a:t>四</a:t>
            </a:r>
            <a:r>
              <a:rPr lang="zh-CN" altLang="zh-CN" sz="4000" b="1" dirty="0"/>
              <a:t>：碰撞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98121"/>
            <a:ext cx="10178322" cy="5510893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一、实验目的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、掌握</a:t>
            </a:r>
            <a:r>
              <a:rPr lang="en-US" altLang="zh-CN" dirty="0" err="1"/>
              <a:t>rigidbody</a:t>
            </a:r>
            <a:r>
              <a:rPr lang="zh-CN" altLang="en-US" dirty="0"/>
              <a:t>组件及参数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、掌握</a:t>
            </a:r>
            <a:r>
              <a:rPr lang="en-US" altLang="zh-CN" dirty="0"/>
              <a:t>collider</a:t>
            </a:r>
            <a:r>
              <a:rPr lang="zh-CN" altLang="en-US" dirty="0"/>
              <a:t>相关组件及参数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、掌握</a:t>
            </a:r>
            <a:r>
              <a:rPr lang="zh-CN" altLang="en-US" dirty="0"/>
              <a:t>触发碰撞器</a:t>
            </a:r>
            <a:r>
              <a:rPr lang="zh-CN" altLang="zh-CN" dirty="0"/>
              <a:t>以及在脚本中的实现</a:t>
            </a:r>
          </a:p>
          <a:p>
            <a:endParaRPr lang="zh-CN" altLang="zh-CN" dirty="0"/>
          </a:p>
          <a:p>
            <a:r>
              <a:rPr lang="zh-CN" altLang="zh-CN" dirty="0"/>
              <a:t>二、实验内容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为游戏对象添加刚体组件，尝试刚体的各种属性对游戏对象的影响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zh-CN" altLang="en-US" dirty="0"/>
              <a:t>为多个游戏对象添加多个不同的碰撞体组件，观察它们之间如何碰撞交互，尝试碰撞体的各种属性对游戏对象的影响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、在脚本中，</a:t>
            </a:r>
            <a:r>
              <a:rPr lang="zh-CN" altLang="en-US" dirty="0"/>
              <a:t>使用触发器调用</a:t>
            </a:r>
            <a:r>
              <a:rPr lang="en-US" altLang="zh-CN" dirty="0"/>
              <a:t>3</a:t>
            </a:r>
            <a:r>
              <a:rPr lang="zh-CN" altLang="en-US" dirty="0"/>
              <a:t>个特定方法，当对象进入、离开或者停留在任何一个</a:t>
            </a:r>
            <a:r>
              <a:rPr lang="zh-CN" altLang="en-US"/>
              <a:t>碰撞器内</a:t>
            </a:r>
            <a:r>
              <a:rPr lang="zh-CN" altLang="en-US" dirty="0"/>
              <a:t>时，把相应的消息输出到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三、实验步骤</a:t>
            </a:r>
            <a:endParaRPr lang="en-US" altLang="zh-CN" dirty="0"/>
          </a:p>
          <a:p>
            <a:r>
              <a:rPr lang="zh-CN" altLang="zh-CN" dirty="0"/>
              <a:t>四、实验效果</a:t>
            </a:r>
            <a:r>
              <a:rPr lang="zh-CN" altLang="en-US" dirty="0"/>
              <a:t>及核心代码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90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046" y="662449"/>
            <a:ext cx="10872216" cy="612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j-ea"/>
                <a:ea typeface="+mj-ea"/>
              </a:rPr>
              <a:t>接下来的时间，同学们请进入</a:t>
            </a:r>
            <a:r>
              <a:rPr lang="en-US" altLang="zh-CN" sz="3200" dirty="0">
                <a:latin typeface="+mj-ea"/>
                <a:ea typeface="+mj-ea"/>
              </a:rPr>
              <a:t>Unity</a:t>
            </a:r>
            <a:r>
              <a:rPr lang="zh-CN" altLang="en-US" sz="3200" dirty="0">
                <a:latin typeface="+mj-ea"/>
                <a:ea typeface="+mj-ea"/>
              </a:rPr>
              <a:t>练习，并且准备本门课程考查的作品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6A012-CF0D-42BB-8160-C8F8DBD17C28}"/>
              </a:ext>
            </a:extLst>
          </p:cNvPr>
          <p:cNvSpPr/>
          <p:nvPr/>
        </p:nvSpPr>
        <p:spPr>
          <a:xfrm>
            <a:off x="3951825" y="2967335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练习时间</a:t>
            </a:r>
          </a:p>
        </p:txBody>
      </p:sp>
    </p:spTree>
    <p:extLst>
      <p:ext uri="{BB962C8B-B14F-4D97-AF65-F5344CB8AC3E}">
        <p14:creationId xmlns:p14="http://schemas.microsoft.com/office/powerpoint/2010/main" val="40045002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2516</TotalTime>
  <Words>165</Words>
  <Application>Microsoft Office PowerPoint</Application>
  <PresentationFormat>宽屏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Gill Sans MT</vt:lpstr>
      <vt:lpstr>Impact</vt:lpstr>
      <vt:lpstr>Badge</vt:lpstr>
      <vt:lpstr>游戏程序设计</vt:lpstr>
      <vt:lpstr>实验四：碰撞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游戏程序设计</dc:title>
  <dc:creator>单武扬</dc:creator>
  <cp:lastModifiedBy>单 武扬</cp:lastModifiedBy>
  <cp:revision>62</cp:revision>
  <dcterms:created xsi:type="dcterms:W3CDTF">2018-02-11T09:48:07Z</dcterms:created>
  <dcterms:modified xsi:type="dcterms:W3CDTF">2023-03-28T00:06:44Z</dcterms:modified>
</cp:coreProperties>
</file>