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609c559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609c559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609c559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609c55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609c55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609c55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609c55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609c55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609c559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5609c559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609c559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609c559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609c559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609c559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609c559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609c559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peaks that </a:t>
            </a:r>
            <a:r>
              <a:rPr lang="en"/>
              <a:t>coincide</a:t>
            </a:r>
            <a:r>
              <a:rPr lang="en"/>
              <a:t> with the price trend line, telling us that the model is pretty accurate. </a:t>
            </a:r>
            <a:r>
              <a:rPr lang="en"/>
              <a:t>The</a:t>
            </a:r>
            <a:r>
              <a:rPr lang="en"/>
              <a:t> higher the sentiment </a:t>
            </a:r>
            <a:r>
              <a:rPr lang="en"/>
              <a:t>score</a:t>
            </a:r>
            <a:r>
              <a:rPr lang="en"/>
              <a:t>, the more a positive outlook that buyers have on bitcoin, driving demand and driving the price higher. </a:t>
            </a:r>
            <a:br>
              <a:rPr lang="en"/>
            </a:br>
            <a:r>
              <a:rPr lang="en"/>
              <a:t>The overall trend line for the month is positive, which is consistent with the trend line for the price as well.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609c559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5609c559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lternative.me/crypto/fear-and-greed-inde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 Sentiment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 Hao Tan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410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is hard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a lot of tweaking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 more data and analyze the data over a longer time period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 Bitcoin submissions / comments from Reddit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Bitcoin sentiment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Bitcoin sentiment analysis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895163" y="1980288"/>
            <a:ext cx="1146000" cy="70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Scrapper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677650" y="1980313"/>
            <a:ext cx="1146000" cy="70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Analyzer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25" y="1801950"/>
            <a:ext cx="1064075" cy="10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750" y="2955775"/>
            <a:ext cx="944224" cy="866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>
            <a:stCxn id="86" idx="2"/>
            <a:endCxn id="89" idx="1"/>
          </p:cNvCxnSpPr>
          <p:nvPr/>
        </p:nvCxnSpPr>
        <p:spPr>
          <a:xfrm>
            <a:off x="3468163" y="2687688"/>
            <a:ext cx="35460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9" idx="3"/>
            <a:endCxn id="87" idx="2"/>
          </p:cNvCxnSpPr>
          <p:nvPr/>
        </p:nvCxnSpPr>
        <p:spPr>
          <a:xfrm flipH="1" rot="10800000">
            <a:off x="4766974" y="2687676"/>
            <a:ext cx="48360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0300" y="1757100"/>
            <a:ext cx="1693577" cy="115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6"/>
          <p:cNvCxnSpPr/>
          <p:nvPr/>
        </p:nvCxnSpPr>
        <p:spPr>
          <a:xfrm rot="10800000">
            <a:off x="1417075" y="2278463"/>
            <a:ext cx="14781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87" idx="3"/>
            <a:endCxn id="92" idx="1"/>
          </p:cNvCxnSpPr>
          <p:nvPr/>
        </p:nvCxnSpPr>
        <p:spPr>
          <a:xfrm>
            <a:off x="5823650" y="2334013"/>
            <a:ext cx="14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1441625" y="1534875"/>
            <a:ext cx="14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Scrape submissions / comments data from Bitcoin subreddit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746475" y="3026625"/>
            <a:ext cx="94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Write data to text files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038150" y="3026625"/>
            <a:ext cx="101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Read data from text files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823650" y="1534875"/>
            <a:ext cx="1635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Preprocess data, compute sentiment score and plot  visualization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1417075" y="2378875"/>
            <a:ext cx="14781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Scraper 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both Pushshift and PRAW to scrape Reddit submissions and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chosen subreddit for analysis is r/Bitcoin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date range is between 2021-10-01 and 2021-10-31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 number of comments used per submission is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scraped</a:t>
            </a:r>
            <a:r>
              <a:rPr lang="en"/>
              <a:t> data is written to text files (31 in total)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Analyzer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 the comments / submissions data from the text files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 data such as </a:t>
            </a:r>
            <a:r>
              <a:rPr lang="en"/>
              <a:t>removal of stopwords, tokenization and stemming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sentiment score via Vader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sentiment model by adding new keywords such as {‘moon’:1.0}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bitcoin sentiment vs price via Plotly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https://github.com/yihaotan/CourseProject.git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pip install -r requirements.txt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cd src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python3 sentiment_analyzer.py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75" y="1152425"/>
            <a:ext cx="7253700" cy="341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(Cont)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https://alternative.me/crypto/fear-and-greed-index/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