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42C27B-2B57-42A1-A8F6-7E2F51A0F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A34A50-F15B-48AD-B2B0-4D7BACC6C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5C829D-89D1-4FD6-939A-833667CE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FFB-AE7B-4D79-87DC-9597D1D6387C}" type="datetimeFigureOut">
              <a:rPr lang="zh-TW" altLang="en-US" smtClean="0"/>
              <a:t>2025/9/28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9BE532-B95A-437A-B1E8-98F63233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5C2C36-22BF-4E05-B671-0EF55CBD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E23-FB35-4162-9EB2-BC125CCC0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057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9A1E4B-CC02-427C-9188-E8A17A45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F40188-34C8-4190-B237-780FE2FA7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53387E-7C1C-4656-8842-F9AAFDB5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FFB-AE7B-4D79-87DC-9597D1D6387C}" type="datetimeFigureOut">
              <a:rPr lang="zh-TW" altLang="en-US" smtClean="0"/>
              <a:t>2025/9/28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3A7FEC-B6BB-4B50-8461-2396C862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76E5B7-2848-4291-B2B8-D935C316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E23-FB35-4162-9EB2-BC125CCC0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41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8DB704D-9EBA-473F-B976-C7C00C5A1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88F742-E5A4-4EAB-8FB9-6753A58B1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FD0E34-17A7-49F6-A26B-8F4116D3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FFB-AE7B-4D79-87DC-9597D1D6387C}" type="datetimeFigureOut">
              <a:rPr lang="zh-TW" altLang="en-US" smtClean="0"/>
              <a:t>2025/9/28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68A49C-C98B-47E9-A643-0EB7E5E0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CF7ACD-0A91-46D3-8770-1C881F70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E23-FB35-4162-9EB2-BC125CCC0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04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A6C63A-FF3C-45C0-998B-4A6EF94D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72FD9E-3B09-41AE-A73B-5C5795196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D85479-752A-4F91-8ECC-EEA55E7E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FFB-AE7B-4D79-87DC-9597D1D6387C}" type="datetimeFigureOut">
              <a:rPr lang="zh-TW" altLang="en-US" smtClean="0"/>
              <a:t>2025/9/28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6F3487-45B9-4384-9E95-44918BE0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F2835E-F923-4A81-8200-F78B557E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E23-FB35-4162-9EB2-BC125CCC0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55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C2B9F6-86C8-4B31-B158-473A6661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564B52-6FFC-4235-B488-4AB9A2F9C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3DB3C5-04C5-4B07-B754-0818F2BA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FFB-AE7B-4D79-87DC-9597D1D6387C}" type="datetimeFigureOut">
              <a:rPr lang="zh-TW" altLang="en-US" smtClean="0"/>
              <a:t>2025/9/28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AD298B-446A-4737-9062-C07887481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B8FF39-A8E6-4903-B638-FD422645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E23-FB35-4162-9EB2-BC125CCC0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96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1A871-9D14-412A-AC5A-5D3A138D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E3C18A-64D0-402D-AC58-269C5B40E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ED8943-33E5-4042-881C-783142624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3F4B3F-4461-48F9-997A-67368A44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FFB-AE7B-4D79-87DC-9597D1D6387C}" type="datetimeFigureOut">
              <a:rPr lang="zh-TW" altLang="en-US" smtClean="0"/>
              <a:t>2025/9/28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E5256D-AB5B-4D93-B2D8-1EA14E56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1E392B-6B67-4B97-AC9C-84944257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E23-FB35-4162-9EB2-BC125CCC0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3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9B412-DB32-432B-BF73-52D6423E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FB4B60-F5EE-4DE3-833D-7A284890E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9C7A06-FD59-4D42-8C92-66E597E00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B41F147-5A0D-427D-AEFD-7CD6672BE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5D729D-D008-4884-8DB9-74037C755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CAB7CB-6296-4CF1-BBCD-8593A91F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FFB-AE7B-4D79-87DC-9597D1D6387C}" type="datetimeFigureOut">
              <a:rPr lang="zh-TW" altLang="en-US" smtClean="0"/>
              <a:t>2025/9/28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5D5E66C-620A-4BEF-AF25-0E09763B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DC46A51-F606-433E-BED0-F0F67388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E23-FB35-4162-9EB2-BC125CCC0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94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7E247C-37D5-4B3B-9053-EF7B87E6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ED18717-A2CE-40EE-9625-FB9E2D04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FFB-AE7B-4D79-87DC-9597D1D6387C}" type="datetimeFigureOut">
              <a:rPr lang="zh-TW" altLang="en-US" smtClean="0"/>
              <a:t>2025/9/28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D7E198B-4A4B-479F-AF52-AB8CA3EB5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9C7F4B-BC92-4C80-9C52-4E634E11A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E23-FB35-4162-9EB2-BC125CCC0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865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67775A-6DD0-4A3B-9921-8397DEA1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FFB-AE7B-4D79-87DC-9597D1D6387C}" type="datetimeFigureOut">
              <a:rPr lang="zh-TW" altLang="en-US" smtClean="0"/>
              <a:t>2025/9/28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8CDB3FE-820C-49A2-8745-D4599CE10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3BA849-4595-401E-A41E-37C0568D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E23-FB35-4162-9EB2-BC125CCC0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14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3AED68-8181-471E-BC73-D57F3D20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BF49EE-E77F-45BC-9FCB-5001F8221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53458D-299D-42E5-BDEE-CF902FD52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4DDC5F-66C4-4F58-A533-E1C4FB94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FFB-AE7B-4D79-87DC-9597D1D6387C}" type="datetimeFigureOut">
              <a:rPr lang="zh-TW" altLang="en-US" smtClean="0"/>
              <a:t>2025/9/28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437030-D55B-45B8-A6F8-409296AD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9E1743-AB88-4BDB-89BB-E3E32A8E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E23-FB35-4162-9EB2-BC125CCC0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552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6485F3-0222-4493-AACA-EC251AA7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3A4DA93-84D1-4981-A592-6947B3BFA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3CB9E7F-1F96-4E82-998D-9F3ACBD94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84EC5B-D1C5-4189-92F0-7A64D88A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2BFFB-AE7B-4D79-87DC-9597D1D6387C}" type="datetimeFigureOut">
              <a:rPr lang="zh-TW" altLang="en-US" smtClean="0"/>
              <a:t>2025/9/28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35FEC7-F4A9-47DE-A9CE-81C103E0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D48D1F-ED4D-4D7B-AAFE-19D38B89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8EE23-FB35-4162-9EB2-BC125CCC0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49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229635-D755-414B-AFC4-6F8F6858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3D1EE6-7994-41CD-B7BB-8BE2521A6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9D6C5F-95CC-4C05-97B5-2ED16F3D5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2BFFB-AE7B-4D79-87DC-9597D1D6387C}" type="datetimeFigureOut">
              <a:rPr lang="zh-TW" altLang="en-US" smtClean="0"/>
              <a:t>2025/9/28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FC3044-F511-46F5-B2FE-9AD6AFD47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B8FC21-8035-46CD-BFFE-428BA7B27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8EE23-FB35-4162-9EB2-BC125CCC0B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52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4C20C30-41E6-4E34-832A-5CC4AB3A4966}"/>
              </a:ext>
            </a:extLst>
          </p:cNvPr>
          <p:cNvSpPr/>
          <p:nvPr/>
        </p:nvSpPr>
        <p:spPr>
          <a:xfrm>
            <a:off x="3132666" y="3293533"/>
            <a:ext cx="4148666" cy="3014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This is a block with arrow</a:t>
            </a:r>
          </a:p>
          <a:p>
            <a:pPr algn="ctr"/>
            <a:r>
              <a:rPr lang="en-US" altLang="zh-TW" dirty="0"/>
              <a:t>This is the </a:t>
            </a:r>
            <a:r>
              <a:rPr lang="en-US" altLang="zh-TW"/>
              <a:t>second line. 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85A41D25-8FDE-4060-885A-73B5627A2B6C}"/>
              </a:ext>
            </a:extLst>
          </p:cNvPr>
          <p:cNvCxnSpPr/>
          <p:nvPr/>
        </p:nvCxnSpPr>
        <p:spPr>
          <a:xfrm>
            <a:off x="7281332" y="4800599"/>
            <a:ext cx="17610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51CFE51-6D9C-42E9-8C9A-12F564E9A4A7}"/>
              </a:ext>
            </a:extLst>
          </p:cNvPr>
          <p:cNvCxnSpPr>
            <a:endCxn id="3" idx="1"/>
          </p:cNvCxnSpPr>
          <p:nvPr/>
        </p:nvCxnSpPr>
        <p:spPr>
          <a:xfrm>
            <a:off x="1684866" y="4800599"/>
            <a:ext cx="144780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4F1BB9CB-F064-4E04-B003-71E35E6F00EC}"/>
              </a:ext>
            </a:extLst>
          </p:cNvPr>
          <p:cNvSpPr/>
          <p:nvPr/>
        </p:nvSpPr>
        <p:spPr>
          <a:xfrm>
            <a:off x="4572000" y="982133"/>
            <a:ext cx="220133" cy="237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B71DF43-787E-47D3-89A0-00AAA7642177}"/>
              </a:ext>
            </a:extLst>
          </p:cNvPr>
          <p:cNvSpPr txBox="1"/>
          <p:nvPr/>
        </p:nvSpPr>
        <p:spPr>
          <a:xfrm>
            <a:off x="4318000" y="406400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This is a dot 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15A4C6B-E63D-4DA5-A958-3FB4CAF796FC}"/>
              </a:ext>
            </a:extLst>
          </p:cNvPr>
          <p:cNvSpPr txBox="1"/>
          <p:nvPr/>
        </p:nvSpPr>
        <p:spPr>
          <a:xfrm>
            <a:off x="9025467" y="516467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This is a line </a:t>
            </a:r>
            <a:endParaRPr lang="zh-TW" altLang="en-US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6DA7B183-F64B-4500-A465-64B7F2CE75EA}"/>
              </a:ext>
            </a:extLst>
          </p:cNvPr>
          <p:cNvCxnSpPr/>
          <p:nvPr/>
        </p:nvCxnSpPr>
        <p:spPr>
          <a:xfrm>
            <a:off x="8796867" y="1219200"/>
            <a:ext cx="19219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539CFB0-E4F9-404B-B1BA-482F98FDDC36}"/>
              </a:ext>
            </a:extLst>
          </p:cNvPr>
          <p:cNvSpPr txBox="1"/>
          <p:nvPr/>
        </p:nvSpPr>
        <p:spPr>
          <a:xfrm>
            <a:off x="8771466" y="155260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This is a thick  line </a:t>
            </a:r>
            <a:endParaRPr lang="zh-TW" altLang="en-US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0715BF0-ECD8-4D88-B6F4-AA722F41F46A}"/>
              </a:ext>
            </a:extLst>
          </p:cNvPr>
          <p:cNvCxnSpPr/>
          <p:nvPr/>
        </p:nvCxnSpPr>
        <p:spPr>
          <a:xfrm>
            <a:off x="8771466" y="2336800"/>
            <a:ext cx="19473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D779266-7CD0-4498-B426-CAA9841819BB}"/>
              </a:ext>
            </a:extLst>
          </p:cNvPr>
          <p:cNvSpPr txBox="1"/>
          <p:nvPr/>
        </p:nvSpPr>
        <p:spPr>
          <a:xfrm>
            <a:off x="8745743" y="2793537"/>
            <a:ext cx="23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This is a very thick  line </a:t>
            </a:r>
            <a:endParaRPr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9FFFCC92-D9FB-4440-90AB-6CBB0F1068F7}"/>
              </a:ext>
            </a:extLst>
          </p:cNvPr>
          <p:cNvCxnSpPr/>
          <p:nvPr/>
        </p:nvCxnSpPr>
        <p:spPr>
          <a:xfrm>
            <a:off x="8812965" y="3454400"/>
            <a:ext cx="194733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85438CD-543D-4DBC-833F-ED06FEF7C452}"/>
              </a:ext>
            </a:extLst>
          </p:cNvPr>
          <p:cNvCxnSpPr/>
          <p:nvPr/>
        </p:nvCxnSpPr>
        <p:spPr>
          <a:xfrm flipH="1">
            <a:off x="618067" y="1718733"/>
            <a:ext cx="12530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D7AF6CA-08A9-4A5E-9E2C-C6A18242315C}"/>
              </a:ext>
            </a:extLst>
          </p:cNvPr>
          <p:cNvSpPr txBox="1"/>
          <p:nvPr/>
        </p:nvSpPr>
        <p:spPr>
          <a:xfrm>
            <a:off x="838200" y="1151467"/>
            <a:ext cx="1946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This is a left arrow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362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36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邑恆 林</dc:creator>
  <cp:lastModifiedBy>邑恆 林</cp:lastModifiedBy>
  <cp:revision>19</cp:revision>
  <dcterms:created xsi:type="dcterms:W3CDTF">2025-09-28T13:14:43Z</dcterms:created>
  <dcterms:modified xsi:type="dcterms:W3CDTF">2025-09-29T04:32:18Z</dcterms:modified>
</cp:coreProperties>
</file>