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-522" y="-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90285-8319-4EB6-A360-0D33AA15F0A0}" type="datetimeFigureOut">
              <a:rPr lang="zh-TW" altLang="en-US" smtClean="0"/>
              <a:t>2015/12/1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B13D1-B009-4A99-A394-D45309CED73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710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90285-8319-4EB6-A360-0D33AA15F0A0}" type="datetimeFigureOut">
              <a:rPr lang="zh-TW" altLang="en-US" smtClean="0"/>
              <a:t>2015/12/1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B13D1-B009-4A99-A394-D45309CED73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9115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90285-8319-4EB6-A360-0D33AA15F0A0}" type="datetimeFigureOut">
              <a:rPr lang="zh-TW" altLang="en-US" smtClean="0"/>
              <a:t>2015/12/1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B13D1-B009-4A99-A394-D45309CED73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2788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90285-8319-4EB6-A360-0D33AA15F0A0}" type="datetimeFigureOut">
              <a:rPr lang="zh-TW" altLang="en-US" smtClean="0"/>
              <a:t>2015/12/1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B13D1-B009-4A99-A394-D45309CED73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0643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90285-8319-4EB6-A360-0D33AA15F0A0}" type="datetimeFigureOut">
              <a:rPr lang="zh-TW" altLang="en-US" smtClean="0"/>
              <a:t>2015/12/1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B13D1-B009-4A99-A394-D45309CED73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9708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90285-8319-4EB6-A360-0D33AA15F0A0}" type="datetimeFigureOut">
              <a:rPr lang="zh-TW" altLang="en-US" smtClean="0"/>
              <a:t>2015/12/1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B13D1-B009-4A99-A394-D45309CED73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1051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90285-8319-4EB6-A360-0D33AA15F0A0}" type="datetimeFigureOut">
              <a:rPr lang="zh-TW" altLang="en-US" smtClean="0"/>
              <a:t>2015/12/1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B13D1-B009-4A99-A394-D45309CED73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9398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90285-8319-4EB6-A360-0D33AA15F0A0}" type="datetimeFigureOut">
              <a:rPr lang="zh-TW" altLang="en-US" smtClean="0"/>
              <a:t>2015/12/1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B13D1-B009-4A99-A394-D45309CED73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3663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90285-8319-4EB6-A360-0D33AA15F0A0}" type="datetimeFigureOut">
              <a:rPr lang="zh-TW" altLang="en-US" smtClean="0"/>
              <a:t>2015/12/1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B13D1-B009-4A99-A394-D45309CED73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591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90285-8319-4EB6-A360-0D33AA15F0A0}" type="datetimeFigureOut">
              <a:rPr lang="zh-TW" altLang="en-US" smtClean="0"/>
              <a:t>2015/12/1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B13D1-B009-4A99-A394-D45309CED73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9219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90285-8319-4EB6-A360-0D33AA15F0A0}" type="datetimeFigureOut">
              <a:rPr lang="zh-TW" altLang="en-US" smtClean="0"/>
              <a:t>2015/12/1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B13D1-B009-4A99-A394-D45309CED73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6602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190285-8319-4EB6-A360-0D33AA15F0A0}" type="datetimeFigureOut">
              <a:rPr lang="zh-TW" altLang="en-US" smtClean="0"/>
              <a:t>2015/12/1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B13D1-B009-4A99-A394-D45309CED73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2130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6" name="Picture 2" descr="C:\Users\yihom\Desktop\1201-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124744"/>
            <a:ext cx="4455915" cy="4817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yihom\Desktop\1201-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7435" y="2132856"/>
            <a:ext cx="4282028" cy="36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3179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2050" name="Picture 2" descr="C:\Users\yihom\Desktop\1201-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844824"/>
            <a:ext cx="4476889" cy="4128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yihom\Desktop\1201-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1844824"/>
            <a:ext cx="3960440" cy="413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9688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8952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37038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82548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53025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14754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97849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1326</TotalTime>
  <Words>0</Words>
  <Application>Microsoft Office PowerPoint</Application>
  <PresentationFormat>如螢幕大小 (4:3)</PresentationFormat>
  <Paragraphs>0</Paragraphs>
  <Slides>8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9" baseType="lpstr"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yihom</dc:creator>
  <cp:lastModifiedBy>yihom</cp:lastModifiedBy>
  <cp:revision>3</cp:revision>
  <dcterms:created xsi:type="dcterms:W3CDTF">2015-12-01T05:47:48Z</dcterms:created>
  <dcterms:modified xsi:type="dcterms:W3CDTF">2015-12-02T03:54:23Z</dcterms:modified>
</cp:coreProperties>
</file>