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C239-59CC-CF5E-4BB3-E56220C8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06354-709C-C06B-8E00-E337B2A5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00320-9A5F-78EC-F3B2-C79B96C1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E2D38-D5BC-146D-B475-143E2E2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8B3F2-946D-6CEF-7D8F-4643890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8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00B0-0281-049F-A9C8-1C06D126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068B5-847C-9C88-E629-8D76242B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F6498-031C-D1A8-E824-D6B43998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B035F-45EA-8068-3D6F-FC85DC7B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BE5FD-536B-8077-1BC9-96B32993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159CC-927A-6536-4C6D-6EBB361C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01BA4-FABC-AED9-DC0C-319D8806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4AFC-01A2-FC28-F90C-FEC7777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A310F-B473-9363-DBD9-F2A11C4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50434-C292-0B99-0E4B-92DA8E10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5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00A-0946-550E-3C23-5C88C262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21E0A-603D-17A7-FAEC-7436E7D9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644D-B825-B1A9-D217-CD0DA75E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4043C-6D97-5C71-A198-56330785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7E9AC-662F-18CF-9EF5-9CCB8269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7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E493-8327-30F1-952E-D81B94F4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29770-134A-E083-698C-116D6A054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CB898-0539-1503-35C2-920E1E5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FBA84-85CE-C8A5-B52E-2480010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1703D-B2BC-19E9-ECA3-FA52948D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8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C24F-088F-F4EB-96DE-61A7B7E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07DCF-ED48-A090-E68A-08E05150C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45ECF-B1A2-2BEA-6E49-D1874B95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AB2C7-0A61-20C9-C7E1-551DDD77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1FCFC-1B5A-7983-D407-5BDE9D3F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E0172-8DEC-7460-2B45-2CB4FEF2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51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0531-DDB7-0BC2-AAD6-8B3EC663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A6580-7617-5E85-1063-F06C6A04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9E011-12CA-0781-6434-619E284D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38932E-C28C-4C2D-AE2E-27A23193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AC6DF3-4231-2368-BE4F-8F7A2D2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4C008-1FE1-7FFF-3E4A-540E74D1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ADBAF-3623-F04D-B7A5-791C2D5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6CCCD-C909-4173-CFC2-A2157E5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1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FC47-06B2-C0C5-F857-FC244C88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19524-D69D-0C66-3262-BCFFAB1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A7702-4ED8-3259-9634-9654E26D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8F17B-88AA-0EE0-E594-DE851883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0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BB673-9012-4A51-B97B-590F8C9E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EE4DA-F5A1-8207-EA71-FDC679C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C8BAA-20AA-84C6-0AC2-C8AFA332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2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B932C-7DEB-E803-E4A6-E30B229A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BE92F-8114-73BE-B98D-87F7A7D9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6C804-58ED-5D6D-ACA3-2177D612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AA4E7-06D7-23B8-50D3-65894308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9991E-5A46-4EBE-319B-2FF7DF07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86452-1218-6B6F-A127-7709A23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57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436D-5993-8281-6F73-00649F34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5D7F0-7EBE-BA1E-944B-5C15B07F2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51A2D-E7AF-7FCD-9426-2978BD1E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04954-8410-505B-E6EF-412F026D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800EF-8154-6B42-821F-A8C263EE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0664D-0A5C-D68B-4387-E2499DAB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33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0A1B8-91DB-A6CC-869A-D882F5C3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00714-DD38-9132-81B8-33252BCE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BB07E-F612-EB2F-B6E5-3B757580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55DC-AEFC-9C43-9D74-007B8D5AA1FE}" type="datetimeFigureOut">
              <a:rPr kumimoji="1" lang="ko-Kore-KR" altLang="en-US" smtClean="0"/>
              <a:t>2023. 8. 6.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49F27-298D-E925-3997-7162961C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29CD6-6335-5EE9-C7A0-1C4610806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0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97D50D-3DAC-E47D-8E89-DCC9DE5D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855065" cy="6337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82E106-CB14-4630-560E-96FAABD9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5774432"/>
            <a:ext cx="11091576" cy="8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이하늬</dc:creator>
  <cp:lastModifiedBy>이하늬</cp:lastModifiedBy>
  <cp:revision>3</cp:revision>
  <dcterms:created xsi:type="dcterms:W3CDTF">2023-08-01T14:04:49Z</dcterms:created>
  <dcterms:modified xsi:type="dcterms:W3CDTF">2023-08-06T10:31:02Z</dcterms:modified>
</cp:coreProperties>
</file>