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9" r:id="rId2"/>
    <p:sldId id="277" r:id="rId3"/>
    <p:sldId id="279" r:id="rId4"/>
    <p:sldId id="273" r:id="rId5"/>
    <p:sldId id="274" r:id="rId6"/>
    <p:sldId id="275" r:id="rId7"/>
    <p:sldId id="281" r:id="rId8"/>
    <p:sldId id="280" r:id="rId9"/>
    <p:sldId id="276" r:id="rId10"/>
    <p:sldId id="260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268" r:id="rId19"/>
    <p:sldId id="271" r:id="rId20"/>
    <p:sldId id="270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乒乓球" id="{50C51D32-7315-4F19-9ABD-7D92A5292068}">
          <p14:sldIdLst>
            <p14:sldId id="277"/>
            <p14:sldId id="279"/>
            <p14:sldId id="273"/>
            <p14:sldId id="274"/>
            <p14:sldId id="275"/>
            <p14:sldId id="281"/>
            <p14:sldId id="280"/>
            <p14:sldId id="276"/>
            <p14:sldId id="260"/>
            <p14:sldId id="262"/>
            <p14:sldId id="263"/>
            <p14:sldId id="264"/>
            <p14:sldId id="265"/>
            <p14:sldId id="266"/>
            <p14:sldId id="267"/>
            <p14:sldId id="269"/>
            <p14:sldId id="268"/>
          </p14:sldIdLst>
        </p14:section>
        <p14:section name="修改版" id="{B2E4B9B4-4939-4ED4-B0EF-C3DA5D862633}">
          <p14:sldIdLst>
            <p14:sldId id="271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逸宏" initials="逸宏" lastIdx="3" clrIdx="0">
    <p:extLst>
      <p:ext uri="{19B8F6BF-5375-455C-9EA6-DF929625EA0E}">
        <p15:presenceInfo xmlns:p15="http://schemas.microsoft.com/office/powerpoint/2012/main" userId="5b6125eb5a4ed5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000000"/>
    <a:srgbClr val="FFFFFF"/>
    <a:srgbClr val="7CAFDE"/>
    <a:srgbClr val="3886CC"/>
    <a:srgbClr val="66A2D8"/>
    <a:srgbClr val="FF6600"/>
    <a:srgbClr val="9751CB"/>
    <a:srgbClr val="6A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82" d="100"/>
          <a:sy n="82" d="100"/>
        </p:scale>
        <p:origin x="83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逸宏" userId="5b6125eb5a4ed5ea" providerId="LiveId" clId="{2CFABAB1-FB9B-4B80-BD0B-4FB8076A484C}"/>
    <pc:docChg chg="undo custSel addSld delSld modSld modSection">
      <pc:chgData name="逸宏" userId="5b6125eb5a4ed5ea" providerId="LiveId" clId="{2CFABAB1-FB9B-4B80-BD0B-4FB8076A484C}" dt="2023-12-12T14:23:31.385" v="3170" actId="1076"/>
      <pc:docMkLst>
        <pc:docMk/>
      </pc:docMkLst>
      <pc:sldChg chg="delSp modSp mod">
        <pc:chgData name="逸宏" userId="5b6125eb5a4ed5ea" providerId="LiveId" clId="{2CFABAB1-FB9B-4B80-BD0B-4FB8076A484C}" dt="2023-12-08T15:04:43.363" v="78" actId="20577"/>
        <pc:sldMkLst>
          <pc:docMk/>
          <pc:sldMk cId="4056936614" sldId="259"/>
        </pc:sldMkLst>
        <pc:spChg chg="mod">
          <ac:chgData name="逸宏" userId="5b6125eb5a4ed5ea" providerId="LiveId" clId="{2CFABAB1-FB9B-4B80-BD0B-4FB8076A484C}" dt="2023-12-08T15:03:18.423" v="9" actId="1076"/>
          <ac:spMkLst>
            <pc:docMk/>
            <pc:sldMk cId="4056936614" sldId="259"/>
            <ac:spMk id="2" creationId="{00000000-0000-0000-0000-000000000000}"/>
          </ac:spMkLst>
        </pc:spChg>
        <pc:spChg chg="mod">
          <ac:chgData name="逸宏" userId="5b6125eb5a4ed5ea" providerId="LiveId" clId="{2CFABAB1-FB9B-4B80-BD0B-4FB8076A484C}" dt="2023-12-08T15:04:26.335" v="76" actId="20577"/>
          <ac:spMkLst>
            <pc:docMk/>
            <pc:sldMk cId="4056936614" sldId="259"/>
            <ac:spMk id="3" creationId="{00000000-0000-0000-0000-000000000000}"/>
          </ac:spMkLst>
        </pc:spChg>
        <pc:spChg chg="mod">
          <ac:chgData name="逸宏" userId="5b6125eb5a4ed5ea" providerId="LiveId" clId="{2CFABAB1-FB9B-4B80-BD0B-4FB8076A484C}" dt="2023-12-08T15:03:15.536" v="8" actId="20577"/>
          <ac:spMkLst>
            <pc:docMk/>
            <pc:sldMk cId="4056936614" sldId="259"/>
            <ac:spMk id="5" creationId="{3F9C7E9E-D0E9-4343-90DF-7C76CBA5BF89}"/>
          </ac:spMkLst>
        </pc:spChg>
        <pc:spChg chg="mod">
          <ac:chgData name="逸宏" userId="5b6125eb5a4ed5ea" providerId="LiveId" clId="{2CFABAB1-FB9B-4B80-BD0B-4FB8076A484C}" dt="2023-12-08T15:03:20.532" v="20" actId="20577"/>
          <ac:spMkLst>
            <pc:docMk/>
            <pc:sldMk cId="4056936614" sldId="259"/>
            <ac:spMk id="6" creationId="{771232D0-3A76-41EF-A004-79A9862FA675}"/>
          </ac:spMkLst>
        </pc:spChg>
        <pc:spChg chg="mod">
          <ac:chgData name="逸宏" userId="5b6125eb5a4ed5ea" providerId="LiveId" clId="{2CFABAB1-FB9B-4B80-BD0B-4FB8076A484C}" dt="2023-12-08T15:04:43.363" v="78" actId="20577"/>
          <ac:spMkLst>
            <pc:docMk/>
            <pc:sldMk cId="4056936614" sldId="259"/>
            <ac:spMk id="11" creationId="{BDC34C55-7CE7-45C9-8D84-00DE01F76D6D}"/>
          </ac:spMkLst>
        </pc:spChg>
        <pc:grpChg chg="del">
          <ac:chgData name="逸宏" userId="5b6125eb5a4ed5ea" providerId="LiveId" clId="{2CFABAB1-FB9B-4B80-BD0B-4FB8076A484C}" dt="2023-12-08T15:02:59.789" v="0" actId="478"/>
          <ac:grpSpMkLst>
            <pc:docMk/>
            <pc:sldMk cId="4056936614" sldId="259"/>
            <ac:grpSpMk id="8" creationId="{4D6E41F7-188B-46DE-BBA2-9FA09A00A59D}"/>
          </ac:grpSpMkLst>
        </pc:grpChg>
        <pc:grpChg chg="mod">
          <ac:chgData name="逸宏" userId="5b6125eb5a4ed5ea" providerId="LiveId" clId="{2CFABAB1-FB9B-4B80-BD0B-4FB8076A484C}" dt="2023-12-08T15:03:23.953" v="21" actId="1076"/>
          <ac:grpSpMkLst>
            <pc:docMk/>
            <pc:sldMk cId="4056936614" sldId="259"/>
            <ac:grpSpMk id="9" creationId="{350B180F-A44A-4619-9EF2-D92058B472F2}"/>
          </ac:grpSpMkLst>
        </pc:grpChg>
        <pc:picChg chg="del">
          <ac:chgData name="逸宏" userId="5b6125eb5a4ed5ea" providerId="LiveId" clId="{2CFABAB1-FB9B-4B80-BD0B-4FB8076A484C}" dt="2023-12-08T15:02:59.789" v="0" actId="478"/>
          <ac:picMkLst>
            <pc:docMk/>
            <pc:sldMk cId="4056936614" sldId="259"/>
            <ac:picMk id="7" creationId="{3A958E10-098F-45AE-ABA5-2C67A5701E72}"/>
          </ac:picMkLst>
        </pc:picChg>
      </pc:sldChg>
      <pc:sldChg chg="addSp delSp modSp mod addCm">
        <pc:chgData name="逸宏" userId="5b6125eb5a4ed5ea" providerId="LiveId" clId="{2CFABAB1-FB9B-4B80-BD0B-4FB8076A484C}" dt="2023-12-09T07:30:58.706" v="1150" actId="20577"/>
        <pc:sldMkLst>
          <pc:docMk/>
          <pc:sldMk cId="768206860" sldId="261"/>
        </pc:sldMkLst>
        <pc:spChg chg="mod">
          <ac:chgData name="逸宏" userId="5b6125eb5a4ed5ea" providerId="LiveId" clId="{2CFABAB1-FB9B-4B80-BD0B-4FB8076A484C}" dt="2023-12-09T07:30:58.706" v="1150" actId="20577"/>
          <ac:spMkLst>
            <pc:docMk/>
            <pc:sldMk cId="768206860" sldId="261"/>
            <ac:spMk id="2" creationId="{00000000-0000-0000-0000-000000000000}"/>
          </ac:spMkLst>
        </pc:spChg>
        <pc:spChg chg="add mod ord">
          <ac:chgData name="逸宏" userId="5b6125eb5a4ed5ea" providerId="LiveId" clId="{2CFABAB1-FB9B-4B80-BD0B-4FB8076A484C}" dt="2023-12-09T07:07:31.746" v="374" actId="14100"/>
          <ac:spMkLst>
            <pc:docMk/>
            <pc:sldMk cId="768206860" sldId="261"/>
            <ac:spMk id="8" creationId="{97D77201-5EE2-4C78-A85B-0E2C17369E7E}"/>
          </ac:spMkLst>
        </pc:spChg>
        <pc:spChg chg="add del mod">
          <ac:chgData name="逸宏" userId="5b6125eb5a4ed5ea" providerId="LiveId" clId="{2CFABAB1-FB9B-4B80-BD0B-4FB8076A484C}" dt="2023-12-09T06:58:53.613" v="148" actId="478"/>
          <ac:spMkLst>
            <pc:docMk/>
            <pc:sldMk cId="768206860" sldId="261"/>
            <ac:spMk id="9" creationId="{957F53C3-C0AD-4659-98E5-8D1D7AA9D081}"/>
          </ac:spMkLst>
        </pc:spChg>
        <pc:spChg chg="add mod">
          <ac:chgData name="逸宏" userId="5b6125eb5a4ed5ea" providerId="LiveId" clId="{2CFABAB1-FB9B-4B80-BD0B-4FB8076A484C}" dt="2023-12-09T07:07:49.204" v="382" actId="1076"/>
          <ac:spMkLst>
            <pc:docMk/>
            <pc:sldMk cId="768206860" sldId="261"/>
            <ac:spMk id="12" creationId="{D144A26E-2105-446E-B70C-3C8C66E177F8}"/>
          </ac:spMkLst>
        </pc:spChg>
        <pc:spChg chg="add mod">
          <ac:chgData name="逸宏" userId="5b6125eb5a4ed5ea" providerId="LiveId" clId="{2CFABAB1-FB9B-4B80-BD0B-4FB8076A484C}" dt="2023-12-09T07:08:27.483" v="390" actId="1076"/>
          <ac:spMkLst>
            <pc:docMk/>
            <pc:sldMk cId="768206860" sldId="261"/>
            <ac:spMk id="13" creationId="{C0F510FD-4A25-4FBE-AB4A-712F972CEC37}"/>
          </ac:spMkLst>
        </pc:spChg>
        <pc:spChg chg="add del mod">
          <ac:chgData name="逸宏" userId="5b6125eb5a4ed5ea" providerId="LiveId" clId="{2CFABAB1-FB9B-4B80-BD0B-4FB8076A484C}" dt="2023-12-09T07:08:24.410" v="389" actId="478"/>
          <ac:spMkLst>
            <pc:docMk/>
            <pc:sldMk cId="768206860" sldId="261"/>
            <ac:spMk id="14" creationId="{EBE88368-5478-4637-9B8B-B66034EA354D}"/>
          </ac:spMkLst>
        </pc:spChg>
        <pc:spChg chg="add mod">
          <ac:chgData name="逸宏" userId="5b6125eb5a4ed5ea" providerId="LiveId" clId="{2CFABAB1-FB9B-4B80-BD0B-4FB8076A484C}" dt="2023-12-09T07:12:01.800" v="564" actId="1076"/>
          <ac:spMkLst>
            <pc:docMk/>
            <pc:sldMk cId="768206860" sldId="261"/>
            <ac:spMk id="15" creationId="{DD9C3221-EE01-47E7-A7FD-CCD4D5D96503}"/>
          </ac:spMkLst>
        </pc:spChg>
        <pc:spChg chg="add del mod">
          <ac:chgData name="逸宏" userId="5b6125eb5a4ed5ea" providerId="LiveId" clId="{2CFABAB1-FB9B-4B80-BD0B-4FB8076A484C}" dt="2023-12-09T07:18:29.809" v="919" actId="478"/>
          <ac:spMkLst>
            <pc:docMk/>
            <pc:sldMk cId="768206860" sldId="261"/>
            <ac:spMk id="16" creationId="{669E6835-905F-49D5-BFE2-E31D7A3DA2DB}"/>
          </ac:spMkLst>
        </pc:spChg>
        <pc:spChg chg="add mod">
          <ac:chgData name="逸宏" userId="5b6125eb5a4ed5ea" providerId="LiveId" clId="{2CFABAB1-FB9B-4B80-BD0B-4FB8076A484C}" dt="2023-12-09T07:07:52.674" v="383" actId="1076"/>
          <ac:spMkLst>
            <pc:docMk/>
            <pc:sldMk cId="768206860" sldId="261"/>
            <ac:spMk id="17" creationId="{69E6F5DC-576D-47F6-B182-D21E54459451}"/>
          </ac:spMkLst>
        </pc:spChg>
        <pc:spChg chg="add mod">
          <ac:chgData name="逸宏" userId="5b6125eb5a4ed5ea" providerId="LiveId" clId="{2CFABAB1-FB9B-4B80-BD0B-4FB8076A484C}" dt="2023-12-09T07:12:12.423" v="565" actId="14100"/>
          <ac:spMkLst>
            <pc:docMk/>
            <pc:sldMk cId="768206860" sldId="261"/>
            <ac:spMk id="20" creationId="{15F27559-2017-458F-9A64-20C0914C154E}"/>
          </ac:spMkLst>
        </pc:spChg>
        <pc:spChg chg="add mod">
          <ac:chgData name="逸宏" userId="5b6125eb5a4ed5ea" providerId="LiveId" clId="{2CFABAB1-FB9B-4B80-BD0B-4FB8076A484C}" dt="2023-12-09T07:08:19.079" v="388" actId="14100"/>
          <ac:spMkLst>
            <pc:docMk/>
            <pc:sldMk cId="768206860" sldId="261"/>
            <ac:spMk id="21" creationId="{B44F456F-0B03-409E-9C5E-93BB926944BA}"/>
          </ac:spMkLst>
        </pc:spChg>
        <pc:spChg chg="add del mod">
          <ac:chgData name="逸宏" userId="5b6125eb5a4ed5ea" providerId="LiveId" clId="{2CFABAB1-FB9B-4B80-BD0B-4FB8076A484C}" dt="2023-12-09T07:12:16.329" v="566" actId="478"/>
          <ac:spMkLst>
            <pc:docMk/>
            <pc:sldMk cId="768206860" sldId="261"/>
            <ac:spMk id="22" creationId="{289891A7-C1EE-40B6-99F2-B149A4FAA5AF}"/>
          </ac:spMkLst>
        </pc:spChg>
        <pc:spChg chg="add mod">
          <ac:chgData name="逸宏" userId="5b6125eb5a4ed5ea" providerId="LiveId" clId="{2CFABAB1-FB9B-4B80-BD0B-4FB8076A484C}" dt="2023-12-09T07:10:42.173" v="561" actId="20577"/>
          <ac:spMkLst>
            <pc:docMk/>
            <pc:sldMk cId="768206860" sldId="261"/>
            <ac:spMk id="23" creationId="{97198C73-4905-4EDE-8D68-17CBB3DC36AA}"/>
          </ac:spMkLst>
        </pc:spChg>
        <pc:spChg chg="add mod">
          <ac:chgData name="逸宏" userId="5b6125eb5a4ed5ea" providerId="LiveId" clId="{2CFABAB1-FB9B-4B80-BD0B-4FB8076A484C}" dt="2023-12-09T07:28:48.599" v="1126" actId="20577"/>
          <ac:spMkLst>
            <pc:docMk/>
            <pc:sldMk cId="768206860" sldId="261"/>
            <ac:spMk id="24" creationId="{439FFBC9-AC74-4D23-AA4E-399530B3BA98}"/>
          </ac:spMkLst>
        </pc:spChg>
        <pc:picChg chg="add mod">
          <ac:chgData name="逸宏" userId="5b6125eb5a4ed5ea" providerId="LiveId" clId="{2CFABAB1-FB9B-4B80-BD0B-4FB8076A484C}" dt="2023-12-09T07:07:14.038" v="369" actId="14100"/>
          <ac:picMkLst>
            <pc:docMk/>
            <pc:sldMk cId="768206860" sldId="261"/>
            <ac:picMk id="5" creationId="{46C3B25C-1848-4A61-8E1E-800B5335D525}"/>
          </ac:picMkLst>
        </pc:picChg>
        <pc:picChg chg="add mod ord">
          <ac:chgData name="逸宏" userId="5b6125eb5a4ed5ea" providerId="LiveId" clId="{2CFABAB1-FB9B-4B80-BD0B-4FB8076A484C}" dt="2023-12-09T07:07:40.244" v="378" actId="1076"/>
          <ac:picMkLst>
            <pc:docMk/>
            <pc:sldMk cId="768206860" sldId="261"/>
            <ac:picMk id="7" creationId="{E2D0A34D-74A9-4036-B0D0-CE6AF22BE592}"/>
          </ac:picMkLst>
        </pc:picChg>
        <pc:picChg chg="add mod">
          <ac:chgData name="逸宏" userId="5b6125eb5a4ed5ea" providerId="LiveId" clId="{2CFABAB1-FB9B-4B80-BD0B-4FB8076A484C}" dt="2023-12-09T07:07:07.331" v="367" actId="14100"/>
          <ac:picMkLst>
            <pc:docMk/>
            <pc:sldMk cId="768206860" sldId="261"/>
            <ac:picMk id="19" creationId="{BBEDDCA4-A88B-44CC-9A4B-E95E2A1C4B8C}"/>
          </ac:picMkLst>
        </pc:picChg>
        <pc:picChg chg="add mod">
          <ac:chgData name="逸宏" userId="5b6125eb5a4ed5ea" providerId="LiveId" clId="{2CFABAB1-FB9B-4B80-BD0B-4FB8076A484C}" dt="2023-12-09T07:26:43.590" v="1035" actId="1076"/>
          <ac:picMkLst>
            <pc:docMk/>
            <pc:sldMk cId="768206860" sldId="261"/>
            <ac:picMk id="26" creationId="{25DE86E5-5CA8-42F6-9BB7-05B5B453B774}"/>
          </ac:picMkLst>
        </pc:picChg>
        <pc:picChg chg="add mod">
          <ac:chgData name="逸宏" userId="5b6125eb5a4ed5ea" providerId="LiveId" clId="{2CFABAB1-FB9B-4B80-BD0B-4FB8076A484C}" dt="2023-12-09T07:27:57.481" v="1047" actId="1076"/>
          <ac:picMkLst>
            <pc:docMk/>
            <pc:sldMk cId="768206860" sldId="261"/>
            <ac:picMk id="28" creationId="{D21F8448-EEDC-4FEE-8C34-F2987D615F3F}"/>
          </ac:picMkLst>
        </pc:picChg>
        <pc:picChg chg="add mod">
          <ac:chgData name="逸宏" userId="5b6125eb5a4ed5ea" providerId="LiveId" clId="{2CFABAB1-FB9B-4B80-BD0B-4FB8076A484C}" dt="2023-12-09T07:27:54.324" v="1046" actId="14100"/>
          <ac:picMkLst>
            <pc:docMk/>
            <pc:sldMk cId="768206860" sldId="261"/>
            <ac:picMk id="30" creationId="{EFA01DE4-7AA5-48C1-9174-E8C75F6D4B6F}"/>
          </ac:picMkLst>
        </pc:picChg>
        <pc:cxnChg chg="add del mod">
          <ac:chgData name="逸宏" userId="5b6125eb5a4ed5ea" providerId="LiveId" clId="{2CFABAB1-FB9B-4B80-BD0B-4FB8076A484C}" dt="2023-12-09T06:59:19.772" v="152" actId="478"/>
          <ac:cxnSpMkLst>
            <pc:docMk/>
            <pc:sldMk cId="768206860" sldId="261"/>
            <ac:cxnSpMk id="11" creationId="{FB15B0C4-463F-44E4-B687-A24CC7AA2A82}"/>
          </ac:cxnSpMkLst>
        </pc:cxnChg>
        <pc:cxnChg chg="add">
          <ac:chgData name="逸宏" userId="5b6125eb5a4ed5ea" providerId="LiveId" clId="{2CFABAB1-FB9B-4B80-BD0B-4FB8076A484C}" dt="2023-12-09T07:27:14.740" v="1036" actId="11529"/>
          <ac:cxnSpMkLst>
            <pc:docMk/>
            <pc:sldMk cId="768206860" sldId="261"/>
            <ac:cxnSpMk id="32" creationId="{B690EAC7-6DF9-480E-B663-4C9EA4609B09}"/>
          </ac:cxnSpMkLst>
        </pc:cxnChg>
        <pc:cxnChg chg="add mod">
          <ac:chgData name="逸宏" userId="5b6125eb5a4ed5ea" providerId="LiveId" clId="{2CFABAB1-FB9B-4B80-BD0B-4FB8076A484C}" dt="2023-12-09T07:27:22.656" v="1039" actId="1076"/>
          <ac:cxnSpMkLst>
            <pc:docMk/>
            <pc:sldMk cId="768206860" sldId="261"/>
            <ac:cxnSpMk id="33" creationId="{F9FEB1F2-1B84-485F-9FB0-83181853A950}"/>
          </ac:cxnSpMkLst>
        </pc:cxnChg>
        <pc:cxnChg chg="add mod">
          <ac:chgData name="逸宏" userId="5b6125eb5a4ed5ea" providerId="LiveId" clId="{2CFABAB1-FB9B-4B80-BD0B-4FB8076A484C}" dt="2023-12-09T07:28:03.961" v="1048" actId="1076"/>
          <ac:cxnSpMkLst>
            <pc:docMk/>
            <pc:sldMk cId="768206860" sldId="261"/>
            <ac:cxnSpMk id="34" creationId="{240D26E6-130B-4DD2-880A-C5029A89F3C0}"/>
          </ac:cxnSpMkLst>
        </pc:cxnChg>
        <pc:cxnChg chg="add mod">
          <ac:chgData name="逸宏" userId="5b6125eb5a4ed5ea" providerId="LiveId" clId="{2CFABAB1-FB9B-4B80-BD0B-4FB8076A484C}" dt="2023-12-09T07:27:30.813" v="1042" actId="1076"/>
          <ac:cxnSpMkLst>
            <pc:docMk/>
            <pc:sldMk cId="768206860" sldId="261"/>
            <ac:cxnSpMk id="35" creationId="{7539B2A4-5DC9-4B88-BB07-2FA7913AB9F7}"/>
          </ac:cxnSpMkLst>
        </pc:cxnChg>
      </pc:sldChg>
      <pc:sldChg chg="addSp delSp modSp mod">
        <pc:chgData name="逸宏" userId="5b6125eb5a4ed5ea" providerId="LiveId" clId="{2CFABAB1-FB9B-4B80-BD0B-4FB8076A484C}" dt="2023-12-12T13:48:50.004" v="1981" actId="1076"/>
        <pc:sldMkLst>
          <pc:docMk/>
          <pc:sldMk cId="673396412" sldId="267"/>
        </pc:sldMkLst>
        <pc:spChg chg="mod">
          <ac:chgData name="逸宏" userId="5b6125eb5a4ed5ea" providerId="LiveId" clId="{2CFABAB1-FB9B-4B80-BD0B-4FB8076A484C}" dt="2023-12-09T07:55:32.144" v="1731" actId="6549"/>
          <ac:spMkLst>
            <pc:docMk/>
            <pc:sldMk cId="673396412" sldId="267"/>
            <ac:spMk id="4" creationId="{A378B30B-4458-4F5F-A010-843A622DFCA2}"/>
          </ac:spMkLst>
        </pc:spChg>
        <pc:spChg chg="mod">
          <ac:chgData name="逸宏" userId="5b6125eb5a4ed5ea" providerId="LiveId" clId="{2CFABAB1-FB9B-4B80-BD0B-4FB8076A484C}" dt="2023-12-09T07:55:34.912" v="1734" actId="20577"/>
          <ac:spMkLst>
            <pc:docMk/>
            <pc:sldMk cId="673396412" sldId="267"/>
            <ac:spMk id="6" creationId="{E5EAF975-E01C-455F-8423-51E186B8CE08}"/>
          </ac:spMkLst>
        </pc:spChg>
        <pc:spChg chg="mod">
          <ac:chgData name="逸宏" userId="5b6125eb5a4ed5ea" providerId="LiveId" clId="{2CFABAB1-FB9B-4B80-BD0B-4FB8076A484C}" dt="2023-12-09T07:55:36.419" v="1737" actId="20577"/>
          <ac:spMkLst>
            <pc:docMk/>
            <pc:sldMk cId="673396412" sldId="267"/>
            <ac:spMk id="7" creationId="{77DF2111-ADA6-4350-938F-5A1D723CA48D}"/>
          </ac:spMkLst>
        </pc:spChg>
        <pc:spChg chg="add mod">
          <ac:chgData name="逸宏" userId="5b6125eb5a4ed5ea" providerId="LiveId" clId="{2CFABAB1-FB9B-4B80-BD0B-4FB8076A484C}" dt="2023-12-12T13:48:50.004" v="1981" actId="1076"/>
          <ac:spMkLst>
            <pc:docMk/>
            <pc:sldMk cId="673396412" sldId="267"/>
            <ac:spMk id="8" creationId="{E3CB2122-9DFE-4766-983F-6DA586349798}"/>
          </ac:spMkLst>
        </pc:spChg>
        <pc:spChg chg="mod">
          <ac:chgData name="逸宏" userId="5b6125eb5a4ed5ea" providerId="LiveId" clId="{2CFABAB1-FB9B-4B80-BD0B-4FB8076A484C}" dt="2023-12-09T07:55:40.349" v="1750" actId="20577"/>
          <ac:spMkLst>
            <pc:docMk/>
            <pc:sldMk cId="673396412" sldId="267"/>
            <ac:spMk id="10" creationId="{08D39E99-F47F-4517-BED2-8C8718E79E4A}"/>
          </ac:spMkLst>
        </pc:spChg>
        <pc:grpChg chg="del">
          <ac:chgData name="逸宏" userId="5b6125eb5a4ed5ea" providerId="LiveId" clId="{2CFABAB1-FB9B-4B80-BD0B-4FB8076A484C}" dt="2023-12-09T07:55:42.221" v="1751" actId="478"/>
          <ac:grpSpMkLst>
            <pc:docMk/>
            <pc:sldMk cId="673396412" sldId="267"/>
            <ac:grpSpMk id="11" creationId="{B6670EFA-88DD-465E-A9EB-C7F2570FBCC6}"/>
          </ac:grpSpMkLst>
        </pc:grpChg>
      </pc:sldChg>
      <pc:sldChg chg="new del">
        <pc:chgData name="逸宏" userId="5b6125eb5a4ed5ea" providerId="LiveId" clId="{2CFABAB1-FB9B-4B80-BD0B-4FB8076A484C}" dt="2023-12-08T15:05:36.073" v="80" actId="2696"/>
        <pc:sldMkLst>
          <pc:docMk/>
          <pc:sldMk cId="3008701962" sldId="1258"/>
        </pc:sldMkLst>
      </pc:sldChg>
      <pc:sldChg chg="addSp delSp modSp new mod">
        <pc:chgData name="逸宏" userId="5b6125eb5a4ed5ea" providerId="LiveId" clId="{2CFABAB1-FB9B-4B80-BD0B-4FB8076A484C}" dt="2023-12-09T07:41:39.623" v="1340" actId="20577"/>
        <pc:sldMkLst>
          <pc:docMk/>
          <pc:sldMk cId="4092586899" sldId="1258"/>
        </pc:sldMkLst>
        <pc:spChg chg="mod">
          <ac:chgData name="逸宏" userId="5b6125eb5a4ed5ea" providerId="LiveId" clId="{2CFABAB1-FB9B-4B80-BD0B-4FB8076A484C}" dt="2023-12-09T07:30:51.045" v="1144" actId="20577"/>
          <ac:spMkLst>
            <pc:docMk/>
            <pc:sldMk cId="4092586899" sldId="1258"/>
            <ac:spMk id="2" creationId="{4C0140A6-EC7B-475B-954E-904376068F18}"/>
          </ac:spMkLst>
        </pc:spChg>
        <pc:spChg chg="add del mod">
          <ac:chgData name="逸宏" userId="5b6125eb5a4ed5ea" providerId="LiveId" clId="{2CFABAB1-FB9B-4B80-BD0B-4FB8076A484C}" dt="2023-12-09T07:35:29.302" v="1162"/>
          <ac:spMkLst>
            <pc:docMk/>
            <pc:sldMk cId="4092586899" sldId="1258"/>
            <ac:spMk id="12" creationId="{D6450FD4-43BA-40B6-A065-01D814097F9D}"/>
          </ac:spMkLst>
        </pc:spChg>
        <pc:spChg chg="add mod">
          <ac:chgData name="逸宏" userId="5b6125eb5a4ed5ea" providerId="LiveId" clId="{2CFABAB1-FB9B-4B80-BD0B-4FB8076A484C}" dt="2023-12-09T07:35:55.025" v="1168" actId="1076"/>
          <ac:spMkLst>
            <pc:docMk/>
            <pc:sldMk cId="4092586899" sldId="1258"/>
            <ac:spMk id="13" creationId="{660FAF73-2490-4BAD-88FF-104C812D6C98}"/>
          </ac:spMkLst>
        </pc:spChg>
        <pc:spChg chg="add mod">
          <ac:chgData name="逸宏" userId="5b6125eb5a4ed5ea" providerId="LiveId" clId="{2CFABAB1-FB9B-4B80-BD0B-4FB8076A484C}" dt="2023-12-09T07:35:50.777" v="1167" actId="14100"/>
          <ac:spMkLst>
            <pc:docMk/>
            <pc:sldMk cId="4092586899" sldId="1258"/>
            <ac:spMk id="14" creationId="{EFA16253-4207-426D-9A4D-A3F2471DDC5F}"/>
          </ac:spMkLst>
        </pc:spChg>
        <pc:spChg chg="add mod">
          <ac:chgData name="逸宏" userId="5b6125eb5a4ed5ea" providerId="LiveId" clId="{2CFABAB1-FB9B-4B80-BD0B-4FB8076A484C}" dt="2023-12-09T07:38:11.747" v="1280" actId="1076"/>
          <ac:spMkLst>
            <pc:docMk/>
            <pc:sldMk cId="4092586899" sldId="1258"/>
            <ac:spMk id="15" creationId="{9B7EE88C-C444-4DCD-BA08-FF79E1D9E33A}"/>
          </ac:spMkLst>
        </pc:spChg>
        <pc:spChg chg="add mod">
          <ac:chgData name="逸宏" userId="5b6125eb5a4ed5ea" providerId="LiveId" clId="{2CFABAB1-FB9B-4B80-BD0B-4FB8076A484C}" dt="2023-12-09T07:41:15.995" v="1308" actId="14100"/>
          <ac:spMkLst>
            <pc:docMk/>
            <pc:sldMk cId="4092586899" sldId="1258"/>
            <ac:spMk id="16" creationId="{3B6251D5-7A0B-4AC6-A974-DC2DFFC264A7}"/>
          </ac:spMkLst>
        </pc:spChg>
        <pc:spChg chg="add mod">
          <ac:chgData name="逸宏" userId="5b6125eb5a4ed5ea" providerId="LiveId" clId="{2CFABAB1-FB9B-4B80-BD0B-4FB8076A484C}" dt="2023-12-09T07:41:18.770" v="1309" actId="1076"/>
          <ac:spMkLst>
            <pc:docMk/>
            <pc:sldMk cId="4092586899" sldId="1258"/>
            <ac:spMk id="17" creationId="{A958EDAD-FEA7-42AC-889F-783E08B307DF}"/>
          </ac:spMkLst>
        </pc:spChg>
        <pc:spChg chg="add mod">
          <ac:chgData name="逸宏" userId="5b6125eb5a4ed5ea" providerId="LiveId" clId="{2CFABAB1-FB9B-4B80-BD0B-4FB8076A484C}" dt="2023-12-09T07:41:39.623" v="1340" actId="20577"/>
          <ac:spMkLst>
            <pc:docMk/>
            <pc:sldMk cId="4092586899" sldId="1258"/>
            <ac:spMk id="18" creationId="{C1A528EE-9918-47A9-8F6A-9755FC791D13}"/>
          </ac:spMkLst>
        </pc:spChg>
        <pc:picChg chg="add mod">
          <ac:chgData name="逸宏" userId="5b6125eb5a4ed5ea" providerId="LiveId" clId="{2CFABAB1-FB9B-4B80-BD0B-4FB8076A484C}" dt="2023-12-09T07:31:04.478" v="1151" actId="1076"/>
          <ac:picMkLst>
            <pc:docMk/>
            <pc:sldMk cId="4092586899" sldId="1258"/>
            <ac:picMk id="5" creationId="{EFE1CA00-EB6B-46ED-83F4-E634C0E5C4E3}"/>
          </ac:picMkLst>
        </pc:picChg>
        <pc:picChg chg="add mod">
          <ac:chgData name="逸宏" userId="5b6125eb5a4ed5ea" providerId="LiveId" clId="{2CFABAB1-FB9B-4B80-BD0B-4FB8076A484C}" dt="2023-12-09T07:32:50.366" v="1154" actId="1076"/>
          <ac:picMkLst>
            <pc:docMk/>
            <pc:sldMk cId="4092586899" sldId="1258"/>
            <ac:picMk id="7" creationId="{4F09748C-778B-4B94-B79A-7A31D2503BCB}"/>
          </ac:picMkLst>
        </pc:picChg>
        <pc:picChg chg="add mod">
          <ac:chgData name="逸宏" userId="5b6125eb5a4ed5ea" providerId="LiveId" clId="{2CFABAB1-FB9B-4B80-BD0B-4FB8076A484C}" dt="2023-12-09T07:33:15.622" v="1156" actId="1076"/>
          <ac:picMkLst>
            <pc:docMk/>
            <pc:sldMk cId="4092586899" sldId="1258"/>
            <ac:picMk id="9" creationId="{C885D529-6FA9-4E8C-8DDB-B2B9C75C37F6}"/>
          </ac:picMkLst>
        </pc:picChg>
        <pc:picChg chg="add mod">
          <ac:chgData name="逸宏" userId="5b6125eb5a4ed5ea" providerId="LiveId" clId="{2CFABAB1-FB9B-4B80-BD0B-4FB8076A484C}" dt="2023-12-09T07:33:46.872" v="1158" actId="1076"/>
          <ac:picMkLst>
            <pc:docMk/>
            <pc:sldMk cId="4092586899" sldId="1258"/>
            <ac:picMk id="11" creationId="{20915A7E-8FDF-4B9D-9C69-AB2C03001CA9}"/>
          </ac:picMkLst>
        </pc:picChg>
      </pc:sldChg>
      <pc:sldChg chg="addSp delSp modSp new mod">
        <pc:chgData name="逸宏" userId="5b6125eb5a4ed5ea" providerId="LiveId" clId="{2CFABAB1-FB9B-4B80-BD0B-4FB8076A484C}" dt="2023-12-09T07:51:23.075" v="1635" actId="1076"/>
        <pc:sldMkLst>
          <pc:docMk/>
          <pc:sldMk cId="1863500349" sldId="1259"/>
        </pc:sldMkLst>
        <pc:spChg chg="del">
          <ac:chgData name="逸宏" userId="5b6125eb5a4ed5ea" providerId="LiveId" clId="{2CFABAB1-FB9B-4B80-BD0B-4FB8076A484C}" dt="2023-12-09T07:42:31.394" v="1343" actId="931"/>
          <ac:spMkLst>
            <pc:docMk/>
            <pc:sldMk cId="1863500349" sldId="1259"/>
            <ac:spMk id="2" creationId="{5FA90A9D-9DF8-4807-BA7E-3DB1A8AA4CE7}"/>
          </ac:spMkLst>
        </pc:spChg>
        <pc:spChg chg="add mod">
          <ac:chgData name="逸宏" userId="5b6125eb5a4ed5ea" providerId="LiveId" clId="{2CFABAB1-FB9B-4B80-BD0B-4FB8076A484C}" dt="2023-12-09T07:43:30.975" v="1352" actId="14100"/>
          <ac:spMkLst>
            <pc:docMk/>
            <pc:sldMk cId="1863500349" sldId="1259"/>
            <ac:spMk id="6" creationId="{4E269770-718E-4FA8-8159-18B574B9242B}"/>
          </ac:spMkLst>
        </pc:spChg>
        <pc:spChg chg="add mod">
          <ac:chgData name="逸宏" userId="5b6125eb5a4ed5ea" providerId="LiveId" clId="{2CFABAB1-FB9B-4B80-BD0B-4FB8076A484C}" dt="2023-12-09T07:43:46.862" v="1355" actId="14100"/>
          <ac:spMkLst>
            <pc:docMk/>
            <pc:sldMk cId="1863500349" sldId="1259"/>
            <ac:spMk id="7" creationId="{9C9A2D1E-C46F-4D2E-B1F7-937C668E31B2}"/>
          </ac:spMkLst>
        </pc:spChg>
        <pc:spChg chg="add mod">
          <ac:chgData name="逸宏" userId="5b6125eb5a4ed5ea" providerId="LiveId" clId="{2CFABAB1-FB9B-4B80-BD0B-4FB8076A484C}" dt="2023-12-09T07:44:56.602" v="1359" actId="1076"/>
          <ac:spMkLst>
            <pc:docMk/>
            <pc:sldMk cId="1863500349" sldId="1259"/>
            <ac:spMk id="8" creationId="{56004813-279C-4827-8C64-4193477AEDE0}"/>
          </ac:spMkLst>
        </pc:spChg>
        <pc:spChg chg="add mod">
          <ac:chgData name="逸宏" userId="5b6125eb5a4ed5ea" providerId="LiveId" clId="{2CFABAB1-FB9B-4B80-BD0B-4FB8076A484C}" dt="2023-12-09T07:43:38.081" v="1353" actId="1076"/>
          <ac:spMkLst>
            <pc:docMk/>
            <pc:sldMk cId="1863500349" sldId="1259"/>
            <ac:spMk id="9" creationId="{C2440574-24A2-4CAD-B955-7AA81236DFCD}"/>
          </ac:spMkLst>
        </pc:spChg>
        <pc:spChg chg="add mod">
          <ac:chgData name="逸宏" userId="5b6125eb5a4ed5ea" providerId="LiveId" clId="{2CFABAB1-FB9B-4B80-BD0B-4FB8076A484C}" dt="2023-12-09T07:44:51.659" v="1358" actId="14100"/>
          <ac:spMkLst>
            <pc:docMk/>
            <pc:sldMk cId="1863500349" sldId="1259"/>
            <ac:spMk id="10" creationId="{4C79674F-2514-4F20-8A15-1B722F38E5D7}"/>
          </ac:spMkLst>
        </pc:spChg>
        <pc:spChg chg="add mod">
          <ac:chgData name="逸宏" userId="5b6125eb5a4ed5ea" providerId="LiveId" clId="{2CFABAB1-FB9B-4B80-BD0B-4FB8076A484C}" dt="2023-12-09T07:45:01.592" v="1361" actId="1076"/>
          <ac:spMkLst>
            <pc:docMk/>
            <pc:sldMk cId="1863500349" sldId="1259"/>
            <ac:spMk id="11" creationId="{336BE562-1090-4EFA-B96A-394C1F8DA068}"/>
          </ac:spMkLst>
        </pc:spChg>
        <pc:spChg chg="add mod">
          <ac:chgData name="逸宏" userId="5b6125eb5a4ed5ea" providerId="LiveId" clId="{2CFABAB1-FB9B-4B80-BD0B-4FB8076A484C}" dt="2023-12-09T07:45:52.285" v="1427" actId="1076"/>
          <ac:spMkLst>
            <pc:docMk/>
            <pc:sldMk cId="1863500349" sldId="1259"/>
            <ac:spMk id="12" creationId="{3C251D19-58E4-4736-92BC-F6D5AC760E35}"/>
          </ac:spMkLst>
        </pc:spChg>
        <pc:spChg chg="add mod">
          <ac:chgData name="逸宏" userId="5b6125eb5a4ed5ea" providerId="LiveId" clId="{2CFABAB1-FB9B-4B80-BD0B-4FB8076A484C}" dt="2023-12-09T07:49:12.253" v="1630" actId="1076"/>
          <ac:spMkLst>
            <pc:docMk/>
            <pc:sldMk cId="1863500349" sldId="1259"/>
            <ac:spMk id="13" creationId="{97FAFE9B-0FAC-4E55-A277-995D1F40453C}"/>
          </ac:spMkLst>
        </pc:spChg>
        <pc:spChg chg="add mod">
          <ac:chgData name="逸宏" userId="5b6125eb5a4ed5ea" providerId="LiveId" clId="{2CFABAB1-FB9B-4B80-BD0B-4FB8076A484C}" dt="2023-12-09T07:49:15.194" v="1631" actId="1076"/>
          <ac:spMkLst>
            <pc:docMk/>
            <pc:sldMk cId="1863500349" sldId="1259"/>
            <ac:spMk id="14" creationId="{3D9E89EB-00BC-4F89-B7FA-EB153FC5D6EC}"/>
          </ac:spMkLst>
        </pc:spChg>
        <pc:picChg chg="add mod">
          <ac:chgData name="逸宏" userId="5b6125eb5a4ed5ea" providerId="LiveId" clId="{2CFABAB1-FB9B-4B80-BD0B-4FB8076A484C}" dt="2023-12-09T07:42:34.048" v="1344" actId="1076"/>
          <ac:picMkLst>
            <pc:docMk/>
            <pc:sldMk cId="1863500349" sldId="1259"/>
            <ac:picMk id="5" creationId="{DBB8814B-FDE3-4392-B9E9-EE45A224E87A}"/>
          </ac:picMkLst>
        </pc:picChg>
        <pc:picChg chg="add mod">
          <ac:chgData name="逸宏" userId="5b6125eb5a4ed5ea" providerId="LiveId" clId="{2CFABAB1-FB9B-4B80-BD0B-4FB8076A484C}" dt="2023-12-09T07:51:06.671" v="1633" actId="1076"/>
          <ac:picMkLst>
            <pc:docMk/>
            <pc:sldMk cId="1863500349" sldId="1259"/>
            <ac:picMk id="16" creationId="{C1A7A956-641D-4A37-88DB-B9DC11A6C919}"/>
          </ac:picMkLst>
        </pc:picChg>
        <pc:picChg chg="add mod">
          <ac:chgData name="逸宏" userId="5b6125eb5a4ed5ea" providerId="LiveId" clId="{2CFABAB1-FB9B-4B80-BD0B-4FB8076A484C}" dt="2023-12-09T07:51:23.075" v="1635" actId="1076"/>
          <ac:picMkLst>
            <pc:docMk/>
            <pc:sldMk cId="1863500349" sldId="1259"/>
            <ac:picMk id="18" creationId="{121ABACB-EDFD-4F99-B13E-6E7528307AC6}"/>
          </ac:picMkLst>
        </pc:picChg>
      </pc:sldChg>
      <pc:sldChg chg="addSp delSp modSp new mod">
        <pc:chgData name="逸宏" userId="5b6125eb5a4ed5ea" providerId="LiveId" clId="{2CFABAB1-FB9B-4B80-BD0B-4FB8076A484C}" dt="2023-12-09T07:55:19.766" v="1720" actId="1076"/>
        <pc:sldMkLst>
          <pc:docMk/>
          <pc:sldMk cId="158198130" sldId="1260"/>
        </pc:sldMkLst>
        <pc:spChg chg="mod">
          <ac:chgData name="逸宏" userId="5b6125eb5a4ed5ea" providerId="LiveId" clId="{2CFABAB1-FB9B-4B80-BD0B-4FB8076A484C}" dt="2023-12-09T07:54:07.833" v="1711" actId="20577"/>
          <ac:spMkLst>
            <pc:docMk/>
            <pc:sldMk cId="158198130" sldId="1260"/>
            <ac:spMk id="2" creationId="{929B0A36-1E9A-425D-BF90-2FD1A2435872}"/>
          </ac:spMkLst>
        </pc:spChg>
        <pc:spChg chg="add del mod">
          <ac:chgData name="逸宏" userId="5b6125eb5a4ed5ea" providerId="LiveId" clId="{2CFABAB1-FB9B-4B80-BD0B-4FB8076A484C}" dt="2023-12-09T07:53:16.053" v="1686"/>
          <ac:spMkLst>
            <pc:docMk/>
            <pc:sldMk cId="158198130" sldId="1260"/>
            <ac:spMk id="6" creationId="{8A827EC7-4E1B-4CD6-A516-850C34A53A11}"/>
          </ac:spMkLst>
        </pc:spChg>
        <pc:spChg chg="add mod">
          <ac:chgData name="逸宏" userId="5b6125eb5a4ed5ea" providerId="LiveId" clId="{2CFABAB1-FB9B-4B80-BD0B-4FB8076A484C}" dt="2023-12-09T07:54:06.007" v="1708" actId="20577"/>
          <ac:spMkLst>
            <pc:docMk/>
            <pc:sldMk cId="158198130" sldId="1260"/>
            <ac:spMk id="7" creationId="{74405EE5-9C7B-4E9B-8100-D88C59EEB7A7}"/>
          </ac:spMkLst>
        </pc:spChg>
        <pc:picChg chg="add mod">
          <ac:chgData name="逸宏" userId="5b6125eb5a4ed5ea" providerId="LiveId" clId="{2CFABAB1-FB9B-4B80-BD0B-4FB8076A484C}" dt="2023-12-09T07:52:26.941" v="1664" actId="1076"/>
          <ac:picMkLst>
            <pc:docMk/>
            <pc:sldMk cId="158198130" sldId="1260"/>
            <ac:picMk id="5" creationId="{EEAF37BD-2A42-49C1-BCC4-6C3A4E4B7D36}"/>
          </ac:picMkLst>
        </pc:picChg>
        <pc:picChg chg="add del mod">
          <ac:chgData name="逸宏" userId="5b6125eb5a4ed5ea" providerId="LiveId" clId="{2CFABAB1-FB9B-4B80-BD0B-4FB8076A484C}" dt="2023-12-09T07:55:00.648" v="1714" actId="21"/>
          <ac:picMkLst>
            <pc:docMk/>
            <pc:sldMk cId="158198130" sldId="1260"/>
            <ac:picMk id="9" creationId="{BF9A47C2-3822-4E2B-9D9C-685558C9FD07}"/>
          </ac:picMkLst>
        </pc:picChg>
        <pc:picChg chg="add mod">
          <ac:chgData name="逸宏" userId="5b6125eb5a4ed5ea" providerId="LiveId" clId="{2CFABAB1-FB9B-4B80-BD0B-4FB8076A484C}" dt="2023-12-09T07:55:19.766" v="1720" actId="1076"/>
          <ac:picMkLst>
            <pc:docMk/>
            <pc:sldMk cId="158198130" sldId="1260"/>
            <ac:picMk id="11" creationId="{AB9B3AFC-1B6F-469C-B96B-F4AC4DE04C55}"/>
          </ac:picMkLst>
        </pc:picChg>
      </pc:sldChg>
      <pc:sldChg chg="new del">
        <pc:chgData name="逸宏" userId="5b6125eb5a4ed5ea" providerId="LiveId" clId="{2CFABAB1-FB9B-4B80-BD0B-4FB8076A484C}" dt="2023-12-09T07:41:51.751" v="1342" actId="2696"/>
        <pc:sldMkLst>
          <pc:docMk/>
          <pc:sldMk cId="1914922105" sldId="1260"/>
        </pc:sldMkLst>
      </pc:sldChg>
      <pc:sldChg chg="addSp delSp modSp new mod">
        <pc:chgData name="逸宏" userId="5b6125eb5a4ed5ea" providerId="LiveId" clId="{2CFABAB1-FB9B-4B80-BD0B-4FB8076A484C}" dt="2023-12-12T14:01:55.006" v="2458" actId="20577"/>
        <pc:sldMkLst>
          <pc:docMk/>
          <pc:sldMk cId="2571359109" sldId="1261"/>
        </pc:sldMkLst>
        <pc:spChg chg="mod">
          <ac:chgData name="逸宏" userId="5b6125eb5a4ed5ea" providerId="LiveId" clId="{2CFABAB1-FB9B-4B80-BD0B-4FB8076A484C}" dt="2023-12-12T13:50:32.834" v="1993" actId="20577"/>
          <ac:spMkLst>
            <pc:docMk/>
            <pc:sldMk cId="2571359109" sldId="1261"/>
            <ac:spMk id="2" creationId="{B08E3597-6C26-4DAF-8216-D19556B6CCE2}"/>
          </ac:spMkLst>
        </pc:spChg>
        <pc:spChg chg="mod">
          <ac:chgData name="逸宏" userId="5b6125eb5a4ed5ea" providerId="LiveId" clId="{2CFABAB1-FB9B-4B80-BD0B-4FB8076A484C}" dt="2023-12-12T13:48:18.046" v="1928" actId="20577"/>
          <ac:spMkLst>
            <pc:docMk/>
            <pc:sldMk cId="2571359109" sldId="1261"/>
            <ac:spMk id="3" creationId="{5CEAE478-B42A-4733-AA99-354F52902EF7}"/>
          </ac:spMkLst>
        </pc:spChg>
        <pc:spChg chg="add mod">
          <ac:chgData name="逸宏" userId="5b6125eb5a4ed5ea" providerId="LiveId" clId="{2CFABAB1-FB9B-4B80-BD0B-4FB8076A484C}" dt="2023-12-12T13:51:46.745" v="2003" actId="14100"/>
          <ac:spMkLst>
            <pc:docMk/>
            <pc:sldMk cId="2571359109" sldId="1261"/>
            <ac:spMk id="8" creationId="{D2D8D275-F201-4324-B975-EB56DC47AAB9}"/>
          </ac:spMkLst>
        </pc:spChg>
        <pc:spChg chg="add mod">
          <ac:chgData name="逸宏" userId="5b6125eb5a4ed5ea" providerId="LiveId" clId="{2CFABAB1-FB9B-4B80-BD0B-4FB8076A484C}" dt="2023-12-12T13:51:59.191" v="2006" actId="1076"/>
          <ac:spMkLst>
            <pc:docMk/>
            <pc:sldMk cId="2571359109" sldId="1261"/>
            <ac:spMk id="9" creationId="{7F758670-6C03-427A-A95F-DB5CBE429E43}"/>
          </ac:spMkLst>
        </pc:spChg>
        <pc:spChg chg="add del mod">
          <ac:chgData name="逸宏" userId="5b6125eb5a4ed5ea" providerId="LiveId" clId="{2CFABAB1-FB9B-4B80-BD0B-4FB8076A484C}" dt="2023-12-12T13:52:20.999" v="2019"/>
          <ac:spMkLst>
            <pc:docMk/>
            <pc:sldMk cId="2571359109" sldId="1261"/>
            <ac:spMk id="10" creationId="{83BA1FD6-5BCD-4412-9B27-585041B15CA5}"/>
          </ac:spMkLst>
        </pc:spChg>
        <pc:spChg chg="add mod">
          <ac:chgData name="逸宏" userId="5b6125eb5a4ed5ea" providerId="LiveId" clId="{2CFABAB1-FB9B-4B80-BD0B-4FB8076A484C}" dt="2023-12-12T14:01:55.006" v="2458" actId="20577"/>
          <ac:spMkLst>
            <pc:docMk/>
            <pc:sldMk cId="2571359109" sldId="1261"/>
            <ac:spMk id="11" creationId="{5783C014-75EE-48BF-8B4A-4D264788DA39}"/>
          </ac:spMkLst>
        </pc:spChg>
        <pc:spChg chg="add del mod">
          <ac:chgData name="逸宏" userId="5b6125eb5a4ed5ea" providerId="LiveId" clId="{2CFABAB1-FB9B-4B80-BD0B-4FB8076A484C}" dt="2023-12-12T13:55:51.898" v="2183" actId="478"/>
          <ac:spMkLst>
            <pc:docMk/>
            <pc:sldMk cId="2571359109" sldId="1261"/>
            <ac:spMk id="16" creationId="{96438CA5-2B24-46D9-AE54-35BBE0FDD60C}"/>
          </ac:spMkLst>
        </pc:spChg>
        <pc:spChg chg="add mod">
          <ac:chgData name="逸宏" userId="5b6125eb5a4ed5ea" providerId="LiveId" clId="{2CFABAB1-FB9B-4B80-BD0B-4FB8076A484C}" dt="2023-12-12T13:56:14.315" v="2187" actId="14100"/>
          <ac:spMkLst>
            <pc:docMk/>
            <pc:sldMk cId="2571359109" sldId="1261"/>
            <ac:spMk id="17" creationId="{D9B0F031-A52E-40C5-8920-408D4240A6C8}"/>
          </ac:spMkLst>
        </pc:spChg>
        <pc:spChg chg="add mod">
          <ac:chgData name="逸宏" userId="5b6125eb5a4ed5ea" providerId="LiveId" clId="{2CFABAB1-FB9B-4B80-BD0B-4FB8076A484C}" dt="2023-12-12T13:56:23.844" v="2191" actId="1076"/>
          <ac:spMkLst>
            <pc:docMk/>
            <pc:sldMk cId="2571359109" sldId="1261"/>
            <ac:spMk id="18" creationId="{59C09F13-6456-4CEE-A75B-0A6CB4776F1C}"/>
          </ac:spMkLst>
        </pc:spChg>
        <pc:spChg chg="add mod">
          <ac:chgData name="逸宏" userId="5b6125eb5a4ed5ea" providerId="LiveId" clId="{2CFABAB1-FB9B-4B80-BD0B-4FB8076A484C}" dt="2023-12-12T14:01:51.671" v="2456" actId="20577"/>
          <ac:spMkLst>
            <pc:docMk/>
            <pc:sldMk cId="2571359109" sldId="1261"/>
            <ac:spMk id="19" creationId="{220DC568-2141-44A6-9678-B963F7E2004B}"/>
          </ac:spMkLst>
        </pc:spChg>
        <pc:picChg chg="add mod">
          <ac:chgData name="逸宏" userId="5b6125eb5a4ed5ea" providerId="LiveId" clId="{2CFABAB1-FB9B-4B80-BD0B-4FB8076A484C}" dt="2023-12-12T13:50:58.344" v="1996" actId="1076"/>
          <ac:picMkLst>
            <pc:docMk/>
            <pc:sldMk cId="2571359109" sldId="1261"/>
            <ac:picMk id="5" creationId="{7EB7065F-A466-48BB-B813-3A804FCC4113}"/>
          </ac:picMkLst>
        </pc:picChg>
        <pc:picChg chg="add mod">
          <ac:chgData name="逸宏" userId="5b6125eb5a4ed5ea" providerId="LiveId" clId="{2CFABAB1-FB9B-4B80-BD0B-4FB8076A484C}" dt="2023-12-12T13:51:17.465" v="1998" actId="1076"/>
          <ac:picMkLst>
            <pc:docMk/>
            <pc:sldMk cId="2571359109" sldId="1261"/>
            <ac:picMk id="7" creationId="{78094474-0643-4F8A-8448-BA83C71D6A7F}"/>
          </ac:picMkLst>
        </pc:picChg>
        <pc:picChg chg="add del mod">
          <ac:chgData name="逸宏" userId="5b6125eb5a4ed5ea" providerId="LiveId" clId="{2CFABAB1-FB9B-4B80-BD0B-4FB8076A484C}" dt="2023-12-12T13:55:10.341" v="2174" actId="21"/>
          <ac:picMkLst>
            <pc:docMk/>
            <pc:sldMk cId="2571359109" sldId="1261"/>
            <ac:picMk id="13" creationId="{BBC1EFD7-95E4-429D-B874-2D8124E6EE58}"/>
          </ac:picMkLst>
        </pc:picChg>
        <pc:picChg chg="add mod">
          <ac:chgData name="逸宏" userId="5b6125eb5a4ed5ea" providerId="LiveId" clId="{2CFABAB1-FB9B-4B80-BD0B-4FB8076A484C}" dt="2023-12-12T13:55:26.056" v="2177" actId="1076"/>
          <ac:picMkLst>
            <pc:docMk/>
            <pc:sldMk cId="2571359109" sldId="1261"/>
            <ac:picMk id="15" creationId="{5F2D47B8-2B7A-4953-8376-C774EFDB9BD6}"/>
          </ac:picMkLst>
        </pc:picChg>
      </pc:sldChg>
      <pc:sldChg chg="addSp delSp modSp new mod">
        <pc:chgData name="逸宏" userId="5b6125eb5a4ed5ea" providerId="LiveId" clId="{2CFABAB1-FB9B-4B80-BD0B-4FB8076A484C}" dt="2023-12-12T14:07:50.301" v="2691" actId="1076"/>
        <pc:sldMkLst>
          <pc:docMk/>
          <pc:sldMk cId="1290955385" sldId="1262"/>
        </pc:sldMkLst>
        <pc:spChg chg="del">
          <ac:chgData name="逸宏" userId="5b6125eb5a4ed5ea" providerId="LiveId" clId="{2CFABAB1-FB9B-4B80-BD0B-4FB8076A484C}" dt="2023-12-12T13:59:06.680" v="2386" actId="931"/>
          <ac:spMkLst>
            <pc:docMk/>
            <pc:sldMk cId="1290955385" sldId="1262"/>
            <ac:spMk id="2" creationId="{FEBBA8D0-B8D7-4592-B7D1-C17442F540FA}"/>
          </ac:spMkLst>
        </pc:spChg>
        <pc:spChg chg="add mod">
          <ac:chgData name="逸宏" userId="5b6125eb5a4ed5ea" providerId="LiveId" clId="{2CFABAB1-FB9B-4B80-BD0B-4FB8076A484C}" dt="2023-12-12T13:59:44.993" v="2402" actId="1076"/>
          <ac:spMkLst>
            <pc:docMk/>
            <pc:sldMk cId="1290955385" sldId="1262"/>
            <ac:spMk id="6" creationId="{AB052FC9-C6D3-4C72-AD02-B3198422AE21}"/>
          </ac:spMkLst>
        </pc:spChg>
        <pc:spChg chg="add mod">
          <ac:chgData name="逸宏" userId="5b6125eb5a4ed5ea" providerId="LiveId" clId="{2CFABAB1-FB9B-4B80-BD0B-4FB8076A484C}" dt="2023-12-12T13:59:28.820" v="2394" actId="14100"/>
          <ac:spMkLst>
            <pc:docMk/>
            <pc:sldMk cId="1290955385" sldId="1262"/>
            <ac:spMk id="7" creationId="{77ACDE09-68E6-455C-9355-D920D1C02437}"/>
          </ac:spMkLst>
        </pc:spChg>
        <pc:spChg chg="add mod">
          <ac:chgData name="逸宏" userId="5b6125eb5a4ed5ea" providerId="LiveId" clId="{2CFABAB1-FB9B-4B80-BD0B-4FB8076A484C}" dt="2023-12-12T13:59:42.595" v="2401" actId="14100"/>
          <ac:spMkLst>
            <pc:docMk/>
            <pc:sldMk cId="1290955385" sldId="1262"/>
            <ac:spMk id="8" creationId="{2633DD54-7434-4016-842C-96E433AC414C}"/>
          </ac:spMkLst>
        </pc:spChg>
        <pc:spChg chg="add del mod">
          <ac:chgData name="逸宏" userId="5b6125eb5a4ed5ea" providerId="LiveId" clId="{2CFABAB1-FB9B-4B80-BD0B-4FB8076A484C}" dt="2023-12-12T14:00:33.387" v="2415" actId="478"/>
          <ac:spMkLst>
            <pc:docMk/>
            <pc:sldMk cId="1290955385" sldId="1262"/>
            <ac:spMk id="9" creationId="{B65C284C-EA57-4591-90C2-9903D540F380}"/>
          </ac:spMkLst>
        </pc:spChg>
        <pc:spChg chg="add mod">
          <ac:chgData name="逸宏" userId="5b6125eb5a4ed5ea" providerId="LiveId" clId="{2CFABAB1-FB9B-4B80-BD0B-4FB8076A484C}" dt="2023-12-12T14:01:46.318" v="2454" actId="20577"/>
          <ac:spMkLst>
            <pc:docMk/>
            <pc:sldMk cId="1290955385" sldId="1262"/>
            <ac:spMk id="10" creationId="{353512B1-3BDA-4C6E-89FC-87C17B363448}"/>
          </ac:spMkLst>
        </pc:spChg>
        <pc:spChg chg="add mod">
          <ac:chgData name="逸宏" userId="5b6125eb5a4ed5ea" providerId="LiveId" clId="{2CFABAB1-FB9B-4B80-BD0B-4FB8076A484C}" dt="2023-12-12T14:07:08.431" v="2655" actId="1076"/>
          <ac:spMkLst>
            <pc:docMk/>
            <pc:sldMk cId="1290955385" sldId="1262"/>
            <ac:spMk id="11" creationId="{C95708FC-957F-4DC6-AED5-6A926453B093}"/>
          </ac:spMkLst>
        </pc:spChg>
        <pc:spChg chg="add mod">
          <ac:chgData name="逸宏" userId="5b6125eb5a4ed5ea" providerId="LiveId" clId="{2CFABAB1-FB9B-4B80-BD0B-4FB8076A484C}" dt="2023-12-12T14:07:50.301" v="2691" actId="1076"/>
          <ac:spMkLst>
            <pc:docMk/>
            <pc:sldMk cId="1290955385" sldId="1262"/>
            <ac:spMk id="12" creationId="{9263F1DB-422F-46A9-9F86-8B5862643541}"/>
          </ac:spMkLst>
        </pc:spChg>
        <pc:picChg chg="add mod">
          <ac:chgData name="逸宏" userId="5b6125eb5a4ed5ea" providerId="LiveId" clId="{2CFABAB1-FB9B-4B80-BD0B-4FB8076A484C}" dt="2023-12-12T13:59:09.484" v="2387" actId="1076"/>
          <ac:picMkLst>
            <pc:docMk/>
            <pc:sldMk cId="1290955385" sldId="1262"/>
            <ac:picMk id="5" creationId="{38A37EA9-F99A-4B44-BA82-091215A0C54C}"/>
          </ac:picMkLst>
        </pc:picChg>
      </pc:sldChg>
      <pc:sldChg chg="addSp delSp modSp new mod">
        <pc:chgData name="逸宏" userId="5b6125eb5a4ed5ea" providerId="LiveId" clId="{2CFABAB1-FB9B-4B80-BD0B-4FB8076A484C}" dt="2023-12-12T14:18:29.998" v="3104"/>
        <pc:sldMkLst>
          <pc:docMk/>
          <pc:sldMk cId="2144369564" sldId="1263"/>
        </pc:sldMkLst>
        <pc:spChg chg="mod">
          <ac:chgData name="逸宏" userId="5b6125eb5a4ed5ea" providerId="LiveId" clId="{2CFABAB1-FB9B-4B80-BD0B-4FB8076A484C}" dt="2023-12-12T14:11:48.500" v="2822"/>
          <ac:spMkLst>
            <pc:docMk/>
            <pc:sldMk cId="2144369564" sldId="1263"/>
            <ac:spMk id="2" creationId="{6AEFC8D2-7FD0-4833-9A1B-AE28FE5BB3E0}"/>
          </ac:spMkLst>
        </pc:spChg>
        <pc:spChg chg="mod">
          <ac:chgData name="逸宏" userId="5b6125eb5a4ed5ea" providerId="LiveId" clId="{2CFABAB1-FB9B-4B80-BD0B-4FB8076A484C}" dt="2023-12-12T14:10:48.554" v="2782" actId="2711"/>
          <ac:spMkLst>
            <pc:docMk/>
            <pc:sldMk cId="2144369564" sldId="1263"/>
            <ac:spMk id="3" creationId="{224AD8CC-2C73-4783-B569-872E0A38B332}"/>
          </ac:spMkLst>
        </pc:spChg>
        <pc:spChg chg="add del">
          <ac:chgData name="逸宏" userId="5b6125eb5a4ed5ea" providerId="LiveId" clId="{2CFABAB1-FB9B-4B80-BD0B-4FB8076A484C}" dt="2023-12-12T14:07:56.106" v="2693" actId="478"/>
          <ac:spMkLst>
            <pc:docMk/>
            <pc:sldMk cId="2144369564" sldId="1263"/>
            <ac:spMk id="15" creationId="{E86E0B48-5CF2-46D7-B7D3-D0EEB7DE314B}"/>
          </ac:spMkLst>
        </pc:spChg>
        <pc:spChg chg="add mod">
          <ac:chgData name="逸宏" userId="5b6125eb5a4ed5ea" providerId="LiveId" clId="{2CFABAB1-FB9B-4B80-BD0B-4FB8076A484C}" dt="2023-12-12T14:11:15.639" v="2796" actId="14100"/>
          <ac:spMkLst>
            <pc:docMk/>
            <pc:sldMk cId="2144369564" sldId="1263"/>
            <ac:spMk id="16" creationId="{F5DDE5BC-6ABC-4578-9DE6-055139023635}"/>
          </ac:spMkLst>
        </pc:spChg>
        <pc:spChg chg="add del mod">
          <ac:chgData name="逸宏" userId="5b6125eb5a4ed5ea" providerId="LiveId" clId="{2CFABAB1-FB9B-4B80-BD0B-4FB8076A484C}" dt="2023-12-12T14:09:55.860" v="2720" actId="478"/>
          <ac:spMkLst>
            <pc:docMk/>
            <pc:sldMk cId="2144369564" sldId="1263"/>
            <ac:spMk id="17" creationId="{F74E9C54-7C8B-4733-A6D7-E4D39E561D80}"/>
          </ac:spMkLst>
        </pc:spChg>
        <pc:spChg chg="add mod">
          <ac:chgData name="逸宏" userId="5b6125eb5a4ed5ea" providerId="LiveId" clId="{2CFABAB1-FB9B-4B80-BD0B-4FB8076A484C}" dt="2023-12-12T14:11:28.541" v="2799" actId="14100"/>
          <ac:spMkLst>
            <pc:docMk/>
            <pc:sldMk cId="2144369564" sldId="1263"/>
            <ac:spMk id="18" creationId="{46164F2D-E751-4512-AD89-7DE06FFBDC34}"/>
          </ac:spMkLst>
        </pc:spChg>
        <pc:spChg chg="add mod">
          <ac:chgData name="逸宏" userId="5b6125eb5a4ed5ea" providerId="LiveId" clId="{2CFABAB1-FB9B-4B80-BD0B-4FB8076A484C}" dt="2023-12-12T14:10:48.554" v="2782" actId="2711"/>
          <ac:spMkLst>
            <pc:docMk/>
            <pc:sldMk cId="2144369564" sldId="1263"/>
            <ac:spMk id="19" creationId="{4DBB828A-DF68-416F-93D5-2BF1D43AE213}"/>
          </ac:spMkLst>
        </pc:spChg>
        <pc:spChg chg="add mod">
          <ac:chgData name="逸宏" userId="5b6125eb5a4ed5ea" providerId="LiveId" clId="{2CFABAB1-FB9B-4B80-BD0B-4FB8076A484C}" dt="2023-12-12T14:11:57.249" v="2825" actId="1076"/>
          <ac:spMkLst>
            <pc:docMk/>
            <pc:sldMk cId="2144369564" sldId="1263"/>
            <ac:spMk id="20" creationId="{247766A8-6E75-46E1-BCE7-0314073399A4}"/>
          </ac:spMkLst>
        </pc:spChg>
        <pc:spChg chg="add mod">
          <ac:chgData name="逸宏" userId="5b6125eb5a4ed5ea" providerId="LiveId" clId="{2CFABAB1-FB9B-4B80-BD0B-4FB8076A484C}" dt="2023-12-12T14:16:07.863" v="3036" actId="1076"/>
          <ac:spMkLst>
            <pc:docMk/>
            <pc:sldMk cId="2144369564" sldId="1263"/>
            <ac:spMk id="21" creationId="{50004992-1F60-4A58-BE5D-546D132506A5}"/>
          </ac:spMkLst>
        </pc:spChg>
        <pc:spChg chg="add mod">
          <ac:chgData name="逸宏" userId="5b6125eb5a4ed5ea" providerId="LiveId" clId="{2CFABAB1-FB9B-4B80-BD0B-4FB8076A484C}" dt="2023-12-12T14:10:59.261" v="2792" actId="20577"/>
          <ac:spMkLst>
            <pc:docMk/>
            <pc:sldMk cId="2144369564" sldId="1263"/>
            <ac:spMk id="23" creationId="{6D583D5A-9FC8-4ADF-AE38-1D0A07F44D2C}"/>
          </ac:spMkLst>
        </pc:spChg>
        <pc:spChg chg="add mod">
          <ac:chgData name="逸宏" userId="5b6125eb5a4ed5ea" providerId="LiveId" clId="{2CFABAB1-FB9B-4B80-BD0B-4FB8076A484C}" dt="2023-12-12T14:13:37.010" v="2929" actId="1076"/>
          <ac:spMkLst>
            <pc:docMk/>
            <pc:sldMk cId="2144369564" sldId="1263"/>
            <ac:spMk id="24" creationId="{ACEB5A58-D6FF-4D78-8DA1-CD480D4EEF6F}"/>
          </ac:spMkLst>
        </pc:spChg>
        <pc:spChg chg="add del mod">
          <ac:chgData name="逸宏" userId="5b6125eb5a4ed5ea" providerId="LiveId" clId="{2CFABAB1-FB9B-4B80-BD0B-4FB8076A484C}" dt="2023-12-12T14:14:05.423" v="2937"/>
          <ac:spMkLst>
            <pc:docMk/>
            <pc:sldMk cId="2144369564" sldId="1263"/>
            <ac:spMk id="25" creationId="{6E24D896-9EE9-4936-8C77-AC7AD5CE8E3F}"/>
          </ac:spMkLst>
        </pc:spChg>
        <pc:spChg chg="add mod">
          <ac:chgData name="逸宏" userId="5b6125eb5a4ed5ea" providerId="LiveId" clId="{2CFABAB1-FB9B-4B80-BD0B-4FB8076A484C}" dt="2023-12-12T14:16:23.166" v="3043" actId="20577"/>
          <ac:spMkLst>
            <pc:docMk/>
            <pc:sldMk cId="2144369564" sldId="1263"/>
            <ac:spMk id="26" creationId="{FCBFF560-715E-4A3F-BE0F-3E107DE882B2}"/>
          </ac:spMkLst>
        </pc:spChg>
        <pc:spChg chg="add del mod">
          <ac:chgData name="逸宏" userId="5b6125eb5a4ed5ea" providerId="LiveId" clId="{2CFABAB1-FB9B-4B80-BD0B-4FB8076A484C}" dt="2023-12-12T14:15:23.280" v="3024" actId="21"/>
          <ac:spMkLst>
            <pc:docMk/>
            <pc:sldMk cId="2144369564" sldId="1263"/>
            <ac:spMk id="28" creationId="{B7277FF7-F9B4-42A0-9975-64C812C30608}"/>
          </ac:spMkLst>
        </pc:spChg>
        <pc:spChg chg="add mod">
          <ac:chgData name="逸宏" userId="5b6125eb5a4ed5ea" providerId="LiveId" clId="{2CFABAB1-FB9B-4B80-BD0B-4FB8076A484C}" dt="2023-12-12T14:15:36.445" v="3028" actId="14100"/>
          <ac:spMkLst>
            <pc:docMk/>
            <pc:sldMk cId="2144369564" sldId="1263"/>
            <ac:spMk id="29" creationId="{5B40237B-8897-464E-9E6C-3E2262953ADF}"/>
          </ac:spMkLst>
        </pc:spChg>
        <pc:spChg chg="add mod">
          <ac:chgData name="逸宏" userId="5b6125eb5a4ed5ea" providerId="LiveId" clId="{2CFABAB1-FB9B-4B80-BD0B-4FB8076A484C}" dt="2023-12-12T14:16:06.239" v="3035" actId="14100"/>
          <ac:spMkLst>
            <pc:docMk/>
            <pc:sldMk cId="2144369564" sldId="1263"/>
            <ac:spMk id="30" creationId="{C1F6F5AE-6E73-45CC-9C39-872C733C3942}"/>
          </ac:spMkLst>
        </pc:spChg>
        <pc:spChg chg="add mod">
          <ac:chgData name="逸宏" userId="5b6125eb5a4ed5ea" providerId="LiveId" clId="{2CFABAB1-FB9B-4B80-BD0B-4FB8076A484C}" dt="2023-12-12T14:17:18.559" v="3045" actId="1076"/>
          <ac:spMkLst>
            <pc:docMk/>
            <pc:sldMk cId="2144369564" sldId="1263"/>
            <ac:spMk id="31" creationId="{B553F61A-73F0-48B6-BB87-8C0FF573E43D}"/>
          </ac:spMkLst>
        </pc:spChg>
        <pc:spChg chg="add del mod">
          <ac:chgData name="逸宏" userId="5b6125eb5a4ed5ea" providerId="LiveId" clId="{2CFABAB1-FB9B-4B80-BD0B-4FB8076A484C}" dt="2023-12-12T14:18:29.998" v="3104"/>
          <ac:spMkLst>
            <pc:docMk/>
            <pc:sldMk cId="2144369564" sldId="1263"/>
            <ac:spMk id="32" creationId="{9922C1B9-035B-45E2-A3E2-D11788B4B6E4}"/>
          </ac:spMkLst>
        </pc:spChg>
        <pc:spChg chg="add mod">
          <ac:chgData name="逸宏" userId="5b6125eb5a4ed5ea" providerId="LiveId" clId="{2CFABAB1-FB9B-4B80-BD0B-4FB8076A484C}" dt="2023-12-12T14:18:23.055" v="3102" actId="20577"/>
          <ac:spMkLst>
            <pc:docMk/>
            <pc:sldMk cId="2144369564" sldId="1263"/>
            <ac:spMk id="33" creationId="{28E81AE4-C227-4B8F-829E-DB93758B6EB9}"/>
          </ac:spMkLst>
        </pc:spChg>
        <pc:picChg chg="add del mod">
          <ac:chgData name="逸宏" userId="5b6125eb5a4ed5ea" providerId="LiveId" clId="{2CFABAB1-FB9B-4B80-BD0B-4FB8076A484C}" dt="2023-12-12T14:04:43.377" v="2640" actId="21"/>
          <ac:picMkLst>
            <pc:docMk/>
            <pc:sldMk cId="2144369564" sldId="1263"/>
            <ac:picMk id="5" creationId="{846FBB4C-EAE9-493F-9EF4-7520BA4F55E8}"/>
          </ac:picMkLst>
        </pc:picChg>
        <pc:picChg chg="add mod">
          <ac:chgData name="逸宏" userId="5b6125eb5a4ed5ea" providerId="LiveId" clId="{2CFABAB1-FB9B-4B80-BD0B-4FB8076A484C}" dt="2023-12-12T14:04:57.209" v="2642" actId="1076"/>
          <ac:picMkLst>
            <pc:docMk/>
            <pc:sldMk cId="2144369564" sldId="1263"/>
            <ac:picMk id="7" creationId="{B72174AF-12C3-4A8C-BBEA-4E96FE96A4A7}"/>
          </ac:picMkLst>
        </pc:picChg>
        <pc:picChg chg="add del mod">
          <ac:chgData name="逸宏" userId="5b6125eb5a4ed5ea" providerId="LiveId" clId="{2CFABAB1-FB9B-4B80-BD0B-4FB8076A484C}" dt="2023-12-12T14:05:45.329" v="2648" actId="21"/>
          <ac:picMkLst>
            <pc:docMk/>
            <pc:sldMk cId="2144369564" sldId="1263"/>
            <ac:picMk id="9" creationId="{2EAB567B-7BF2-4190-9669-4EAC77E46E8D}"/>
          </ac:picMkLst>
        </pc:picChg>
        <pc:picChg chg="add del mod">
          <ac:chgData name="逸宏" userId="5b6125eb5a4ed5ea" providerId="LiveId" clId="{2CFABAB1-FB9B-4B80-BD0B-4FB8076A484C}" dt="2023-12-12T14:05:46.753" v="2649" actId="21"/>
          <ac:picMkLst>
            <pc:docMk/>
            <pc:sldMk cId="2144369564" sldId="1263"/>
            <ac:picMk id="11" creationId="{30B07A82-D77B-41A8-A2B0-712F6E8F54DA}"/>
          </ac:picMkLst>
        </pc:picChg>
        <pc:picChg chg="add mod">
          <ac:chgData name="逸宏" userId="5b6125eb5a4ed5ea" providerId="LiveId" clId="{2CFABAB1-FB9B-4B80-BD0B-4FB8076A484C}" dt="2023-12-12T14:15:55.219" v="3031" actId="1076"/>
          <ac:picMkLst>
            <pc:docMk/>
            <pc:sldMk cId="2144369564" sldId="1263"/>
            <ac:picMk id="13" creationId="{2745F15F-B090-45FB-9864-41142796E4C8}"/>
          </ac:picMkLst>
        </pc:picChg>
        <pc:picChg chg="add del mod">
          <ac:chgData name="逸宏" userId="5b6125eb5a4ed5ea" providerId="LiveId" clId="{2CFABAB1-FB9B-4B80-BD0B-4FB8076A484C}" dt="2023-12-12T14:15:23.280" v="3024" actId="21"/>
          <ac:picMkLst>
            <pc:docMk/>
            <pc:sldMk cId="2144369564" sldId="1263"/>
            <ac:picMk id="27" creationId="{B5229AEE-BEBE-42E7-8C1E-02ADF4583741}"/>
          </ac:picMkLst>
        </pc:picChg>
      </pc:sldChg>
      <pc:sldChg chg="new del">
        <pc:chgData name="逸宏" userId="5b6125eb5a4ed5ea" providerId="LiveId" clId="{2CFABAB1-FB9B-4B80-BD0B-4FB8076A484C}" dt="2023-12-12T14:05:49.563" v="2651" actId="2696"/>
        <pc:sldMkLst>
          <pc:docMk/>
          <pc:sldMk cId="921754089" sldId="1264"/>
        </pc:sldMkLst>
      </pc:sldChg>
      <pc:sldChg chg="addSp delSp modSp new mod">
        <pc:chgData name="逸宏" userId="5b6125eb5a4ed5ea" providerId="LiveId" clId="{2CFABAB1-FB9B-4B80-BD0B-4FB8076A484C}" dt="2023-12-12T14:23:31.385" v="3170" actId="1076"/>
        <pc:sldMkLst>
          <pc:docMk/>
          <pc:sldMk cId="1704354757" sldId="1264"/>
        </pc:sldMkLst>
        <pc:spChg chg="mod">
          <ac:chgData name="逸宏" userId="5b6125eb5a4ed5ea" providerId="LiveId" clId="{2CFABAB1-FB9B-4B80-BD0B-4FB8076A484C}" dt="2023-12-12T14:19:05.102" v="3153" actId="20577"/>
          <ac:spMkLst>
            <pc:docMk/>
            <pc:sldMk cId="1704354757" sldId="1264"/>
            <ac:spMk id="2" creationId="{C8331A9E-FA31-45FB-B96E-D4CC861885CA}"/>
          </ac:spMkLst>
        </pc:spChg>
        <pc:picChg chg="add mod">
          <ac:chgData name="逸宏" userId="5b6125eb5a4ed5ea" providerId="LiveId" clId="{2CFABAB1-FB9B-4B80-BD0B-4FB8076A484C}" dt="2023-12-12T14:19:39.150" v="3155" actId="1076"/>
          <ac:picMkLst>
            <pc:docMk/>
            <pc:sldMk cId="1704354757" sldId="1264"/>
            <ac:picMk id="5" creationId="{AB3DA6AF-EF27-4B3C-94E6-8DF8839968DB}"/>
          </ac:picMkLst>
        </pc:picChg>
        <pc:picChg chg="add del mod">
          <ac:chgData name="逸宏" userId="5b6125eb5a4ed5ea" providerId="LiveId" clId="{2CFABAB1-FB9B-4B80-BD0B-4FB8076A484C}" dt="2023-12-12T14:19:56.465" v="3158" actId="21"/>
          <ac:picMkLst>
            <pc:docMk/>
            <pc:sldMk cId="1704354757" sldId="1264"/>
            <ac:picMk id="7" creationId="{5D339B97-84B8-4A50-8A43-D5F1BA569118}"/>
          </ac:picMkLst>
        </pc:picChg>
        <pc:picChg chg="add mod">
          <ac:chgData name="逸宏" userId="5b6125eb5a4ed5ea" providerId="LiveId" clId="{2CFABAB1-FB9B-4B80-BD0B-4FB8076A484C}" dt="2023-12-12T14:20:06.604" v="3160" actId="1076"/>
          <ac:picMkLst>
            <pc:docMk/>
            <pc:sldMk cId="1704354757" sldId="1264"/>
            <ac:picMk id="9" creationId="{4C755123-A644-4E27-88D1-385BCCFCABA3}"/>
          </ac:picMkLst>
        </pc:picChg>
        <pc:picChg chg="add mod">
          <ac:chgData name="逸宏" userId="5b6125eb5a4ed5ea" providerId="LiveId" clId="{2CFABAB1-FB9B-4B80-BD0B-4FB8076A484C}" dt="2023-12-12T14:20:33.622" v="3162" actId="1076"/>
          <ac:picMkLst>
            <pc:docMk/>
            <pc:sldMk cId="1704354757" sldId="1264"/>
            <ac:picMk id="11" creationId="{B0682FC9-3DFF-4D4A-A6DA-FE9763DB1441}"/>
          </ac:picMkLst>
        </pc:picChg>
        <pc:picChg chg="add mod">
          <ac:chgData name="逸宏" userId="5b6125eb5a4ed5ea" providerId="LiveId" clId="{2CFABAB1-FB9B-4B80-BD0B-4FB8076A484C}" dt="2023-12-12T14:22:14.562" v="3164" actId="1076"/>
          <ac:picMkLst>
            <pc:docMk/>
            <pc:sldMk cId="1704354757" sldId="1264"/>
            <ac:picMk id="13" creationId="{2FB7AB4F-22F3-4280-91B7-A97D24EAC2A3}"/>
          </ac:picMkLst>
        </pc:picChg>
        <pc:picChg chg="add mod">
          <ac:chgData name="逸宏" userId="5b6125eb5a4ed5ea" providerId="LiveId" clId="{2CFABAB1-FB9B-4B80-BD0B-4FB8076A484C}" dt="2023-12-12T14:22:25.657" v="3166" actId="1076"/>
          <ac:picMkLst>
            <pc:docMk/>
            <pc:sldMk cId="1704354757" sldId="1264"/>
            <ac:picMk id="15" creationId="{243A8828-A7F9-4846-8F9C-5421AD6A6454}"/>
          </ac:picMkLst>
        </pc:picChg>
        <pc:picChg chg="add mod">
          <ac:chgData name="逸宏" userId="5b6125eb5a4ed5ea" providerId="LiveId" clId="{2CFABAB1-FB9B-4B80-BD0B-4FB8076A484C}" dt="2023-12-12T14:23:31.385" v="3170" actId="1076"/>
          <ac:picMkLst>
            <pc:docMk/>
            <pc:sldMk cId="1704354757" sldId="1264"/>
            <ac:picMk id="17" creationId="{9015138B-C35D-4B6C-8A3A-F983D3B3F15E}"/>
          </ac:picMkLst>
        </pc:picChg>
      </pc:sldChg>
    </pc:docChg>
  </pc:docChgLst>
  <pc:docChgLst>
    <pc:chgData name="逸宏" userId="5b6125eb5a4ed5ea" providerId="LiveId" clId="{F748F8CF-33B1-4EDF-B5D4-3209FD0B9E45}"/>
    <pc:docChg chg="custSel delSld modSld delSection modSection">
      <pc:chgData name="逸宏" userId="5b6125eb5a4ed5ea" providerId="LiveId" clId="{F748F8CF-33B1-4EDF-B5D4-3209FD0B9E45}" dt="2024-05-30T14:47:30.666" v="33" actId="47"/>
      <pc:docMkLst>
        <pc:docMk/>
      </pc:docMkLst>
      <pc:sldChg chg="modSp mod">
        <pc:chgData name="逸宏" userId="5b6125eb5a4ed5ea" providerId="LiveId" clId="{F748F8CF-33B1-4EDF-B5D4-3209FD0B9E45}" dt="2024-05-30T14:46:37.128" v="1" actId="20577"/>
        <pc:sldMkLst>
          <pc:docMk/>
          <pc:sldMk cId="4056936614" sldId="259"/>
        </pc:sldMkLst>
        <pc:spChg chg="mod">
          <ac:chgData name="逸宏" userId="5b6125eb5a4ed5ea" providerId="LiveId" clId="{F748F8CF-33B1-4EDF-B5D4-3209FD0B9E45}" dt="2024-05-30T14:46:37.128" v="1" actId="20577"/>
          <ac:spMkLst>
            <pc:docMk/>
            <pc:sldMk cId="4056936614" sldId="259"/>
            <ac:spMk id="3" creationId="{00000000-0000-0000-0000-000000000000}"/>
          </ac:spMkLst>
        </pc:spChg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768206860" sldId="261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673396412" sldId="267"/>
        </pc:sldMkLst>
      </pc:sldChg>
      <pc:sldChg chg="del">
        <pc:chgData name="逸宏" userId="5b6125eb5a4ed5ea" providerId="LiveId" clId="{F748F8CF-33B1-4EDF-B5D4-3209FD0B9E45}" dt="2024-05-30T14:47:20.418" v="26" actId="47"/>
        <pc:sldMkLst>
          <pc:docMk/>
          <pc:sldMk cId="2460776231" sldId="269"/>
        </pc:sldMkLst>
      </pc:sldChg>
      <pc:sldChg chg="del">
        <pc:chgData name="逸宏" userId="5b6125eb5a4ed5ea" providerId="LiveId" clId="{F748F8CF-33B1-4EDF-B5D4-3209FD0B9E45}" dt="2024-05-30T14:47:30.666" v="33" actId="47"/>
        <pc:sldMkLst>
          <pc:docMk/>
          <pc:sldMk cId="1759100234" sldId="271"/>
        </pc:sldMkLst>
      </pc:sldChg>
      <pc:sldChg chg="del">
        <pc:chgData name="逸宏" userId="5b6125eb5a4ed5ea" providerId="LiveId" clId="{F748F8CF-33B1-4EDF-B5D4-3209FD0B9E45}" dt="2024-05-30T14:47:27.538" v="31" actId="47"/>
        <pc:sldMkLst>
          <pc:docMk/>
          <pc:sldMk cId="1403700655" sldId="302"/>
        </pc:sldMkLst>
      </pc:sldChg>
      <pc:sldChg chg="del">
        <pc:chgData name="逸宏" userId="5b6125eb5a4ed5ea" providerId="LiveId" clId="{F748F8CF-33B1-4EDF-B5D4-3209FD0B9E45}" dt="2024-05-30T14:47:07.947" v="16" actId="47"/>
        <pc:sldMkLst>
          <pc:docMk/>
          <pc:sldMk cId="1466746081" sldId="372"/>
        </pc:sldMkLst>
      </pc:sldChg>
      <pc:sldChg chg="del">
        <pc:chgData name="逸宏" userId="5b6125eb5a4ed5ea" providerId="LiveId" clId="{F748F8CF-33B1-4EDF-B5D4-3209FD0B9E45}" dt="2024-05-30T14:47:21.734" v="27" actId="47"/>
        <pc:sldMkLst>
          <pc:docMk/>
          <pc:sldMk cId="1406203448" sldId="614"/>
        </pc:sldMkLst>
      </pc:sldChg>
      <pc:sldChg chg="del">
        <pc:chgData name="逸宏" userId="5b6125eb5a4ed5ea" providerId="LiveId" clId="{F748F8CF-33B1-4EDF-B5D4-3209FD0B9E45}" dt="2024-05-30T14:47:24.217" v="29" actId="47"/>
        <pc:sldMkLst>
          <pc:docMk/>
          <pc:sldMk cId="3742601282" sldId="1136"/>
        </pc:sldMkLst>
      </pc:sldChg>
      <pc:sldChg chg="del">
        <pc:chgData name="逸宏" userId="5b6125eb5a4ed5ea" providerId="LiveId" clId="{F748F8CF-33B1-4EDF-B5D4-3209FD0B9E45}" dt="2024-05-30T14:47:20.418" v="26" actId="47"/>
        <pc:sldMkLst>
          <pc:docMk/>
          <pc:sldMk cId="2590588513" sldId="1142"/>
        </pc:sldMkLst>
      </pc:sldChg>
      <pc:sldChg chg="del">
        <pc:chgData name="逸宏" userId="5b6125eb5a4ed5ea" providerId="LiveId" clId="{F748F8CF-33B1-4EDF-B5D4-3209FD0B9E45}" dt="2024-05-30T14:47:25.434" v="30" actId="47"/>
        <pc:sldMkLst>
          <pc:docMk/>
          <pc:sldMk cId="2648098688" sldId="1143"/>
        </pc:sldMkLst>
      </pc:sldChg>
      <pc:sldChg chg="del">
        <pc:chgData name="逸宏" userId="5b6125eb5a4ed5ea" providerId="LiveId" clId="{F748F8CF-33B1-4EDF-B5D4-3209FD0B9E45}" dt="2024-05-30T14:47:22.828" v="28" actId="47"/>
        <pc:sldMkLst>
          <pc:docMk/>
          <pc:sldMk cId="2502779554" sldId="1147"/>
        </pc:sldMkLst>
      </pc:sldChg>
      <pc:sldChg chg="del">
        <pc:chgData name="逸宏" userId="5b6125eb5a4ed5ea" providerId="LiveId" clId="{F748F8CF-33B1-4EDF-B5D4-3209FD0B9E45}" dt="2024-05-30T14:47:22.828" v="28" actId="47"/>
        <pc:sldMkLst>
          <pc:docMk/>
          <pc:sldMk cId="4161202371" sldId="1250"/>
        </pc:sldMkLst>
      </pc:sldChg>
      <pc:sldChg chg="del">
        <pc:chgData name="逸宏" userId="5b6125eb5a4ed5ea" providerId="LiveId" clId="{F748F8CF-33B1-4EDF-B5D4-3209FD0B9E45}" dt="2024-05-30T14:47:29.380" v="32" actId="47"/>
        <pc:sldMkLst>
          <pc:docMk/>
          <pc:sldMk cId="3086934833" sldId="1252"/>
        </pc:sldMkLst>
      </pc:sldChg>
      <pc:sldChg chg="del">
        <pc:chgData name="逸宏" userId="5b6125eb5a4ed5ea" providerId="LiveId" clId="{F748F8CF-33B1-4EDF-B5D4-3209FD0B9E45}" dt="2024-05-30T14:47:22.828" v="28" actId="47"/>
        <pc:sldMkLst>
          <pc:docMk/>
          <pc:sldMk cId="3649308563" sldId="1256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4092586899" sldId="1258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863500349" sldId="1259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58198130" sldId="1260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2571359109" sldId="1261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290955385" sldId="1262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2144369564" sldId="1263"/>
        </pc:sldMkLst>
      </pc:sldChg>
      <pc:sldChg chg="del">
        <pc:chgData name="逸宏" userId="5b6125eb5a4ed5ea" providerId="LiveId" clId="{F748F8CF-33B1-4EDF-B5D4-3209FD0B9E45}" dt="2024-05-30T14:47:10.011" v="17" actId="47"/>
        <pc:sldMkLst>
          <pc:docMk/>
          <pc:sldMk cId="1704354757" sldId="1264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824996631" sldId="1265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923188222" sldId="1266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4030681101" sldId="1267"/>
        </pc:sldMkLst>
      </pc:sldChg>
      <pc:sldChg chg="del">
        <pc:chgData name="逸宏" userId="5b6125eb5a4ed5ea" providerId="LiveId" clId="{F748F8CF-33B1-4EDF-B5D4-3209FD0B9E45}" dt="2024-05-30T14:47:11.045" v="18" actId="47"/>
        <pc:sldMkLst>
          <pc:docMk/>
          <pc:sldMk cId="711269491" sldId="1269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1591005549" sldId="1271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3678938434" sldId="1272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2152055771" sldId="1273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2741318682" sldId="1274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1849679554" sldId="1275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4072148435" sldId="1276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3882057483" sldId="1277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11118634" sldId="1278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3248968757" sldId="1279"/>
        </pc:sldMkLst>
      </pc:sldChg>
      <pc:sldChg chg="del">
        <pc:chgData name="逸宏" userId="5b6125eb5a4ed5ea" providerId="LiveId" clId="{F748F8CF-33B1-4EDF-B5D4-3209FD0B9E45}" dt="2024-05-30T14:47:12.114" v="19" actId="47"/>
        <pc:sldMkLst>
          <pc:docMk/>
          <pc:sldMk cId="2321679725" sldId="1280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3607138946" sldId="1281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4094282613" sldId="1282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3812634434" sldId="1283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2273145682" sldId="1284"/>
        </pc:sldMkLst>
      </pc:sldChg>
      <pc:sldChg chg="del">
        <pc:chgData name="逸宏" userId="5b6125eb5a4ed5ea" providerId="LiveId" clId="{F748F8CF-33B1-4EDF-B5D4-3209FD0B9E45}" dt="2024-05-30T14:47:13.006" v="20" actId="47"/>
        <pc:sldMkLst>
          <pc:docMk/>
          <pc:sldMk cId="282448503" sldId="1285"/>
        </pc:sldMkLst>
      </pc:sldChg>
      <pc:sldChg chg="del">
        <pc:chgData name="逸宏" userId="5b6125eb5a4ed5ea" providerId="LiveId" clId="{F748F8CF-33B1-4EDF-B5D4-3209FD0B9E45}" dt="2024-05-30T14:47:13.830" v="21" actId="47"/>
        <pc:sldMkLst>
          <pc:docMk/>
          <pc:sldMk cId="1965784640" sldId="1286"/>
        </pc:sldMkLst>
      </pc:sldChg>
      <pc:sldChg chg="del">
        <pc:chgData name="逸宏" userId="5b6125eb5a4ed5ea" providerId="LiveId" clId="{F748F8CF-33B1-4EDF-B5D4-3209FD0B9E45}" dt="2024-05-30T14:47:13.830" v="21" actId="47"/>
        <pc:sldMkLst>
          <pc:docMk/>
          <pc:sldMk cId="1775644964" sldId="1287"/>
        </pc:sldMkLst>
      </pc:sldChg>
      <pc:sldChg chg="del">
        <pc:chgData name="逸宏" userId="5b6125eb5a4ed5ea" providerId="LiveId" clId="{F748F8CF-33B1-4EDF-B5D4-3209FD0B9E45}" dt="2024-05-30T14:47:07.947" v="16" actId="47"/>
        <pc:sldMkLst>
          <pc:docMk/>
          <pc:sldMk cId="3683685597" sldId="1288"/>
        </pc:sldMkLst>
      </pc:sldChg>
      <pc:sldChg chg="modSp mod">
        <pc:chgData name="逸宏" userId="5b6125eb5a4ed5ea" providerId="LiveId" clId="{F748F8CF-33B1-4EDF-B5D4-3209FD0B9E45}" dt="2024-05-30T14:47:01.460" v="15" actId="20577"/>
        <pc:sldMkLst>
          <pc:docMk/>
          <pc:sldMk cId="1525605154" sldId="1289"/>
        </pc:sldMkLst>
        <pc:spChg chg="mod">
          <ac:chgData name="逸宏" userId="5b6125eb5a4ed5ea" providerId="LiveId" clId="{F748F8CF-33B1-4EDF-B5D4-3209FD0B9E45}" dt="2024-05-30T14:47:01.460" v="15" actId="20577"/>
          <ac:spMkLst>
            <pc:docMk/>
            <pc:sldMk cId="1525605154" sldId="1289"/>
            <ac:spMk id="2" creationId="{2C504DA9-E0D3-4140-A7A4-93CCE419623C}"/>
          </ac:spMkLst>
        </pc:spChg>
      </pc:sldChg>
      <pc:sldChg chg="del">
        <pc:chgData name="逸宏" userId="5b6125eb5a4ed5ea" providerId="LiveId" clId="{F748F8CF-33B1-4EDF-B5D4-3209FD0B9E45}" dt="2024-05-30T14:46:21.060" v="0" actId="47"/>
        <pc:sldMkLst>
          <pc:docMk/>
          <pc:sldMk cId="3906367532" sldId="1290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4049463126" sldId="1291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2958540983" sldId="1292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713867232" sldId="1293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2962713213" sldId="1294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133287383" sldId="1296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1173939243" sldId="1297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437959751" sldId="1298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232524996" sldId="1299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617693884" sldId="1300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2280038319" sldId="1301"/>
        </pc:sldMkLst>
      </pc:sldChg>
      <pc:sldChg chg="del">
        <pc:chgData name="逸宏" userId="5b6125eb5a4ed5ea" providerId="LiveId" clId="{F748F8CF-33B1-4EDF-B5D4-3209FD0B9E45}" dt="2024-05-30T14:47:14.586" v="22" actId="47"/>
        <pc:sldMkLst>
          <pc:docMk/>
          <pc:sldMk cId="3799445111" sldId="1302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10660963" sldId="1303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2646772557" sldId="1304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4184098363" sldId="1305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3166618598" sldId="1306"/>
        </pc:sldMkLst>
      </pc:sldChg>
      <pc:sldChg chg="del">
        <pc:chgData name="逸宏" userId="5b6125eb5a4ed5ea" providerId="LiveId" clId="{F748F8CF-33B1-4EDF-B5D4-3209FD0B9E45}" dt="2024-05-30T14:47:07.947" v="16" actId="47"/>
        <pc:sldMkLst>
          <pc:docMk/>
          <pc:sldMk cId="3362473074" sldId="1307"/>
        </pc:sldMkLst>
      </pc:sldChg>
      <pc:sldChg chg="del">
        <pc:chgData name="逸宏" userId="5b6125eb5a4ed5ea" providerId="LiveId" clId="{F748F8CF-33B1-4EDF-B5D4-3209FD0B9E45}" dt="2024-05-30T14:47:15.776" v="23" actId="47"/>
        <pc:sldMkLst>
          <pc:docMk/>
          <pc:sldMk cId="3742045281" sldId="1308"/>
        </pc:sldMkLst>
      </pc:sldChg>
      <pc:sldChg chg="del">
        <pc:chgData name="逸宏" userId="5b6125eb5a4ed5ea" providerId="LiveId" clId="{F748F8CF-33B1-4EDF-B5D4-3209FD0B9E45}" dt="2024-05-30T14:47:16.601" v="24" actId="47"/>
        <pc:sldMkLst>
          <pc:docMk/>
          <pc:sldMk cId="944045778" sldId="1310"/>
        </pc:sldMkLst>
      </pc:sldChg>
      <pc:sldChg chg="del">
        <pc:chgData name="逸宏" userId="5b6125eb5a4ed5ea" providerId="LiveId" clId="{F748F8CF-33B1-4EDF-B5D4-3209FD0B9E45}" dt="2024-05-30T14:47:16.601" v="24" actId="47"/>
        <pc:sldMkLst>
          <pc:docMk/>
          <pc:sldMk cId="262228576" sldId="1311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260126095" sldId="1312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043423608" sldId="1314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703093192" sldId="1315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755555480" sldId="1316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2490384470" sldId="1317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3599297061" sldId="1318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2363449958" sldId="1319"/>
        </pc:sldMkLst>
      </pc:sldChg>
      <pc:sldChg chg="del">
        <pc:chgData name="逸宏" userId="5b6125eb5a4ed5ea" providerId="LiveId" clId="{F748F8CF-33B1-4EDF-B5D4-3209FD0B9E45}" dt="2024-05-30T14:47:17.766" v="25" actId="47"/>
        <pc:sldMkLst>
          <pc:docMk/>
          <pc:sldMk cId="1948155449" sldId="1320"/>
        </pc:sldMkLst>
      </pc:sldChg>
      <pc:sldMasterChg chg="delSldLayout">
        <pc:chgData name="逸宏" userId="5b6125eb5a4ed5ea" providerId="LiveId" clId="{F748F8CF-33B1-4EDF-B5D4-3209FD0B9E45}" dt="2024-05-30T14:47:22.828" v="28" actId="47"/>
        <pc:sldMasterMkLst>
          <pc:docMk/>
          <pc:sldMasterMk cId="1598425277" sldId="2147483648"/>
        </pc:sldMasterMkLst>
        <pc:sldLayoutChg chg="del">
          <pc:chgData name="逸宏" userId="5b6125eb5a4ed5ea" providerId="LiveId" clId="{F748F8CF-33B1-4EDF-B5D4-3209FD0B9E45}" dt="2024-05-30T14:47:22.828" v="28" actId="47"/>
          <pc:sldLayoutMkLst>
            <pc:docMk/>
            <pc:sldMasterMk cId="1598425277" sldId="2147483648"/>
            <pc:sldLayoutMk cId="2691265161" sldId="2147483660"/>
          </pc:sldLayoutMkLst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19T19:20:29.391" idx="3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2024/12/18</a:t>
            </a:fld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2024/12/18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shorts/HCbeNhxoVuM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r>
              <a:rPr lang="en-US" altLang="zh-TW" sz="4000" b="0" dirty="0"/>
              <a:t>VGA</a:t>
            </a:r>
            <a:br>
              <a:rPr lang="en-US" altLang="zh-TW" sz="4000" b="0" dirty="0"/>
            </a:br>
            <a:r>
              <a:rPr lang="en-US" altLang="zh-TW" sz="4000" b="0" dirty="0"/>
              <a:t>HW5-2</a:t>
            </a:r>
            <a:endParaRPr lang="zh-TW" altLang="en-US" sz="4000" b="0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50B180F-A44A-4619-9EF2-D92058B472F2}"/>
              </a:ext>
            </a:extLst>
          </p:cNvPr>
          <p:cNvGrpSpPr/>
          <p:nvPr/>
        </p:nvGrpSpPr>
        <p:grpSpPr>
          <a:xfrm>
            <a:off x="0" y="18937"/>
            <a:ext cx="3447690" cy="1370592"/>
            <a:chOff x="0" y="165046"/>
            <a:chExt cx="3447690" cy="137059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F9C7E9E-D0E9-4343-90DF-7C76CBA5BF89}"/>
                </a:ext>
              </a:extLst>
            </p:cNvPr>
            <p:cNvSpPr/>
            <p:nvPr/>
          </p:nvSpPr>
          <p:spPr>
            <a:xfrm>
              <a:off x="0" y="165046"/>
              <a:ext cx="34476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/>
              <a:endParaRPr lang="en-US" altLang="zh-TW" sz="200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71232D0-3A76-41EF-A004-79A9862FA675}"/>
                </a:ext>
              </a:extLst>
            </p:cNvPr>
            <p:cNvSpPr/>
            <p:nvPr/>
          </p:nvSpPr>
          <p:spPr>
            <a:xfrm>
              <a:off x="0" y="1135528"/>
              <a:ext cx="34476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/>
              <a:endParaRPr lang="en-US" altLang="zh-TW" sz="200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BDC34C55-7CE7-45C9-8D84-00DE01F76D6D}"/>
              </a:ext>
            </a:extLst>
          </p:cNvPr>
          <p:cNvSpPr/>
          <p:nvPr/>
        </p:nvSpPr>
        <p:spPr>
          <a:xfrm>
            <a:off x="7703389" y="968424"/>
            <a:ext cx="42909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/>
            <a:endParaRPr lang="en-US" altLang="zh-TW" sz="200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24D282-5732-4CA9-BCEB-643339F77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243" y="1220399"/>
            <a:ext cx="6887513" cy="5037137"/>
          </a:xfrm>
          <a:ln w="19050">
            <a:solidFill>
              <a:srgbClr val="FF0000"/>
            </a:solidFill>
          </a:ln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6A775950-F0C7-92C5-3293-1A03D84E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break down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6130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5672A31-CCE3-5886-6CC4-A75675E95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2362"/>
            <a:ext cx="7116168" cy="3810532"/>
          </a:xfrm>
          <a:ln w="19050">
            <a:solidFill>
              <a:srgbClr val="FF0000"/>
            </a:solidFill>
          </a:ln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B5BA41B9-5DAC-617A-631D-40211BF8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fsm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541391F-2DF5-3CEF-9A22-EB8EFBA0E986}"/>
              </a:ext>
            </a:extLst>
          </p:cNvPr>
          <p:cNvSpPr txBox="1"/>
          <p:nvPr/>
        </p:nvSpPr>
        <p:spPr>
          <a:xfrm>
            <a:off x="8086562" y="1852362"/>
            <a:ext cx="33418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總共五個狀態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initial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比賽初始化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move_right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右移，包含判斷是否有無回擊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move_right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左移，包含判斷是否有無回擊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win_l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加分與顯示分數與判斷是否結束比賽回到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win_r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加分與顯示分數與判斷是否結束比賽回到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7307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624BC02-E875-1085-798A-6BEDDCC90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6217"/>
            <a:ext cx="6729210" cy="4416044"/>
          </a:xfrm>
          <a:ln w="19050">
            <a:solidFill>
              <a:srgbClr val="FF0000"/>
            </a:solidFill>
          </a:ln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FD05F61D-D515-0282-5D9E-3657700F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  <a:r>
              <a:rPr lang="en-US" altLang="zh-TW" dirty="0"/>
              <a:t>(fsm-1)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D0F2175-049F-6129-D986-A6E43509C79B}"/>
              </a:ext>
            </a:extLst>
          </p:cNvPr>
          <p:cNvSpPr txBox="1"/>
          <p:nvPr/>
        </p:nvSpPr>
        <p:spPr>
          <a:xfrm>
            <a:off x="7666684" y="1546217"/>
            <a:ext cx="36871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reset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都會進到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當左邊發球就進到右移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當右邊有接就進入左移，漏接或提早接都進入左邊贏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當左邊有接就進入右移，漏接或提早接都進入右邊贏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球移動是利用一直補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的方式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6902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F6B5C65D-3C37-D1D7-589D-8A33EE42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  <a:r>
              <a:rPr lang="en-US" altLang="zh-TW" dirty="0"/>
              <a:t>(fsm-1)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D073385-1A15-E165-E514-4963E1D8E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72495"/>
            <a:ext cx="3953427" cy="39439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BEC66FA-437E-E867-03F7-531AB3C64823}"/>
              </a:ext>
            </a:extLst>
          </p:cNvPr>
          <p:cNvSpPr txBox="1"/>
          <p:nvPr/>
        </p:nvSpPr>
        <p:spPr>
          <a:xfrm>
            <a:off x="5016790" y="1546217"/>
            <a:ext cx="3687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當分數到達四分回到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initial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，沒有則贏的發球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4318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CFB8146-B845-BA2D-A9F2-0A0BF039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785FBE96-0EB2-4648-AB27-5BC69E232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14178"/>
            <a:ext cx="4118763" cy="503713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F25433D-1023-4A4E-B732-F0224095ADA2}"/>
              </a:ext>
            </a:extLst>
          </p:cNvPr>
          <p:cNvSpPr txBox="1"/>
          <p:nvPr/>
        </p:nvSpPr>
        <p:spPr>
          <a:xfrm>
            <a:off x="5060332" y="1303621"/>
            <a:ext cx="62934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初始都是從左邊發球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移位的方式為補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左右移都是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計分狀態球要歸位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如果沒有歸位會有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，會是計分的方式進入位移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可以用米粒機，前一狀態就先改變，但因為這裡使用的是低速的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，所以還是會有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bug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，因為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fsm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高速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的關係在還沒判斷就進入下一狀態了，低速的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來不及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所以我用的方法為計分狀態時按按鈕可以顯示分數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0808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267EE83-E692-4AF2-97DA-BC7557383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01738"/>
            <a:ext cx="3925493" cy="5037137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682FDED6-6A4F-3F93-C985-83FCFFF0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695EF48-7129-44B2-AB07-EA82A3877808}"/>
              </a:ext>
            </a:extLst>
          </p:cNvPr>
          <p:cNvSpPr txBox="1"/>
          <p:nvPr/>
        </p:nvSpPr>
        <p:spPr>
          <a:xfrm>
            <a:off x="5060333" y="1303621"/>
            <a:ext cx="36871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因為只要加一次分就好，所以這邊使用前一個狀態如果是位移狀態就加分，否則不加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上述為老師提到的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8838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F60DADB-FBA5-4508-9E78-3F697BBA9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02421"/>
            <a:ext cx="2924583" cy="2695951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B3493532-0ABB-46B0-8A54-CD8DB015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程式說明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D06855A-8512-4FE9-813F-8AB9611F663A}"/>
              </a:ext>
            </a:extLst>
          </p:cNvPr>
          <p:cNvSpPr txBox="1"/>
          <p:nvPr/>
        </p:nvSpPr>
        <p:spPr>
          <a:xfrm>
            <a:off x="5060333" y="1303621"/>
            <a:ext cx="3687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變速球的部分我是利用改變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div()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括號裡的變數達成的，也就是除頻的大小差異變化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9023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D2F1D73-6B2E-419E-8610-C29CA2DEF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6252"/>
            <a:ext cx="4194354" cy="4957471"/>
          </a:xfrm>
          <a:ln w="19050">
            <a:solidFill>
              <a:srgbClr val="FF0000"/>
            </a:solidFill>
          </a:ln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3D0ED350-5E5D-4CD5-A96E-CBC730DC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linting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CCF7109-5284-48E2-A495-96CD61CBD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646" y="2402277"/>
            <a:ext cx="7946680" cy="72000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C4987D9-98D4-4F97-B076-F811BB59C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278" y="3732880"/>
            <a:ext cx="5254312" cy="241928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25873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1A2F986-E00F-40C8-98D2-C665C069A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07958"/>
            <a:ext cx="3648132" cy="5037137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C711B207-9982-4C45-ABDE-C1C3DD68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D8A2375-587D-417E-A568-52555135065E}"/>
              </a:ext>
            </a:extLst>
          </p:cNvPr>
          <p:cNvSpPr txBox="1"/>
          <p:nvPr/>
        </p:nvSpPr>
        <p:spPr>
          <a:xfrm>
            <a:off x="5060333" y="1303621"/>
            <a:ext cx="486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3"/>
              </a:rPr>
              <a:t>https://youtube.com/shorts/HCbeNhxoVuM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013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3165B05-C070-F00C-F853-A4990E6E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assignment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55C8BDA-68E4-789C-D252-BEC3EE4DF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937" y="1201738"/>
            <a:ext cx="7056126" cy="503713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5" name="橢圓 4">
            <a:extLst>
              <a:ext uri="{FF2B5EF4-FFF2-40B4-BE49-F238E27FC236}">
                <a16:creationId xmlns:a16="http://schemas.microsoft.com/office/drawing/2014/main" id="{65B78862-363E-EC47-0F97-1B0E394C364E}"/>
              </a:ext>
            </a:extLst>
          </p:cNvPr>
          <p:cNvSpPr/>
          <p:nvPr/>
        </p:nvSpPr>
        <p:spPr>
          <a:xfrm>
            <a:off x="4627984" y="3890865"/>
            <a:ext cx="494522" cy="4851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4019FA2-32F1-DFD3-B2DF-E89231F9C0DA}"/>
              </a:ext>
            </a:extLst>
          </p:cNvPr>
          <p:cNvSpPr/>
          <p:nvPr/>
        </p:nvSpPr>
        <p:spPr>
          <a:xfrm>
            <a:off x="6691141" y="3890865"/>
            <a:ext cx="494522" cy="4851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69FCEC7-9C9E-E23B-9748-D6550A5B6E13}"/>
              </a:ext>
            </a:extLst>
          </p:cNvPr>
          <p:cNvSpPr txBox="1"/>
          <p:nvPr/>
        </p:nvSpPr>
        <p:spPr>
          <a:xfrm>
            <a:off x="6570389" y="3909526"/>
            <a:ext cx="73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復位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1CBA4FA-C1F6-65B9-9756-B8BFE4EC8AE8}"/>
              </a:ext>
            </a:extLst>
          </p:cNvPr>
          <p:cNvSpPr txBox="1"/>
          <p:nvPr/>
        </p:nvSpPr>
        <p:spPr>
          <a:xfrm>
            <a:off x="4507232" y="3909526"/>
            <a:ext cx="73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復位</a:t>
            </a:r>
          </a:p>
        </p:txBody>
      </p:sp>
    </p:spTree>
    <p:extLst>
      <p:ext uri="{BB962C8B-B14F-4D97-AF65-F5344CB8AC3E}">
        <p14:creationId xmlns:p14="http://schemas.microsoft.com/office/powerpoint/2010/main" val="215010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E11D2F9-8A29-B7D9-46F5-08A7C8201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實現方式</a:t>
            </a:r>
            <a:r>
              <a:rPr lang="en-US" altLang="zh-TW" dirty="0"/>
              <a:t>: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B2DB743-300E-1296-2123-6144E7F4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把乒乓球顯示在</a:t>
            </a:r>
            <a:r>
              <a:rPr lang="en-US" altLang="zh-TW" dirty="0"/>
              <a:t>VGA</a:t>
            </a:r>
            <a:r>
              <a:rPr lang="zh-TW" altLang="en-US" dirty="0"/>
              <a:t>上</a:t>
            </a:r>
          </a:p>
        </p:txBody>
      </p:sp>
    </p:spTree>
    <p:extLst>
      <p:ext uri="{BB962C8B-B14F-4D97-AF65-F5344CB8AC3E}">
        <p14:creationId xmlns:p14="http://schemas.microsoft.com/office/powerpoint/2010/main" val="598204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A7DE076-8634-6E87-9C0B-3F41779D2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1314"/>
            <a:ext cx="5468113" cy="4639322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C3C9F8DD-1DB4-D5F8-60B8-021927B37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程式片段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4904FC2-8F68-D573-2458-32833A6B747B}"/>
              </a:ext>
            </a:extLst>
          </p:cNvPr>
          <p:cNvSpPr txBox="1"/>
          <p:nvPr/>
        </p:nvSpPr>
        <p:spPr>
          <a:xfrm>
            <a:off x="6441264" y="1391314"/>
            <a:ext cx="4912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我直接多寫兩個狀態讓球復位，不過這種方法是在低速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還有一種是利用高速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來做，就是再多寫一個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process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裡面控制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mask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與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ball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去做邏輯運算，讓球復位，在前一狀態就先把球復位，符合米粒機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751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4EFD9D6-7AEE-167A-F384-230930A95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E04D3EC-0E4B-7846-1BBE-206A49EE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FSM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701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C3A0708-132B-55DF-F440-E684391DF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2C3748F-7567-7027-96FD-41695B73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程式片段</a:t>
            </a:r>
          </a:p>
        </p:txBody>
      </p:sp>
    </p:spTree>
    <p:extLst>
      <p:ext uri="{BB962C8B-B14F-4D97-AF65-F5344CB8AC3E}">
        <p14:creationId xmlns:p14="http://schemas.microsoft.com/office/powerpoint/2010/main" val="107665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0ACF2FF-8C99-FAA6-1D73-0A175BCFF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7C08FB2-F573-4024-3D4A-F7CA3583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程式片段</a:t>
            </a:r>
          </a:p>
        </p:txBody>
      </p:sp>
    </p:spTree>
    <p:extLst>
      <p:ext uri="{BB962C8B-B14F-4D97-AF65-F5344CB8AC3E}">
        <p14:creationId xmlns:p14="http://schemas.microsoft.com/office/powerpoint/2010/main" val="151439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4565C0A-0975-7C71-32B6-A81A2B07A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2ADE437-83AD-38D3-A5A5-58F154A0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程式片段</a:t>
            </a:r>
          </a:p>
        </p:txBody>
      </p:sp>
    </p:spTree>
    <p:extLst>
      <p:ext uri="{BB962C8B-B14F-4D97-AF65-F5344CB8AC3E}">
        <p14:creationId xmlns:p14="http://schemas.microsoft.com/office/powerpoint/2010/main" val="256493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3B028-41B5-7149-F9D9-3A61D84F2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7C62A5B-EA4E-B428-5450-44EC753F0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597A3C8-981B-CFF0-0ED8-A9129270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311259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35BCFC2-D6A4-8E88-368B-264352FD3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46F6C04-239D-5E91-4872-A9C11D1F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把球變成圖片</a:t>
            </a:r>
            <a:r>
              <a:rPr lang="en-US" altLang="zh-TW" dirty="0"/>
              <a:t>(</a:t>
            </a:r>
            <a:r>
              <a:rPr lang="en-US" altLang="zh-TW" dirty="0" err="1"/>
              <a:t>bram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9798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D76811-0D57-3E1C-61C2-9A396AF33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82C31BC-7F79-6971-2365-F71B9570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</a:t>
            </a:r>
          </a:p>
        </p:txBody>
      </p:sp>
    </p:spTree>
    <p:extLst>
      <p:ext uri="{BB962C8B-B14F-4D97-AF65-F5344CB8AC3E}">
        <p14:creationId xmlns:p14="http://schemas.microsoft.com/office/powerpoint/2010/main" val="1219181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84861</TotalTime>
  <Words>416</Words>
  <Application>Microsoft Office PowerPoint</Application>
  <PresentationFormat>寬螢幕</PresentationFormat>
  <Paragraphs>54</Paragraphs>
  <Slides>20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標楷體</vt:lpstr>
      <vt:lpstr>Arial</vt:lpstr>
      <vt:lpstr>Calibri</vt:lpstr>
      <vt:lpstr>Times New Roman</vt:lpstr>
      <vt:lpstr>Office 佈景主題</vt:lpstr>
      <vt:lpstr> VGA HW5-2</vt:lpstr>
      <vt:lpstr>把乒乓球顯示在VGA上</vt:lpstr>
      <vt:lpstr>FSM</vt:lpstr>
      <vt:lpstr>程式片段</vt:lpstr>
      <vt:lpstr>程式片段</vt:lpstr>
      <vt:lpstr>程式片段</vt:lpstr>
      <vt:lpstr>成果展示</vt:lpstr>
      <vt:lpstr>把球變成圖片(bram)</vt:lpstr>
      <vt:lpstr>成果展示</vt:lpstr>
      <vt:lpstr>break down</vt:lpstr>
      <vt:lpstr>fsm</vt:lpstr>
      <vt:lpstr>程式說明(fsm-1)</vt:lpstr>
      <vt:lpstr>程式說明(fsm-1)</vt:lpstr>
      <vt:lpstr>程式說明</vt:lpstr>
      <vt:lpstr>程式說明</vt:lpstr>
      <vt:lpstr>程式說明</vt:lpstr>
      <vt:lpstr>linting</vt:lpstr>
      <vt:lpstr>demo</vt:lpstr>
      <vt:lpstr>state assignment</vt:lpstr>
      <vt:lpstr>程式片段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la der</cp:lastModifiedBy>
  <cp:revision>3202</cp:revision>
  <dcterms:created xsi:type="dcterms:W3CDTF">2019-03-11T13:47:46Z</dcterms:created>
  <dcterms:modified xsi:type="dcterms:W3CDTF">2024-12-18T09:59:18Z</dcterms:modified>
</cp:coreProperties>
</file>