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乒乓球" id="{50C51D32-7315-4F19-9ABD-7D92A5292068}">
          <p14:sldIdLst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</p14:sldIdLst>
        </p14:section>
        <p14:section name="修改版" id="{B2E4B9B4-4939-4ED4-B0EF-C3DA5D862633}">
          <p14:sldIdLst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2" d="100"/>
          <a:sy n="82" d="100"/>
        </p:scale>
        <p:origin x="8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19:20:29.391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2024/11/20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HCbeNhxoVu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000" b="0" dirty="0"/>
              <a:t>乒乓球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2F1D73-6B2E-419E-8610-C29CA2DEF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6252"/>
            <a:ext cx="4194354" cy="4957471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D0ED350-5E5D-4CD5-A96E-CBC730DC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linting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CF7109-5284-48E2-A495-96CD61CB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46" y="2402277"/>
            <a:ext cx="7946680" cy="7200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4987D9-98D4-4F97-B076-F811BB59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278" y="3732880"/>
            <a:ext cx="5254312" cy="24192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587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A2F986-E00F-40C8-98D2-C665C069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7958"/>
            <a:ext cx="364813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711B207-9982-4C45-ABDE-C1C3DD68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8A2375-587D-417E-A568-52555135065E}"/>
              </a:ext>
            </a:extLst>
          </p:cNvPr>
          <p:cNvSpPr txBox="1"/>
          <p:nvPr/>
        </p:nvSpPr>
        <p:spPr>
          <a:xfrm>
            <a:off x="5060333" y="1303621"/>
            <a:ext cx="486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https://youtube.com/shorts/HCbeNhxoVuM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1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3165B05-C070-F00C-F853-A4990E6E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assignment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55C8BDA-68E4-789C-D252-BEC3EE4DF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37" y="1201738"/>
            <a:ext cx="7056126" cy="50371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5B78862-363E-EC47-0F97-1B0E394C364E}"/>
              </a:ext>
            </a:extLst>
          </p:cNvPr>
          <p:cNvSpPr/>
          <p:nvPr/>
        </p:nvSpPr>
        <p:spPr>
          <a:xfrm>
            <a:off x="4627984" y="3890865"/>
            <a:ext cx="494522" cy="4851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4019FA2-32F1-DFD3-B2DF-E89231F9C0DA}"/>
              </a:ext>
            </a:extLst>
          </p:cNvPr>
          <p:cNvSpPr/>
          <p:nvPr/>
        </p:nvSpPr>
        <p:spPr>
          <a:xfrm>
            <a:off x="6691141" y="3890865"/>
            <a:ext cx="494522" cy="4851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9FCEC7-9C9E-E23B-9748-D6550A5B6E13}"/>
              </a:ext>
            </a:extLst>
          </p:cNvPr>
          <p:cNvSpPr txBox="1"/>
          <p:nvPr/>
        </p:nvSpPr>
        <p:spPr>
          <a:xfrm>
            <a:off x="6570389" y="3909526"/>
            <a:ext cx="7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復位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CBA4FA-C1F6-65B9-9756-B8BFE4EC8AE8}"/>
              </a:ext>
            </a:extLst>
          </p:cNvPr>
          <p:cNvSpPr txBox="1"/>
          <p:nvPr/>
        </p:nvSpPr>
        <p:spPr>
          <a:xfrm>
            <a:off x="4507232" y="3909526"/>
            <a:ext cx="7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復位</a:t>
            </a:r>
          </a:p>
        </p:txBody>
      </p:sp>
    </p:spTree>
    <p:extLst>
      <p:ext uri="{BB962C8B-B14F-4D97-AF65-F5344CB8AC3E}">
        <p14:creationId xmlns:p14="http://schemas.microsoft.com/office/powerpoint/2010/main" val="215010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7DE076-8634-6E87-9C0B-3F41779D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1314"/>
            <a:ext cx="5468113" cy="4639322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3C9F8DD-1DB4-D5F8-60B8-021927B3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904FC2-8F68-D573-2458-32833A6B747B}"/>
              </a:ext>
            </a:extLst>
          </p:cNvPr>
          <p:cNvSpPr txBox="1"/>
          <p:nvPr/>
        </p:nvSpPr>
        <p:spPr>
          <a:xfrm>
            <a:off x="6441264" y="1391314"/>
            <a:ext cx="491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我直接多寫兩個狀態讓球復位，不過這種方法是在低速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還有一種是利用高速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來做，就是再多寫一個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process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裡面控制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ball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去做邏輯運算，讓球復位，在前一狀態就先把球復位，符合米粒機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5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7B4BAD-BB7D-92EC-02B3-F2C27E66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左移</a:t>
            </a:r>
            <a:endParaRPr lang="en-US" altLang="zh-TW" dirty="0"/>
          </a:p>
          <a:p>
            <a:r>
              <a:rPr lang="zh-TW" altLang="en-US" dirty="0"/>
              <a:t>右移</a:t>
            </a:r>
            <a:endParaRPr lang="en-US" altLang="zh-TW" dirty="0"/>
          </a:p>
          <a:p>
            <a:r>
              <a:rPr lang="zh-TW" altLang="en-US" dirty="0"/>
              <a:t>右得分</a:t>
            </a:r>
            <a:endParaRPr lang="en-US" altLang="zh-TW" dirty="0"/>
          </a:p>
          <a:p>
            <a:r>
              <a:rPr lang="zh-TW" altLang="en-US"/>
              <a:t>左得分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E1F3A-2500-682B-2C7F-2FA18298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assignment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15F9BF-3276-3099-5F3F-9E3CBBC5A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26" y="1201851"/>
            <a:ext cx="6987073" cy="498784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677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4D282-5732-4CA9-BCEB-643339F7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3" y="1220399"/>
            <a:ext cx="6887513" cy="503713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 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672A31-CCE3-5886-6CC4-A75675E95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362"/>
            <a:ext cx="7116168" cy="3810532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fsm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1391F-2DF5-3CEF-9A22-EB8EFBA0E986}"/>
              </a:ext>
            </a:extLst>
          </p:cNvPr>
          <p:cNvSpPr txBox="1"/>
          <p:nvPr/>
        </p:nvSpPr>
        <p:spPr>
          <a:xfrm>
            <a:off x="8086562" y="1852362"/>
            <a:ext cx="3341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總共五個狀態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比賽初始化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24BC02-E875-1085-798A-6BEDDCC9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217"/>
            <a:ext cx="6729210" cy="4416044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D05F61D-D515-0282-5D9E-3657700F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/>
              <a:t>(fsm-1)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0F2175-049F-6129-D986-A6E43509C79B}"/>
              </a:ext>
            </a:extLst>
          </p:cNvPr>
          <p:cNvSpPr txBox="1"/>
          <p:nvPr/>
        </p:nvSpPr>
        <p:spPr>
          <a:xfrm>
            <a:off x="7666684" y="1546217"/>
            <a:ext cx="3687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都會進到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當左邊發球就進到右移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當右邊有接就進入左移，漏接或提早接都進入左邊贏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當左邊有接就進入右移，漏接或提早接都進入右邊贏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球移動是利用一直補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90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6B5C65D-3C37-D1D7-589D-8A33EE42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/>
              <a:t>(fsm-1)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D073385-1A15-E165-E514-4963E1D8E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2495"/>
            <a:ext cx="3953427" cy="39439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EC66FA-437E-E867-03F7-531AB3C64823}"/>
              </a:ext>
            </a:extLst>
          </p:cNvPr>
          <p:cNvSpPr txBox="1"/>
          <p:nvPr/>
        </p:nvSpPr>
        <p:spPr>
          <a:xfrm>
            <a:off x="5016790" y="1546217"/>
            <a:ext cx="368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當分數到達四分回到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，沒有則贏的發球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3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CFB8146-B845-BA2D-A9F2-0A0BF03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85FBE96-0EB2-4648-AB27-5BC69E232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4178"/>
            <a:ext cx="4118763" cy="50371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F25433D-1023-4A4E-B732-F0224095ADA2}"/>
              </a:ext>
            </a:extLst>
          </p:cNvPr>
          <p:cNvSpPr txBox="1"/>
          <p:nvPr/>
        </p:nvSpPr>
        <p:spPr>
          <a:xfrm>
            <a:off x="5060332" y="1303621"/>
            <a:ext cx="6293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初始都是從左邊發球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移位的方式為補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左右移都是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計分狀態球要歸位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如果沒有歸位會有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，會是計分的方式進入位移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可以用米粒機，前一狀態就先改變，但因為這裡使用的是低速的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，所以還是會有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高速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的關係在還沒判斷就進入下一狀態了，低速的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來不及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所以我用的方法為計分狀態時按按鈕可以顯示分數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80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67EE83-E692-4AF2-97DA-BC7557383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1738"/>
            <a:ext cx="3925493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82FDED6-6A4F-3F93-C985-83FCFFF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95EF48-7129-44B2-AB07-EA82A3877808}"/>
              </a:ext>
            </a:extLst>
          </p:cNvPr>
          <p:cNvSpPr txBox="1"/>
          <p:nvPr/>
        </p:nvSpPr>
        <p:spPr>
          <a:xfrm>
            <a:off x="5060333" y="1303621"/>
            <a:ext cx="3687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因為只要加一次分就好，所以這邊使用前一個狀態如果是位移狀態就加分，否則不加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上述為老師提到的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83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F60DADB-FBA5-4508-9E78-3F697BBA9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2421"/>
            <a:ext cx="2924583" cy="2695951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3493532-0ABB-46B0-8A54-CD8DB01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06855A-8512-4FE9-813F-8AB9611F663A}"/>
              </a:ext>
            </a:extLst>
          </p:cNvPr>
          <p:cNvSpPr txBox="1"/>
          <p:nvPr/>
        </p:nvSpPr>
        <p:spPr>
          <a:xfrm>
            <a:off x="5060333" y="1303621"/>
            <a:ext cx="368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變速球的部分我是利用改變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括號裡的變數達成的，也就是除頻的大小差異變化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02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84826</TotalTime>
  <Words>396</Words>
  <Application>Microsoft Office PowerPoint</Application>
  <PresentationFormat>寬螢幕</PresentationFormat>
  <Paragraphs>50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Calibri</vt:lpstr>
      <vt:lpstr>Times New Roman</vt:lpstr>
      <vt:lpstr>Office 佈景主題</vt:lpstr>
      <vt:lpstr> 乒乓球</vt:lpstr>
      <vt:lpstr>state assignment</vt:lpstr>
      <vt:lpstr>break down</vt:lpstr>
      <vt:lpstr>fsm</vt:lpstr>
      <vt:lpstr>程式說明(fsm-1)</vt:lpstr>
      <vt:lpstr>程式說明(fsm-1)</vt:lpstr>
      <vt:lpstr>程式說明</vt:lpstr>
      <vt:lpstr>程式說明</vt:lpstr>
      <vt:lpstr>程式說明</vt:lpstr>
      <vt:lpstr>linting</vt:lpstr>
      <vt:lpstr>demo</vt:lpstr>
      <vt:lpstr>state assignment</vt:lpstr>
      <vt:lpstr>程式片段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la der</cp:lastModifiedBy>
  <cp:revision>3197</cp:revision>
  <dcterms:created xsi:type="dcterms:W3CDTF">2019-03-11T13:47:46Z</dcterms:created>
  <dcterms:modified xsi:type="dcterms:W3CDTF">2024-11-20T10:08:14Z</dcterms:modified>
</cp:coreProperties>
</file>