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272" r:id="rId3"/>
    <p:sldId id="273" r:id="rId4"/>
    <p:sldId id="274" r:id="rId5"/>
    <p:sldId id="276" r:id="rId6"/>
    <p:sldId id="275" r:id="rId7"/>
    <p:sldId id="27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VGA" id="{50C51D32-7315-4F19-9ABD-7D92A5292068}">
          <p14:sldIdLst>
            <p14:sldId id="272"/>
            <p14:sldId id="273"/>
            <p14:sldId id="274"/>
            <p14:sldId id="27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VGA</a:t>
            </a:r>
            <a:br>
              <a:rPr lang="en-US" altLang="zh-TW" sz="4000" b="0" dirty="0"/>
            </a:br>
            <a:r>
              <a:rPr lang="en-US" altLang="zh-TW" sz="4000" b="0" dirty="0"/>
              <a:t>HW5-1</a:t>
            </a:r>
            <a:br>
              <a:rPr lang="en-US" altLang="zh-TW" sz="4000" b="0" dirty="0"/>
            </a:br>
            <a:r>
              <a:rPr lang="zh-TW" altLang="en-US" sz="4000" b="0" dirty="0"/>
              <a:t>顯示矩形、三角形、圓形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AF8971-C8DF-7355-03B6-F6D1598D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實作目標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640*480</a:t>
            </a:r>
          </a:p>
          <a:p>
            <a:r>
              <a:rPr lang="en-US" altLang="zh-TW" sz="2400" dirty="0"/>
              <a:t>60hz</a:t>
            </a:r>
          </a:p>
          <a:p>
            <a:r>
              <a:rPr lang="zh-TW" altLang="en-US" sz="2400" dirty="0"/>
              <a:t>顯示矩形、圓形等圖案。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CBEDDC-3E8F-4317-9EC5-5B1541BA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VGA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68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C3748F-7567-7027-96FD-41695B7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7CB4E1-3E9A-44A9-A936-477CD323B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4492"/>
            <a:ext cx="4191585" cy="261974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B14F859-CDA8-4112-B529-36D84FC60516}"/>
              </a:ext>
            </a:extLst>
          </p:cNvPr>
          <p:cNvSpPr txBox="1"/>
          <p:nvPr/>
        </p:nvSpPr>
        <p:spPr>
          <a:xfrm>
            <a:off x="5399315" y="1329848"/>
            <a:ext cx="47710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這次在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最為重要的為以下幾個元件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hsync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水平掃描頻率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vsync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垂直掃描頻率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6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3B3903D-B96A-440C-8AE7-97A2E76C9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4567335" cy="276861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7C08FB2-F573-4024-3D4A-F7CA358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FE48A6-0A09-44FA-83CA-732D070C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8482"/>
            <a:ext cx="8704445" cy="20240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82A5349-E19D-4E87-A595-172F4A1F425D}"/>
              </a:ext>
            </a:extLst>
          </p:cNvPr>
          <p:cNvSpPr txBox="1"/>
          <p:nvPr/>
        </p:nvSpPr>
        <p:spPr>
          <a:xfrm>
            <a:off x="5405535" y="3429000"/>
            <a:ext cx="4771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由於我使用的解析度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640*480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而頻率是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60hz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，因此參數選擇可以比照上圖。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86E500-851B-4928-A105-593120F2C666}"/>
              </a:ext>
            </a:extLst>
          </p:cNvPr>
          <p:cNvSpPr txBox="1"/>
          <p:nvPr/>
        </p:nvSpPr>
        <p:spPr>
          <a:xfrm>
            <a:off x="838200" y="2146041"/>
            <a:ext cx="8704445" cy="2488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39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F06980-497F-4195-87A2-B903E9107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3612"/>
            <a:ext cx="5210902" cy="418205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D82C31BC-7F79-6971-2365-F71B9570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C3DFC9-6463-492F-A2E1-55C4EE6CAAC6}"/>
              </a:ext>
            </a:extLst>
          </p:cNvPr>
          <p:cNvSpPr txBox="1"/>
          <p:nvPr/>
        </p:nvSpPr>
        <p:spPr>
          <a:xfrm>
            <a:off x="6142900" y="1307841"/>
            <a:ext cx="493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利用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計數器來達成對螢幕的掃瞄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當在有效的範圍內輸出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，超出範圍則輸出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18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2ADE437-83AD-38D3-A5A5-58F15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AB4FBB-6C31-4848-88C3-28D53113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1850"/>
            <a:ext cx="4381661" cy="50488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B5F559-E9C6-48A3-BE35-5DFE6249C344}"/>
              </a:ext>
            </a:extLst>
          </p:cNvPr>
          <p:cNvSpPr txBox="1"/>
          <p:nvPr/>
        </p:nvSpPr>
        <p:spPr>
          <a:xfrm>
            <a:off x="5545741" y="1264054"/>
            <a:ext cx="5808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顯示的部分我們可以對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計數範圍做判斷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hRez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vRez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以矩形為例，我們可以設定當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hCount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hRez/3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vRez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vCount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小於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2*vRez/3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時輸出顏色，這樣可以達成在想要的位置輸出圖形，以及限定範圍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圓形的部分可以用圓方程式來顯示圓形</a:t>
            </a:r>
            <a:r>
              <a:rPr lang="en-US" altLang="zh-TW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 – a)^2 + (y – b)^2 = r^2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三角形則是利用三條斜線圍起來的區域上色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5560ABF-5251-4581-869B-AA6A244A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31" y="1201738"/>
            <a:ext cx="5037137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7EAA80A-4584-4190-A55E-33538D0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402547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84880</TotalTime>
  <Words>213</Words>
  <Application>Microsoft Office PowerPoint</Application>
  <PresentationFormat>寬螢幕</PresentationFormat>
  <Paragraphs>27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VGA HW5-1 顯示矩形、三角形、圓形</vt:lpstr>
      <vt:lpstr>VGA</vt:lpstr>
      <vt:lpstr>程式片段</vt:lpstr>
      <vt:lpstr>程式片段</vt:lpstr>
      <vt:lpstr>程式片段</vt:lpstr>
      <vt:lpstr>程式片段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3207</cp:revision>
  <dcterms:created xsi:type="dcterms:W3CDTF">2019-03-11T13:47:46Z</dcterms:created>
  <dcterms:modified xsi:type="dcterms:W3CDTF">2024-12-19T13:01:01Z</dcterms:modified>
</cp:coreProperties>
</file>