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9" r:id="rId2"/>
    <p:sldId id="277" r:id="rId3"/>
    <p:sldId id="260" r:id="rId4"/>
    <p:sldId id="262" r:id="rId5"/>
    <p:sldId id="279" r:id="rId6"/>
    <p:sldId id="273" r:id="rId7"/>
    <p:sldId id="1348" r:id="rId8"/>
    <p:sldId id="274" r:id="rId9"/>
    <p:sldId id="1347" r:id="rId10"/>
    <p:sldId id="1349" r:id="rId11"/>
    <p:sldId id="275" r:id="rId12"/>
    <p:sldId id="281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VGA兵乓球" id="{50C51D32-7315-4F19-9ABD-7D92A5292068}">
          <p14:sldIdLst>
            <p14:sldId id="277"/>
            <p14:sldId id="260"/>
            <p14:sldId id="262"/>
            <p14:sldId id="279"/>
            <p14:sldId id="273"/>
            <p14:sldId id="1348"/>
            <p14:sldId id="274"/>
            <p14:sldId id="1347"/>
            <p14:sldId id="1349"/>
            <p14:sldId id="275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逸宏" initials="逸宏" lastIdx="3" clrIdx="0">
    <p:extLst>
      <p:ext uri="{19B8F6BF-5375-455C-9EA6-DF929625EA0E}">
        <p15:presenceInfo xmlns:p15="http://schemas.microsoft.com/office/powerpoint/2012/main" userId="5b6125eb5a4ed5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000000"/>
    <a:srgbClr val="FFFFFF"/>
    <a:srgbClr val="7CAFDE"/>
    <a:srgbClr val="3886CC"/>
    <a:srgbClr val="66A2D8"/>
    <a:srgbClr val="FF6600"/>
    <a:srgbClr val="9751CB"/>
    <a:srgbClr val="6A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23" d="100"/>
          <a:sy n="123" d="100"/>
        </p:scale>
        <p:origin x="610" y="10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逸宏" userId="5b6125eb5a4ed5ea" providerId="LiveId" clId="{2CFABAB1-FB9B-4B80-BD0B-4FB8076A484C}"/>
    <pc:docChg chg="undo custSel addSld delSld modSld modSection">
      <pc:chgData name="逸宏" userId="5b6125eb5a4ed5ea" providerId="LiveId" clId="{2CFABAB1-FB9B-4B80-BD0B-4FB8076A484C}" dt="2023-12-12T14:23:31.385" v="3170" actId="1076"/>
      <pc:docMkLst>
        <pc:docMk/>
      </pc:docMkLst>
      <pc:sldChg chg="delSp modSp mod">
        <pc:chgData name="逸宏" userId="5b6125eb5a4ed5ea" providerId="LiveId" clId="{2CFABAB1-FB9B-4B80-BD0B-4FB8076A484C}" dt="2023-12-08T15:04:43.363" v="78" actId="20577"/>
        <pc:sldMkLst>
          <pc:docMk/>
          <pc:sldMk cId="4056936614" sldId="259"/>
        </pc:sldMkLst>
        <pc:spChg chg="mod">
          <ac:chgData name="逸宏" userId="5b6125eb5a4ed5ea" providerId="LiveId" clId="{2CFABAB1-FB9B-4B80-BD0B-4FB8076A484C}" dt="2023-12-08T15:03:18.423" v="9" actId="1076"/>
          <ac:spMkLst>
            <pc:docMk/>
            <pc:sldMk cId="4056936614" sldId="259"/>
            <ac:spMk id="2" creationId="{00000000-0000-0000-0000-000000000000}"/>
          </ac:spMkLst>
        </pc:spChg>
        <pc:spChg chg="mod">
          <ac:chgData name="逸宏" userId="5b6125eb5a4ed5ea" providerId="LiveId" clId="{2CFABAB1-FB9B-4B80-BD0B-4FB8076A484C}" dt="2023-12-08T15:04:26.335" v="76" actId="20577"/>
          <ac:spMkLst>
            <pc:docMk/>
            <pc:sldMk cId="4056936614" sldId="259"/>
            <ac:spMk id="3" creationId="{00000000-0000-0000-0000-000000000000}"/>
          </ac:spMkLst>
        </pc:spChg>
        <pc:spChg chg="mod">
          <ac:chgData name="逸宏" userId="5b6125eb5a4ed5ea" providerId="LiveId" clId="{2CFABAB1-FB9B-4B80-BD0B-4FB8076A484C}" dt="2023-12-08T15:03:15.536" v="8" actId="20577"/>
          <ac:spMkLst>
            <pc:docMk/>
            <pc:sldMk cId="4056936614" sldId="259"/>
            <ac:spMk id="5" creationId="{3F9C7E9E-D0E9-4343-90DF-7C76CBA5BF89}"/>
          </ac:spMkLst>
        </pc:spChg>
        <pc:spChg chg="mod">
          <ac:chgData name="逸宏" userId="5b6125eb5a4ed5ea" providerId="LiveId" clId="{2CFABAB1-FB9B-4B80-BD0B-4FB8076A484C}" dt="2023-12-08T15:03:20.532" v="20" actId="20577"/>
          <ac:spMkLst>
            <pc:docMk/>
            <pc:sldMk cId="4056936614" sldId="259"/>
            <ac:spMk id="6" creationId="{771232D0-3A76-41EF-A004-79A9862FA675}"/>
          </ac:spMkLst>
        </pc:spChg>
        <pc:spChg chg="mod">
          <ac:chgData name="逸宏" userId="5b6125eb5a4ed5ea" providerId="LiveId" clId="{2CFABAB1-FB9B-4B80-BD0B-4FB8076A484C}" dt="2023-12-08T15:04:43.363" v="78" actId="20577"/>
          <ac:spMkLst>
            <pc:docMk/>
            <pc:sldMk cId="4056936614" sldId="259"/>
            <ac:spMk id="11" creationId="{BDC34C55-7CE7-45C9-8D84-00DE01F76D6D}"/>
          </ac:spMkLst>
        </pc:spChg>
        <pc:grpChg chg="del">
          <ac:chgData name="逸宏" userId="5b6125eb5a4ed5ea" providerId="LiveId" clId="{2CFABAB1-FB9B-4B80-BD0B-4FB8076A484C}" dt="2023-12-08T15:02:59.789" v="0" actId="478"/>
          <ac:grpSpMkLst>
            <pc:docMk/>
            <pc:sldMk cId="4056936614" sldId="259"/>
            <ac:grpSpMk id="8" creationId="{4D6E41F7-188B-46DE-BBA2-9FA09A00A59D}"/>
          </ac:grpSpMkLst>
        </pc:grpChg>
        <pc:grpChg chg="mod">
          <ac:chgData name="逸宏" userId="5b6125eb5a4ed5ea" providerId="LiveId" clId="{2CFABAB1-FB9B-4B80-BD0B-4FB8076A484C}" dt="2023-12-08T15:03:23.953" v="21" actId="1076"/>
          <ac:grpSpMkLst>
            <pc:docMk/>
            <pc:sldMk cId="4056936614" sldId="259"/>
            <ac:grpSpMk id="9" creationId="{350B180F-A44A-4619-9EF2-D92058B472F2}"/>
          </ac:grpSpMkLst>
        </pc:grpChg>
        <pc:picChg chg="del">
          <ac:chgData name="逸宏" userId="5b6125eb5a4ed5ea" providerId="LiveId" clId="{2CFABAB1-FB9B-4B80-BD0B-4FB8076A484C}" dt="2023-12-08T15:02:59.789" v="0" actId="478"/>
          <ac:picMkLst>
            <pc:docMk/>
            <pc:sldMk cId="4056936614" sldId="259"/>
            <ac:picMk id="7" creationId="{3A958E10-098F-45AE-ABA5-2C67A5701E72}"/>
          </ac:picMkLst>
        </pc:picChg>
      </pc:sldChg>
      <pc:sldChg chg="addSp delSp modSp mod addCm">
        <pc:chgData name="逸宏" userId="5b6125eb5a4ed5ea" providerId="LiveId" clId="{2CFABAB1-FB9B-4B80-BD0B-4FB8076A484C}" dt="2023-12-09T07:30:58.706" v="1150" actId="20577"/>
        <pc:sldMkLst>
          <pc:docMk/>
          <pc:sldMk cId="768206860" sldId="261"/>
        </pc:sldMkLst>
        <pc:spChg chg="mod">
          <ac:chgData name="逸宏" userId="5b6125eb5a4ed5ea" providerId="LiveId" clId="{2CFABAB1-FB9B-4B80-BD0B-4FB8076A484C}" dt="2023-12-09T07:30:58.706" v="1150" actId="20577"/>
          <ac:spMkLst>
            <pc:docMk/>
            <pc:sldMk cId="768206860" sldId="261"/>
            <ac:spMk id="2" creationId="{00000000-0000-0000-0000-000000000000}"/>
          </ac:spMkLst>
        </pc:spChg>
        <pc:spChg chg="add mod ord">
          <ac:chgData name="逸宏" userId="5b6125eb5a4ed5ea" providerId="LiveId" clId="{2CFABAB1-FB9B-4B80-BD0B-4FB8076A484C}" dt="2023-12-09T07:07:31.746" v="374" actId="14100"/>
          <ac:spMkLst>
            <pc:docMk/>
            <pc:sldMk cId="768206860" sldId="261"/>
            <ac:spMk id="8" creationId="{97D77201-5EE2-4C78-A85B-0E2C17369E7E}"/>
          </ac:spMkLst>
        </pc:spChg>
        <pc:spChg chg="add del mod">
          <ac:chgData name="逸宏" userId="5b6125eb5a4ed5ea" providerId="LiveId" clId="{2CFABAB1-FB9B-4B80-BD0B-4FB8076A484C}" dt="2023-12-09T06:58:53.613" v="148" actId="478"/>
          <ac:spMkLst>
            <pc:docMk/>
            <pc:sldMk cId="768206860" sldId="261"/>
            <ac:spMk id="9" creationId="{957F53C3-C0AD-4659-98E5-8D1D7AA9D081}"/>
          </ac:spMkLst>
        </pc:spChg>
        <pc:spChg chg="add mod">
          <ac:chgData name="逸宏" userId="5b6125eb5a4ed5ea" providerId="LiveId" clId="{2CFABAB1-FB9B-4B80-BD0B-4FB8076A484C}" dt="2023-12-09T07:07:49.204" v="382" actId="1076"/>
          <ac:spMkLst>
            <pc:docMk/>
            <pc:sldMk cId="768206860" sldId="261"/>
            <ac:spMk id="12" creationId="{D144A26E-2105-446E-B70C-3C8C66E177F8}"/>
          </ac:spMkLst>
        </pc:spChg>
        <pc:spChg chg="add mod">
          <ac:chgData name="逸宏" userId="5b6125eb5a4ed5ea" providerId="LiveId" clId="{2CFABAB1-FB9B-4B80-BD0B-4FB8076A484C}" dt="2023-12-09T07:08:27.483" v="390" actId="1076"/>
          <ac:spMkLst>
            <pc:docMk/>
            <pc:sldMk cId="768206860" sldId="261"/>
            <ac:spMk id="13" creationId="{C0F510FD-4A25-4FBE-AB4A-712F972CEC37}"/>
          </ac:spMkLst>
        </pc:spChg>
        <pc:spChg chg="add del mod">
          <ac:chgData name="逸宏" userId="5b6125eb5a4ed5ea" providerId="LiveId" clId="{2CFABAB1-FB9B-4B80-BD0B-4FB8076A484C}" dt="2023-12-09T07:08:24.410" v="389" actId="478"/>
          <ac:spMkLst>
            <pc:docMk/>
            <pc:sldMk cId="768206860" sldId="261"/>
            <ac:spMk id="14" creationId="{EBE88368-5478-4637-9B8B-B66034EA354D}"/>
          </ac:spMkLst>
        </pc:spChg>
        <pc:spChg chg="add mod">
          <ac:chgData name="逸宏" userId="5b6125eb5a4ed5ea" providerId="LiveId" clId="{2CFABAB1-FB9B-4B80-BD0B-4FB8076A484C}" dt="2023-12-09T07:12:01.800" v="564" actId="1076"/>
          <ac:spMkLst>
            <pc:docMk/>
            <pc:sldMk cId="768206860" sldId="261"/>
            <ac:spMk id="15" creationId="{DD9C3221-EE01-47E7-A7FD-CCD4D5D96503}"/>
          </ac:spMkLst>
        </pc:spChg>
        <pc:spChg chg="add del mod">
          <ac:chgData name="逸宏" userId="5b6125eb5a4ed5ea" providerId="LiveId" clId="{2CFABAB1-FB9B-4B80-BD0B-4FB8076A484C}" dt="2023-12-09T07:18:29.809" v="919" actId="478"/>
          <ac:spMkLst>
            <pc:docMk/>
            <pc:sldMk cId="768206860" sldId="261"/>
            <ac:spMk id="16" creationId="{669E6835-905F-49D5-BFE2-E31D7A3DA2DB}"/>
          </ac:spMkLst>
        </pc:spChg>
        <pc:spChg chg="add mod">
          <ac:chgData name="逸宏" userId="5b6125eb5a4ed5ea" providerId="LiveId" clId="{2CFABAB1-FB9B-4B80-BD0B-4FB8076A484C}" dt="2023-12-09T07:07:52.674" v="383" actId="1076"/>
          <ac:spMkLst>
            <pc:docMk/>
            <pc:sldMk cId="768206860" sldId="261"/>
            <ac:spMk id="17" creationId="{69E6F5DC-576D-47F6-B182-D21E54459451}"/>
          </ac:spMkLst>
        </pc:spChg>
        <pc:spChg chg="add mod">
          <ac:chgData name="逸宏" userId="5b6125eb5a4ed5ea" providerId="LiveId" clId="{2CFABAB1-FB9B-4B80-BD0B-4FB8076A484C}" dt="2023-12-09T07:12:12.423" v="565" actId="14100"/>
          <ac:spMkLst>
            <pc:docMk/>
            <pc:sldMk cId="768206860" sldId="261"/>
            <ac:spMk id="20" creationId="{15F27559-2017-458F-9A64-20C0914C154E}"/>
          </ac:spMkLst>
        </pc:spChg>
        <pc:spChg chg="add mod">
          <ac:chgData name="逸宏" userId="5b6125eb5a4ed5ea" providerId="LiveId" clId="{2CFABAB1-FB9B-4B80-BD0B-4FB8076A484C}" dt="2023-12-09T07:08:19.079" v="388" actId="14100"/>
          <ac:spMkLst>
            <pc:docMk/>
            <pc:sldMk cId="768206860" sldId="261"/>
            <ac:spMk id="21" creationId="{B44F456F-0B03-409E-9C5E-93BB926944BA}"/>
          </ac:spMkLst>
        </pc:spChg>
        <pc:spChg chg="add del mod">
          <ac:chgData name="逸宏" userId="5b6125eb5a4ed5ea" providerId="LiveId" clId="{2CFABAB1-FB9B-4B80-BD0B-4FB8076A484C}" dt="2023-12-09T07:12:16.329" v="566" actId="478"/>
          <ac:spMkLst>
            <pc:docMk/>
            <pc:sldMk cId="768206860" sldId="261"/>
            <ac:spMk id="22" creationId="{289891A7-C1EE-40B6-99F2-B149A4FAA5AF}"/>
          </ac:spMkLst>
        </pc:spChg>
        <pc:spChg chg="add mod">
          <ac:chgData name="逸宏" userId="5b6125eb5a4ed5ea" providerId="LiveId" clId="{2CFABAB1-FB9B-4B80-BD0B-4FB8076A484C}" dt="2023-12-09T07:10:42.173" v="561" actId="20577"/>
          <ac:spMkLst>
            <pc:docMk/>
            <pc:sldMk cId="768206860" sldId="261"/>
            <ac:spMk id="23" creationId="{97198C73-4905-4EDE-8D68-17CBB3DC36AA}"/>
          </ac:spMkLst>
        </pc:spChg>
        <pc:spChg chg="add mod">
          <ac:chgData name="逸宏" userId="5b6125eb5a4ed5ea" providerId="LiveId" clId="{2CFABAB1-FB9B-4B80-BD0B-4FB8076A484C}" dt="2023-12-09T07:28:48.599" v="1126" actId="20577"/>
          <ac:spMkLst>
            <pc:docMk/>
            <pc:sldMk cId="768206860" sldId="261"/>
            <ac:spMk id="24" creationId="{439FFBC9-AC74-4D23-AA4E-399530B3BA98}"/>
          </ac:spMkLst>
        </pc:spChg>
        <pc:picChg chg="add mod">
          <ac:chgData name="逸宏" userId="5b6125eb5a4ed5ea" providerId="LiveId" clId="{2CFABAB1-FB9B-4B80-BD0B-4FB8076A484C}" dt="2023-12-09T07:07:14.038" v="369" actId="14100"/>
          <ac:picMkLst>
            <pc:docMk/>
            <pc:sldMk cId="768206860" sldId="261"/>
            <ac:picMk id="5" creationId="{46C3B25C-1848-4A61-8E1E-800B5335D525}"/>
          </ac:picMkLst>
        </pc:picChg>
        <pc:picChg chg="add mod ord">
          <ac:chgData name="逸宏" userId="5b6125eb5a4ed5ea" providerId="LiveId" clId="{2CFABAB1-FB9B-4B80-BD0B-4FB8076A484C}" dt="2023-12-09T07:07:40.244" v="378" actId="1076"/>
          <ac:picMkLst>
            <pc:docMk/>
            <pc:sldMk cId="768206860" sldId="261"/>
            <ac:picMk id="7" creationId="{E2D0A34D-74A9-4036-B0D0-CE6AF22BE592}"/>
          </ac:picMkLst>
        </pc:picChg>
        <pc:picChg chg="add mod">
          <ac:chgData name="逸宏" userId="5b6125eb5a4ed5ea" providerId="LiveId" clId="{2CFABAB1-FB9B-4B80-BD0B-4FB8076A484C}" dt="2023-12-09T07:07:07.331" v="367" actId="14100"/>
          <ac:picMkLst>
            <pc:docMk/>
            <pc:sldMk cId="768206860" sldId="261"/>
            <ac:picMk id="19" creationId="{BBEDDCA4-A88B-44CC-9A4B-E95E2A1C4B8C}"/>
          </ac:picMkLst>
        </pc:picChg>
        <pc:picChg chg="add mod">
          <ac:chgData name="逸宏" userId="5b6125eb5a4ed5ea" providerId="LiveId" clId="{2CFABAB1-FB9B-4B80-BD0B-4FB8076A484C}" dt="2023-12-09T07:26:43.590" v="1035" actId="1076"/>
          <ac:picMkLst>
            <pc:docMk/>
            <pc:sldMk cId="768206860" sldId="261"/>
            <ac:picMk id="26" creationId="{25DE86E5-5CA8-42F6-9BB7-05B5B453B774}"/>
          </ac:picMkLst>
        </pc:picChg>
        <pc:picChg chg="add mod">
          <ac:chgData name="逸宏" userId="5b6125eb5a4ed5ea" providerId="LiveId" clId="{2CFABAB1-FB9B-4B80-BD0B-4FB8076A484C}" dt="2023-12-09T07:27:57.481" v="1047" actId="1076"/>
          <ac:picMkLst>
            <pc:docMk/>
            <pc:sldMk cId="768206860" sldId="261"/>
            <ac:picMk id="28" creationId="{D21F8448-EEDC-4FEE-8C34-F2987D615F3F}"/>
          </ac:picMkLst>
        </pc:picChg>
        <pc:picChg chg="add mod">
          <ac:chgData name="逸宏" userId="5b6125eb5a4ed5ea" providerId="LiveId" clId="{2CFABAB1-FB9B-4B80-BD0B-4FB8076A484C}" dt="2023-12-09T07:27:54.324" v="1046" actId="14100"/>
          <ac:picMkLst>
            <pc:docMk/>
            <pc:sldMk cId="768206860" sldId="261"/>
            <ac:picMk id="30" creationId="{EFA01DE4-7AA5-48C1-9174-E8C75F6D4B6F}"/>
          </ac:picMkLst>
        </pc:picChg>
        <pc:cxnChg chg="add del mod">
          <ac:chgData name="逸宏" userId="5b6125eb5a4ed5ea" providerId="LiveId" clId="{2CFABAB1-FB9B-4B80-BD0B-4FB8076A484C}" dt="2023-12-09T06:59:19.772" v="152" actId="478"/>
          <ac:cxnSpMkLst>
            <pc:docMk/>
            <pc:sldMk cId="768206860" sldId="261"/>
            <ac:cxnSpMk id="11" creationId="{FB15B0C4-463F-44E4-B687-A24CC7AA2A82}"/>
          </ac:cxnSpMkLst>
        </pc:cxnChg>
        <pc:cxnChg chg="add">
          <ac:chgData name="逸宏" userId="5b6125eb5a4ed5ea" providerId="LiveId" clId="{2CFABAB1-FB9B-4B80-BD0B-4FB8076A484C}" dt="2023-12-09T07:27:14.740" v="1036" actId="11529"/>
          <ac:cxnSpMkLst>
            <pc:docMk/>
            <pc:sldMk cId="768206860" sldId="261"/>
            <ac:cxnSpMk id="32" creationId="{B690EAC7-6DF9-480E-B663-4C9EA4609B09}"/>
          </ac:cxnSpMkLst>
        </pc:cxnChg>
        <pc:cxnChg chg="add mod">
          <ac:chgData name="逸宏" userId="5b6125eb5a4ed5ea" providerId="LiveId" clId="{2CFABAB1-FB9B-4B80-BD0B-4FB8076A484C}" dt="2023-12-09T07:27:22.656" v="1039" actId="1076"/>
          <ac:cxnSpMkLst>
            <pc:docMk/>
            <pc:sldMk cId="768206860" sldId="261"/>
            <ac:cxnSpMk id="33" creationId="{F9FEB1F2-1B84-485F-9FB0-83181853A950}"/>
          </ac:cxnSpMkLst>
        </pc:cxnChg>
        <pc:cxnChg chg="add mod">
          <ac:chgData name="逸宏" userId="5b6125eb5a4ed5ea" providerId="LiveId" clId="{2CFABAB1-FB9B-4B80-BD0B-4FB8076A484C}" dt="2023-12-09T07:28:03.961" v="1048" actId="1076"/>
          <ac:cxnSpMkLst>
            <pc:docMk/>
            <pc:sldMk cId="768206860" sldId="261"/>
            <ac:cxnSpMk id="34" creationId="{240D26E6-130B-4DD2-880A-C5029A89F3C0}"/>
          </ac:cxnSpMkLst>
        </pc:cxnChg>
        <pc:cxnChg chg="add mod">
          <ac:chgData name="逸宏" userId="5b6125eb5a4ed5ea" providerId="LiveId" clId="{2CFABAB1-FB9B-4B80-BD0B-4FB8076A484C}" dt="2023-12-09T07:27:30.813" v="1042" actId="1076"/>
          <ac:cxnSpMkLst>
            <pc:docMk/>
            <pc:sldMk cId="768206860" sldId="261"/>
            <ac:cxnSpMk id="35" creationId="{7539B2A4-5DC9-4B88-BB07-2FA7913AB9F7}"/>
          </ac:cxnSpMkLst>
        </pc:cxnChg>
      </pc:sldChg>
      <pc:sldChg chg="addSp delSp modSp mod">
        <pc:chgData name="逸宏" userId="5b6125eb5a4ed5ea" providerId="LiveId" clId="{2CFABAB1-FB9B-4B80-BD0B-4FB8076A484C}" dt="2023-12-12T13:48:50.004" v="1981" actId="1076"/>
        <pc:sldMkLst>
          <pc:docMk/>
          <pc:sldMk cId="673396412" sldId="267"/>
        </pc:sldMkLst>
        <pc:spChg chg="mod">
          <ac:chgData name="逸宏" userId="5b6125eb5a4ed5ea" providerId="LiveId" clId="{2CFABAB1-FB9B-4B80-BD0B-4FB8076A484C}" dt="2023-12-09T07:55:32.144" v="1731" actId="6549"/>
          <ac:spMkLst>
            <pc:docMk/>
            <pc:sldMk cId="673396412" sldId="267"/>
            <ac:spMk id="4" creationId="{A378B30B-4458-4F5F-A010-843A622DFCA2}"/>
          </ac:spMkLst>
        </pc:spChg>
        <pc:spChg chg="mod">
          <ac:chgData name="逸宏" userId="5b6125eb5a4ed5ea" providerId="LiveId" clId="{2CFABAB1-FB9B-4B80-BD0B-4FB8076A484C}" dt="2023-12-09T07:55:34.912" v="1734" actId="20577"/>
          <ac:spMkLst>
            <pc:docMk/>
            <pc:sldMk cId="673396412" sldId="267"/>
            <ac:spMk id="6" creationId="{E5EAF975-E01C-455F-8423-51E186B8CE08}"/>
          </ac:spMkLst>
        </pc:spChg>
        <pc:spChg chg="mod">
          <ac:chgData name="逸宏" userId="5b6125eb5a4ed5ea" providerId="LiveId" clId="{2CFABAB1-FB9B-4B80-BD0B-4FB8076A484C}" dt="2023-12-09T07:55:36.419" v="1737" actId="20577"/>
          <ac:spMkLst>
            <pc:docMk/>
            <pc:sldMk cId="673396412" sldId="267"/>
            <ac:spMk id="7" creationId="{77DF2111-ADA6-4350-938F-5A1D723CA48D}"/>
          </ac:spMkLst>
        </pc:spChg>
        <pc:spChg chg="add mod">
          <ac:chgData name="逸宏" userId="5b6125eb5a4ed5ea" providerId="LiveId" clId="{2CFABAB1-FB9B-4B80-BD0B-4FB8076A484C}" dt="2023-12-12T13:48:50.004" v="1981" actId="1076"/>
          <ac:spMkLst>
            <pc:docMk/>
            <pc:sldMk cId="673396412" sldId="267"/>
            <ac:spMk id="8" creationId="{E3CB2122-9DFE-4766-983F-6DA586349798}"/>
          </ac:spMkLst>
        </pc:spChg>
        <pc:spChg chg="mod">
          <ac:chgData name="逸宏" userId="5b6125eb5a4ed5ea" providerId="LiveId" clId="{2CFABAB1-FB9B-4B80-BD0B-4FB8076A484C}" dt="2023-12-09T07:55:40.349" v="1750" actId="20577"/>
          <ac:spMkLst>
            <pc:docMk/>
            <pc:sldMk cId="673396412" sldId="267"/>
            <ac:spMk id="10" creationId="{08D39E99-F47F-4517-BED2-8C8718E79E4A}"/>
          </ac:spMkLst>
        </pc:spChg>
        <pc:grpChg chg="del">
          <ac:chgData name="逸宏" userId="5b6125eb5a4ed5ea" providerId="LiveId" clId="{2CFABAB1-FB9B-4B80-BD0B-4FB8076A484C}" dt="2023-12-09T07:55:42.221" v="1751" actId="478"/>
          <ac:grpSpMkLst>
            <pc:docMk/>
            <pc:sldMk cId="673396412" sldId="267"/>
            <ac:grpSpMk id="11" creationId="{B6670EFA-88DD-465E-A9EB-C7F2570FBCC6}"/>
          </ac:grpSpMkLst>
        </pc:grpChg>
      </pc:sldChg>
      <pc:sldChg chg="new del">
        <pc:chgData name="逸宏" userId="5b6125eb5a4ed5ea" providerId="LiveId" clId="{2CFABAB1-FB9B-4B80-BD0B-4FB8076A484C}" dt="2023-12-08T15:05:36.073" v="80" actId="2696"/>
        <pc:sldMkLst>
          <pc:docMk/>
          <pc:sldMk cId="3008701962" sldId="1258"/>
        </pc:sldMkLst>
      </pc:sldChg>
      <pc:sldChg chg="addSp delSp modSp new mod">
        <pc:chgData name="逸宏" userId="5b6125eb5a4ed5ea" providerId="LiveId" clId="{2CFABAB1-FB9B-4B80-BD0B-4FB8076A484C}" dt="2023-12-09T07:41:39.623" v="1340" actId="20577"/>
        <pc:sldMkLst>
          <pc:docMk/>
          <pc:sldMk cId="4092586899" sldId="1258"/>
        </pc:sldMkLst>
        <pc:spChg chg="mod">
          <ac:chgData name="逸宏" userId="5b6125eb5a4ed5ea" providerId="LiveId" clId="{2CFABAB1-FB9B-4B80-BD0B-4FB8076A484C}" dt="2023-12-09T07:30:51.045" v="1144" actId="20577"/>
          <ac:spMkLst>
            <pc:docMk/>
            <pc:sldMk cId="4092586899" sldId="1258"/>
            <ac:spMk id="2" creationId="{4C0140A6-EC7B-475B-954E-904376068F18}"/>
          </ac:spMkLst>
        </pc:spChg>
        <pc:spChg chg="add del mod">
          <ac:chgData name="逸宏" userId="5b6125eb5a4ed5ea" providerId="LiveId" clId="{2CFABAB1-FB9B-4B80-BD0B-4FB8076A484C}" dt="2023-12-09T07:35:29.302" v="1162"/>
          <ac:spMkLst>
            <pc:docMk/>
            <pc:sldMk cId="4092586899" sldId="1258"/>
            <ac:spMk id="12" creationId="{D6450FD4-43BA-40B6-A065-01D814097F9D}"/>
          </ac:spMkLst>
        </pc:spChg>
        <pc:spChg chg="add mod">
          <ac:chgData name="逸宏" userId="5b6125eb5a4ed5ea" providerId="LiveId" clId="{2CFABAB1-FB9B-4B80-BD0B-4FB8076A484C}" dt="2023-12-09T07:35:55.025" v="1168" actId="1076"/>
          <ac:spMkLst>
            <pc:docMk/>
            <pc:sldMk cId="4092586899" sldId="1258"/>
            <ac:spMk id="13" creationId="{660FAF73-2490-4BAD-88FF-104C812D6C98}"/>
          </ac:spMkLst>
        </pc:spChg>
        <pc:spChg chg="add mod">
          <ac:chgData name="逸宏" userId="5b6125eb5a4ed5ea" providerId="LiveId" clId="{2CFABAB1-FB9B-4B80-BD0B-4FB8076A484C}" dt="2023-12-09T07:35:50.777" v="1167" actId="14100"/>
          <ac:spMkLst>
            <pc:docMk/>
            <pc:sldMk cId="4092586899" sldId="1258"/>
            <ac:spMk id="14" creationId="{EFA16253-4207-426D-9A4D-A3F2471DDC5F}"/>
          </ac:spMkLst>
        </pc:spChg>
        <pc:spChg chg="add mod">
          <ac:chgData name="逸宏" userId="5b6125eb5a4ed5ea" providerId="LiveId" clId="{2CFABAB1-FB9B-4B80-BD0B-4FB8076A484C}" dt="2023-12-09T07:38:11.747" v="1280" actId="1076"/>
          <ac:spMkLst>
            <pc:docMk/>
            <pc:sldMk cId="4092586899" sldId="1258"/>
            <ac:spMk id="15" creationId="{9B7EE88C-C444-4DCD-BA08-FF79E1D9E33A}"/>
          </ac:spMkLst>
        </pc:spChg>
        <pc:spChg chg="add mod">
          <ac:chgData name="逸宏" userId="5b6125eb5a4ed5ea" providerId="LiveId" clId="{2CFABAB1-FB9B-4B80-BD0B-4FB8076A484C}" dt="2023-12-09T07:41:15.995" v="1308" actId="14100"/>
          <ac:spMkLst>
            <pc:docMk/>
            <pc:sldMk cId="4092586899" sldId="1258"/>
            <ac:spMk id="16" creationId="{3B6251D5-7A0B-4AC6-A974-DC2DFFC264A7}"/>
          </ac:spMkLst>
        </pc:spChg>
        <pc:spChg chg="add mod">
          <ac:chgData name="逸宏" userId="5b6125eb5a4ed5ea" providerId="LiveId" clId="{2CFABAB1-FB9B-4B80-BD0B-4FB8076A484C}" dt="2023-12-09T07:41:18.770" v="1309" actId="1076"/>
          <ac:spMkLst>
            <pc:docMk/>
            <pc:sldMk cId="4092586899" sldId="1258"/>
            <ac:spMk id="17" creationId="{A958EDAD-FEA7-42AC-889F-783E08B307DF}"/>
          </ac:spMkLst>
        </pc:spChg>
        <pc:spChg chg="add mod">
          <ac:chgData name="逸宏" userId="5b6125eb5a4ed5ea" providerId="LiveId" clId="{2CFABAB1-FB9B-4B80-BD0B-4FB8076A484C}" dt="2023-12-09T07:41:39.623" v="1340" actId="20577"/>
          <ac:spMkLst>
            <pc:docMk/>
            <pc:sldMk cId="4092586899" sldId="1258"/>
            <ac:spMk id="18" creationId="{C1A528EE-9918-47A9-8F6A-9755FC791D13}"/>
          </ac:spMkLst>
        </pc:spChg>
        <pc:picChg chg="add mod">
          <ac:chgData name="逸宏" userId="5b6125eb5a4ed5ea" providerId="LiveId" clId="{2CFABAB1-FB9B-4B80-BD0B-4FB8076A484C}" dt="2023-12-09T07:31:04.478" v="1151" actId="1076"/>
          <ac:picMkLst>
            <pc:docMk/>
            <pc:sldMk cId="4092586899" sldId="1258"/>
            <ac:picMk id="5" creationId="{EFE1CA00-EB6B-46ED-83F4-E634C0E5C4E3}"/>
          </ac:picMkLst>
        </pc:picChg>
        <pc:picChg chg="add mod">
          <ac:chgData name="逸宏" userId="5b6125eb5a4ed5ea" providerId="LiveId" clId="{2CFABAB1-FB9B-4B80-BD0B-4FB8076A484C}" dt="2023-12-09T07:32:50.366" v="1154" actId="1076"/>
          <ac:picMkLst>
            <pc:docMk/>
            <pc:sldMk cId="4092586899" sldId="1258"/>
            <ac:picMk id="7" creationId="{4F09748C-778B-4B94-B79A-7A31D2503BCB}"/>
          </ac:picMkLst>
        </pc:picChg>
        <pc:picChg chg="add mod">
          <ac:chgData name="逸宏" userId="5b6125eb5a4ed5ea" providerId="LiveId" clId="{2CFABAB1-FB9B-4B80-BD0B-4FB8076A484C}" dt="2023-12-09T07:33:15.622" v="1156" actId="1076"/>
          <ac:picMkLst>
            <pc:docMk/>
            <pc:sldMk cId="4092586899" sldId="1258"/>
            <ac:picMk id="9" creationId="{C885D529-6FA9-4E8C-8DDB-B2B9C75C37F6}"/>
          </ac:picMkLst>
        </pc:picChg>
        <pc:picChg chg="add mod">
          <ac:chgData name="逸宏" userId="5b6125eb5a4ed5ea" providerId="LiveId" clId="{2CFABAB1-FB9B-4B80-BD0B-4FB8076A484C}" dt="2023-12-09T07:33:46.872" v="1158" actId="1076"/>
          <ac:picMkLst>
            <pc:docMk/>
            <pc:sldMk cId="4092586899" sldId="1258"/>
            <ac:picMk id="11" creationId="{20915A7E-8FDF-4B9D-9C69-AB2C03001CA9}"/>
          </ac:picMkLst>
        </pc:picChg>
      </pc:sldChg>
      <pc:sldChg chg="addSp delSp modSp new mod">
        <pc:chgData name="逸宏" userId="5b6125eb5a4ed5ea" providerId="LiveId" clId="{2CFABAB1-FB9B-4B80-BD0B-4FB8076A484C}" dt="2023-12-09T07:51:23.075" v="1635" actId="1076"/>
        <pc:sldMkLst>
          <pc:docMk/>
          <pc:sldMk cId="1863500349" sldId="1259"/>
        </pc:sldMkLst>
        <pc:spChg chg="del">
          <ac:chgData name="逸宏" userId="5b6125eb5a4ed5ea" providerId="LiveId" clId="{2CFABAB1-FB9B-4B80-BD0B-4FB8076A484C}" dt="2023-12-09T07:42:31.394" v="1343" actId="931"/>
          <ac:spMkLst>
            <pc:docMk/>
            <pc:sldMk cId="1863500349" sldId="1259"/>
            <ac:spMk id="2" creationId="{5FA90A9D-9DF8-4807-BA7E-3DB1A8AA4CE7}"/>
          </ac:spMkLst>
        </pc:spChg>
        <pc:spChg chg="add mod">
          <ac:chgData name="逸宏" userId="5b6125eb5a4ed5ea" providerId="LiveId" clId="{2CFABAB1-FB9B-4B80-BD0B-4FB8076A484C}" dt="2023-12-09T07:43:30.975" v="1352" actId="14100"/>
          <ac:spMkLst>
            <pc:docMk/>
            <pc:sldMk cId="1863500349" sldId="1259"/>
            <ac:spMk id="6" creationId="{4E269770-718E-4FA8-8159-18B574B9242B}"/>
          </ac:spMkLst>
        </pc:spChg>
        <pc:spChg chg="add mod">
          <ac:chgData name="逸宏" userId="5b6125eb5a4ed5ea" providerId="LiveId" clId="{2CFABAB1-FB9B-4B80-BD0B-4FB8076A484C}" dt="2023-12-09T07:43:46.862" v="1355" actId="14100"/>
          <ac:spMkLst>
            <pc:docMk/>
            <pc:sldMk cId="1863500349" sldId="1259"/>
            <ac:spMk id="7" creationId="{9C9A2D1E-C46F-4D2E-B1F7-937C668E31B2}"/>
          </ac:spMkLst>
        </pc:spChg>
        <pc:spChg chg="add mod">
          <ac:chgData name="逸宏" userId="5b6125eb5a4ed5ea" providerId="LiveId" clId="{2CFABAB1-FB9B-4B80-BD0B-4FB8076A484C}" dt="2023-12-09T07:44:56.602" v="1359" actId="1076"/>
          <ac:spMkLst>
            <pc:docMk/>
            <pc:sldMk cId="1863500349" sldId="1259"/>
            <ac:spMk id="8" creationId="{56004813-279C-4827-8C64-4193477AEDE0}"/>
          </ac:spMkLst>
        </pc:spChg>
        <pc:spChg chg="add mod">
          <ac:chgData name="逸宏" userId="5b6125eb5a4ed5ea" providerId="LiveId" clId="{2CFABAB1-FB9B-4B80-BD0B-4FB8076A484C}" dt="2023-12-09T07:43:38.081" v="1353" actId="1076"/>
          <ac:spMkLst>
            <pc:docMk/>
            <pc:sldMk cId="1863500349" sldId="1259"/>
            <ac:spMk id="9" creationId="{C2440574-24A2-4CAD-B955-7AA81236DFCD}"/>
          </ac:spMkLst>
        </pc:spChg>
        <pc:spChg chg="add mod">
          <ac:chgData name="逸宏" userId="5b6125eb5a4ed5ea" providerId="LiveId" clId="{2CFABAB1-FB9B-4B80-BD0B-4FB8076A484C}" dt="2023-12-09T07:44:51.659" v="1358" actId="14100"/>
          <ac:spMkLst>
            <pc:docMk/>
            <pc:sldMk cId="1863500349" sldId="1259"/>
            <ac:spMk id="10" creationId="{4C79674F-2514-4F20-8A15-1B722F38E5D7}"/>
          </ac:spMkLst>
        </pc:spChg>
        <pc:spChg chg="add mod">
          <ac:chgData name="逸宏" userId="5b6125eb5a4ed5ea" providerId="LiveId" clId="{2CFABAB1-FB9B-4B80-BD0B-4FB8076A484C}" dt="2023-12-09T07:45:01.592" v="1361" actId="1076"/>
          <ac:spMkLst>
            <pc:docMk/>
            <pc:sldMk cId="1863500349" sldId="1259"/>
            <ac:spMk id="11" creationId="{336BE562-1090-4EFA-B96A-394C1F8DA068}"/>
          </ac:spMkLst>
        </pc:spChg>
        <pc:spChg chg="add mod">
          <ac:chgData name="逸宏" userId="5b6125eb5a4ed5ea" providerId="LiveId" clId="{2CFABAB1-FB9B-4B80-BD0B-4FB8076A484C}" dt="2023-12-09T07:45:52.285" v="1427" actId="1076"/>
          <ac:spMkLst>
            <pc:docMk/>
            <pc:sldMk cId="1863500349" sldId="1259"/>
            <ac:spMk id="12" creationId="{3C251D19-58E4-4736-92BC-F6D5AC760E35}"/>
          </ac:spMkLst>
        </pc:spChg>
        <pc:spChg chg="add mod">
          <ac:chgData name="逸宏" userId="5b6125eb5a4ed5ea" providerId="LiveId" clId="{2CFABAB1-FB9B-4B80-BD0B-4FB8076A484C}" dt="2023-12-09T07:49:12.253" v="1630" actId="1076"/>
          <ac:spMkLst>
            <pc:docMk/>
            <pc:sldMk cId="1863500349" sldId="1259"/>
            <ac:spMk id="13" creationId="{97FAFE9B-0FAC-4E55-A277-995D1F40453C}"/>
          </ac:spMkLst>
        </pc:spChg>
        <pc:spChg chg="add mod">
          <ac:chgData name="逸宏" userId="5b6125eb5a4ed5ea" providerId="LiveId" clId="{2CFABAB1-FB9B-4B80-BD0B-4FB8076A484C}" dt="2023-12-09T07:49:15.194" v="1631" actId="1076"/>
          <ac:spMkLst>
            <pc:docMk/>
            <pc:sldMk cId="1863500349" sldId="1259"/>
            <ac:spMk id="14" creationId="{3D9E89EB-00BC-4F89-B7FA-EB153FC5D6EC}"/>
          </ac:spMkLst>
        </pc:spChg>
        <pc:picChg chg="add mod">
          <ac:chgData name="逸宏" userId="5b6125eb5a4ed5ea" providerId="LiveId" clId="{2CFABAB1-FB9B-4B80-BD0B-4FB8076A484C}" dt="2023-12-09T07:42:34.048" v="1344" actId="1076"/>
          <ac:picMkLst>
            <pc:docMk/>
            <pc:sldMk cId="1863500349" sldId="1259"/>
            <ac:picMk id="5" creationId="{DBB8814B-FDE3-4392-B9E9-EE45A224E87A}"/>
          </ac:picMkLst>
        </pc:picChg>
        <pc:picChg chg="add mod">
          <ac:chgData name="逸宏" userId="5b6125eb5a4ed5ea" providerId="LiveId" clId="{2CFABAB1-FB9B-4B80-BD0B-4FB8076A484C}" dt="2023-12-09T07:51:06.671" v="1633" actId="1076"/>
          <ac:picMkLst>
            <pc:docMk/>
            <pc:sldMk cId="1863500349" sldId="1259"/>
            <ac:picMk id="16" creationId="{C1A7A956-641D-4A37-88DB-B9DC11A6C919}"/>
          </ac:picMkLst>
        </pc:picChg>
        <pc:picChg chg="add mod">
          <ac:chgData name="逸宏" userId="5b6125eb5a4ed5ea" providerId="LiveId" clId="{2CFABAB1-FB9B-4B80-BD0B-4FB8076A484C}" dt="2023-12-09T07:51:23.075" v="1635" actId="1076"/>
          <ac:picMkLst>
            <pc:docMk/>
            <pc:sldMk cId="1863500349" sldId="1259"/>
            <ac:picMk id="18" creationId="{121ABACB-EDFD-4F99-B13E-6E7528307AC6}"/>
          </ac:picMkLst>
        </pc:picChg>
      </pc:sldChg>
      <pc:sldChg chg="addSp delSp modSp new mod">
        <pc:chgData name="逸宏" userId="5b6125eb5a4ed5ea" providerId="LiveId" clId="{2CFABAB1-FB9B-4B80-BD0B-4FB8076A484C}" dt="2023-12-09T07:55:19.766" v="1720" actId="1076"/>
        <pc:sldMkLst>
          <pc:docMk/>
          <pc:sldMk cId="158198130" sldId="1260"/>
        </pc:sldMkLst>
        <pc:spChg chg="mod">
          <ac:chgData name="逸宏" userId="5b6125eb5a4ed5ea" providerId="LiveId" clId="{2CFABAB1-FB9B-4B80-BD0B-4FB8076A484C}" dt="2023-12-09T07:54:07.833" v="1711" actId="20577"/>
          <ac:spMkLst>
            <pc:docMk/>
            <pc:sldMk cId="158198130" sldId="1260"/>
            <ac:spMk id="2" creationId="{929B0A36-1E9A-425D-BF90-2FD1A2435872}"/>
          </ac:spMkLst>
        </pc:spChg>
        <pc:spChg chg="add del mod">
          <ac:chgData name="逸宏" userId="5b6125eb5a4ed5ea" providerId="LiveId" clId="{2CFABAB1-FB9B-4B80-BD0B-4FB8076A484C}" dt="2023-12-09T07:53:16.053" v="1686"/>
          <ac:spMkLst>
            <pc:docMk/>
            <pc:sldMk cId="158198130" sldId="1260"/>
            <ac:spMk id="6" creationId="{8A827EC7-4E1B-4CD6-A516-850C34A53A11}"/>
          </ac:spMkLst>
        </pc:spChg>
        <pc:spChg chg="add mod">
          <ac:chgData name="逸宏" userId="5b6125eb5a4ed5ea" providerId="LiveId" clId="{2CFABAB1-FB9B-4B80-BD0B-4FB8076A484C}" dt="2023-12-09T07:54:06.007" v="1708" actId="20577"/>
          <ac:spMkLst>
            <pc:docMk/>
            <pc:sldMk cId="158198130" sldId="1260"/>
            <ac:spMk id="7" creationId="{74405EE5-9C7B-4E9B-8100-D88C59EEB7A7}"/>
          </ac:spMkLst>
        </pc:spChg>
        <pc:picChg chg="add mod">
          <ac:chgData name="逸宏" userId="5b6125eb5a4ed5ea" providerId="LiveId" clId="{2CFABAB1-FB9B-4B80-BD0B-4FB8076A484C}" dt="2023-12-09T07:52:26.941" v="1664" actId="1076"/>
          <ac:picMkLst>
            <pc:docMk/>
            <pc:sldMk cId="158198130" sldId="1260"/>
            <ac:picMk id="5" creationId="{EEAF37BD-2A42-49C1-BCC4-6C3A4E4B7D36}"/>
          </ac:picMkLst>
        </pc:picChg>
        <pc:picChg chg="add del mod">
          <ac:chgData name="逸宏" userId="5b6125eb5a4ed5ea" providerId="LiveId" clId="{2CFABAB1-FB9B-4B80-BD0B-4FB8076A484C}" dt="2023-12-09T07:55:00.648" v="1714" actId="21"/>
          <ac:picMkLst>
            <pc:docMk/>
            <pc:sldMk cId="158198130" sldId="1260"/>
            <ac:picMk id="9" creationId="{BF9A47C2-3822-4E2B-9D9C-685558C9FD07}"/>
          </ac:picMkLst>
        </pc:picChg>
        <pc:picChg chg="add mod">
          <ac:chgData name="逸宏" userId="5b6125eb5a4ed5ea" providerId="LiveId" clId="{2CFABAB1-FB9B-4B80-BD0B-4FB8076A484C}" dt="2023-12-09T07:55:19.766" v="1720" actId="1076"/>
          <ac:picMkLst>
            <pc:docMk/>
            <pc:sldMk cId="158198130" sldId="1260"/>
            <ac:picMk id="11" creationId="{AB9B3AFC-1B6F-469C-B96B-F4AC4DE04C55}"/>
          </ac:picMkLst>
        </pc:picChg>
      </pc:sldChg>
      <pc:sldChg chg="new del">
        <pc:chgData name="逸宏" userId="5b6125eb5a4ed5ea" providerId="LiveId" clId="{2CFABAB1-FB9B-4B80-BD0B-4FB8076A484C}" dt="2023-12-09T07:41:51.751" v="1342" actId="2696"/>
        <pc:sldMkLst>
          <pc:docMk/>
          <pc:sldMk cId="1914922105" sldId="1260"/>
        </pc:sldMkLst>
      </pc:sldChg>
      <pc:sldChg chg="addSp delSp modSp new mod">
        <pc:chgData name="逸宏" userId="5b6125eb5a4ed5ea" providerId="LiveId" clId="{2CFABAB1-FB9B-4B80-BD0B-4FB8076A484C}" dt="2023-12-12T14:01:55.006" v="2458" actId="20577"/>
        <pc:sldMkLst>
          <pc:docMk/>
          <pc:sldMk cId="2571359109" sldId="1261"/>
        </pc:sldMkLst>
        <pc:spChg chg="mod">
          <ac:chgData name="逸宏" userId="5b6125eb5a4ed5ea" providerId="LiveId" clId="{2CFABAB1-FB9B-4B80-BD0B-4FB8076A484C}" dt="2023-12-12T13:50:32.834" v="1993" actId="20577"/>
          <ac:spMkLst>
            <pc:docMk/>
            <pc:sldMk cId="2571359109" sldId="1261"/>
            <ac:spMk id="2" creationId="{B08E3597-6C26-4DAF-8216-D19556B6CCE2}"/>
          </ac:spMkLst>
        </pc:spChg>
        <pc:spChg chg="mod">
          <ac:chgData name="逸宏" userId="5b6125eb5a4ed5ea" providerId="LiveId" clId="{2CFABAB1-FB9B-4B80-BD0B-4FB8076A484C}" dt="2023-12-12T13:48:18.046" v="1928" actId="20577"/>
          <ac:spMkLst>
            <pc:docMk/>
            <pc:sldMk cId="2571359109" sldId="1261"/>
            <ac:spMk id="3" creationId="{5CEAE478-B42A-4733-AA99-354F52902EF7}"/>
          </ac:spMkLst>
        </pc:spChg>
        <pc:spChg chg="add mod">
          <ac:chgData name="逸宏" userId="5b6125eb5a4ed5ea" providerId="LiveId" clId="{2CFABAB1-FB9B-4B80-BD0B-4FB8076A484C}" dt="2023-12-12T13:51:46.745" v="2003" actId="14100"/>
          <ac:spMkLst>
            <pc:docMk/>
            <pc:sldMk cId="2571359109" sldId="1261"/>
            <ac:spMk id="8" creationId="{D2D8D275-F201-4324-B975-EB56DC47AAB9}"/>
          </ac:spMkLst>
        </pc:spChg>
        <pc:spChg chg="add mod">
          <ac:chgData name="逸宏" userId="5b6125eb5a4ed5ea" providerId="LiveId" clId="{2CFABAB1-FB9B-4B80-BD0B-4FB8076A484C}" dt="2023-12-12T13:51:59.191" v="2006" actId="1076"/>
          <ac:spMkLst>
            <pc:docMk/>
            <pc:sldMk cId="2571359109" sldId="1261"/>
            <ac:spMk id="9" creationId="{7F758670-6C03-427A-A95F-DB5CBE429E43}"/>
          </ac:spMkLst>
        </pc:spChg>
        <pc:spChg chg="add del mod">
          <ac:chgData name="逸宏" userId="5b6125eb5a4ed5ea" providerId="LiveId" clId="{2CFABAB1-FB9B-4B80-BD0B-4FB8076A484C}" dt="2023-12-12T13:52:20.999" v="2019"/>
          <ac:spMkLst>
            <pc:docMk/>
            <pc:sldMk cId="2571359109" sldId="1261"/>
            <ac:spMk id="10" creationId="{83BA1FD6-5BCD-4412-9B27-585041B15CA5}"/>
          </ac:spMkLst>
        </pc:spChg>
        <pc:spChg chg="add mod">
          <ac:chgData name="逸宏" userId="5b6125eb5a4ed5ea" providerId="LiveId" clId="{2CFABAB1-FB9B-4B80-BD0B-4FB8076A484C}" dt="2023-12-12T14:01:55.006" v="2458" actId="20577"/>
          <ac:spMkLst>
            <pc:docMk/>
            <pc:sldMk cId="2571359109" sldId="1261"/>
            <ac:spMk id="11" creationId="{5783C014-75EE-48BF-8B4A-4D264788DA39}"/>
          </ac:spMkLst>
        </pc:spChg>
        <pc:spChg chg="add del mod">
          <ac:chgData name="逸宏" userId="5b6125eb5a4ed5ea" providerId="LiveId" clId="{2CFABAB1-FB9B-4B80-BD0B-4FB8076A484C}" dt="2023-12-12T13:55:51.898" v="2183" actId="478"/>
          <ac:spMkLst>
            <pc:docMk/>
            <pc:sldMk cId="2571359109" sldId="1261"/>
            <ac:spMk id="16" creationId="{96438CA5-2B24-46D9-AE54-35BBE0FDD60C}"/>
          </ac:spMkLst>
        </pc:spChg>
        <pc:spChg chg="add mod">
          <ac:chgData name="逸宏" userId="5b6125eb5a4ed5ea" providerId="LiveId" clId="{2CFABAB1-FB9B-4B80-BD0B-4FB8076A484C}" dt="2023-12-12T13:56:14.315" v="2187" actId="14100"/>
          <ac:spMkLst>
            <pc:docMk/>
            <pc:sldMk cId="2571359109" sldId="1261"/>
            <ac:spMk id="17" creationId="{D9B0F031-A52E-40C5-8920-408D4240A6C8}"/>
          </ac:spMkLst>
        </pc:spChg>
        <pc:spChg chg="add mod">
          <ac:chgData name="逸宏" userId="5b6125eb5a4ed5ea" providerId="LiveId" clId="{2CFABAB1-FB9B-4B80-BD0B-4FB8076A484C}" dt="2023-12-12T13:56:23.844" v="2191" actId="1076"/>
          <ac:spMkLst>
            <pc:docMk/>
            <pc:sldMk cId="2571359109" sldId="1261"/>
            <ac:spMk id="18" creationId="{59C09F13-6456-4CEE-A75B-0A6CB4776F1C}"/>
          </ac:spMkLst>
        </pc:spChg>
        <pc:spChg chg="add mod">
          <ac:chgData name="逸宏" userId="5b6125eb5a4ed5ea" providerId="LiveId" clId="{2CFABAB1-FB9B-4B80-BD0B-4FB8076A484C}" dt="2023-12-12T14:01:51.671" v="2456" actId="20577"/>
          <ac:spMkLst>
            <pc:docMk/>
            <pc:sldMk cId="2571359109" sldId="1261"/>
            <ac:spMk id="19" creationId="{220DC568-2141-44A6-9678-B963F7E2004B}"/>
          </ac:spMkLst>
        </pc:spChg>
        <pc:picChg chg="add mod">
          <ac:chgData name="逸宏" userId="5b6125eb5a4ed5ea" providerId="LiveId" clId="{2CFABAB1-FB9B-4B80-BD0B-4FB8076A484C}" dt="2023-12-12T13:50:58.344" v="1996" actId="1076"/>
          <ac:picMkLst>
            <pc:docMk/>
            <pc:sldMk cId="2571359109" sldId="1261"/>
            <ac:picMk id="5" creationId="{7EB7065F-A466-48BB-B813-3A804FCC4113}"/>
          </ac:picMkLst>
        </pc:picChg>
        <pc:picChg chg="add mod">
          <ac:chgData name="逸宏" userId="5b6125eb5a4ed5ea" providerId="LiveId" clId="{2CFABAB1-FB9B-4B80-BD0B-4FB8076A484C}" dt="2023-12-12T13:51:17.465" v="1998" actId="1076"/>
          <ac:picMkLst>
            <pc:docMk/>
            <pc:sldMk cId="2571359109" sldId="1261"/>
            <ac:picMk id="7" creationId="{78094474-0643-4F8A-8448-BA83C71D6A7F}"/>
          </ac:picMkLst>
        </pc:picChg>
        <pc:picChg chg="add del mod">
          <ac:chgData name="逸宏" userId="5b6125eb5a4ed5ea" providerId="LiveId" clId="{2CFABAB1-FB9B-4B80-BD0B-4FB8076A484C}" dt="2023-12-12T13:55:10.341" v="2174" actId="21"/>
          <ac:picMkLst>
            <pc:docMk/>
            <pc:sldMk cId="2571359109" sldId="1261"/>
            <ac:picMk id="13" creationId="{BBC1EFD7-95E4-429D-B874-2D8124E6EE58}"/>
          </ac:picMkLst>
        </pc:picChg>
        <pc:picChg chg="add mod">
          <ac:chgData name="逸宏" userId="5b6125eb5a4ed5ea" providerId="LiveId" clId="{2CFABAB1-FB9B-4B80-BD0B-4FB8076A484C}" dt="2023-12-12T13:55:26.056" v="2177" actId="1076"/>
          <ac:picMkLst>
            <pc:docMk/>
            <pc:sldMk cId="2571359109" sldId="1261"/>
            <ac:picMk id="15" creationId="{5F2D47B8-2B7A-4953-8376-C774EFDB9BD6}"/>
          </ac:picMkLst>
        </pc:picChg>
      </pc:sldChg>
      <pc:sldChg chg="addSp delSp modSp new mod">
        <pc:chgData name="逸宏" userId="5b6125eb5a4ed5ea" providerId="LiveId" clId="{2CFABAB1-FB9B-4B80-BD0B-4FB8076A484C}" dt="2023-12-12T14:07:50.301" v="2691" actId="1076"/>
        <pc:sldMkLst>
          <pc:docMk/>
          <pc:sldMk cId="1290955385" sldId="1262"/>
        </pc:sldMkLst>
        <pc:spChg chg="del">
          <ac:chgData name="逸宏" userId="5b6125eb5a4ed5ea" providerId="LiveId" clId="{2CFABAB1-FB9B-4B80-BD0B-4FB8076A484C}" dt="2023-12-12T13:59:06.680" v="2386" actId="931"/>
          <ac:spMkLst>
            <pc:docMk/>
            <pc:sldMk cId="1290955385" sldId="1262"/>
            <ac:spMk id="2" creationId="{FEBBA8D0-B8D7-4592-B7D1-C17442F540FA}"/>
          </ac:spMkLst>
        </pc:spChg>
        <pc:spChg chg="add mod">
          <ac:chgData name="逸宏" userId="5b6125eb5a4ed5ea" providerId="LiveId" clId="{2CFABAB1-FB9B-4B80-BD0B-4FB8076A484C}" dt="2023-12-12T13:59:44.993" v="2402" actId="1076"/>
          <ac:spMkLst>
            <pc:docMk/>
            <pc:sldMk cId="1290955385" sldId="1262"/>
            <ac:spMk id="6" creationId="{AB052FC9-C6D3-4C72-AD02-B3198422AE21}"/>
          </ac:spMkLst>
        </pc:spChg>
        <pc:spChg chg="add mod">
          <ac:chgData name="逸宏" userId="5b6125eb5a4ed5ea" providerId="LiveId" clId="{2CFABAB1-FB9B-4B80-BD0B-4FB8076A484C}" dt="2023-12-12T13:59:28.820" v="2394" actId="14100"/>
          <ac:spMkLst>
            <pc:docMk/>
            <pc:sldMk cId="1290955385" sldId="1262"/>
            <ac:spMk id="7" creationId="{77ACDE09-68E6-455C-9355-D920D1C02437}"/>
          </ac:spMkLst>
        </pc:spChg>
        <pc:spChg chg="add mod">
          <ac:chgData name="逸宏" userId="5b6125eb5a4ed5ea" providerId="LiveId" clId="{2CFABAB1-FB9B-4B80-BD0B-4FB8076A484C}" dt="2023-12-12T13:59:42.595" v="2401" actId="14100"/>
          <ac:spMkLst>
            <pc:docMk/>
            <pc:sldMk cId="1290955385" sldId="1262"/>
            <ac:spMk id="8" creationId="{2633DD54-7434-4016-842C-96E433AC414C}"/>
          </ac:spMkLst>
        </pc:spChg>
        <pc:spChg chg="add del mod">
          <ac:chgData name="逸宏" userId="5b6125eb5a4ed5ea" providerId="LiveId" clId="{2CFABAB1-FB9B-4B80-BD0B-4FB8076A484C}" dt="2023-12-12T14:00:33.387" v="2415" actId="478"/>
          <ac:spMkLst>
            <pc:docMk/>
            <pc:sldMk cId="1290955385" sldId="1262"/>
            <ac:spMk id="9" creationId="{B65C284C-EA57-4591-90C2-9903D540F380}"/>
          </ac:spMkLst>
        </pc:spChg>
        <pc:spChg chg="add mod">
          <ac:chgData name="逸宏" userId="5b6125eb5a4ed5ea" providerId="LiveId" clId="{2CFABAB1-FB9B-4B80-BD0B-4FB8076A484C}" dt="2023-12-12T14:01:46.318" v="2454" actId="20577"/>
          <ac:spMkLst>
            <pc:docMk/>
            <pc:sldMk cId="1290955385" sldId="1262"/>
            <ac:spMk id="10" creationId="{353512B1-3BDA-4C6E-89FC-87C17B363448}"/>
          </ac:spMkLst>
        </pc:spChg>
        <pc:spChg chg="add mod">
          <ac:chgData name="逸宏" userId="5b6125eb5a4ed5ea" providerId="LiveId" clId="{2CFABAB1-FB9B-4B80-BD0B-4FB8076A484C}" dt="2023-12-12T14:07:08.431" v="2655" actId="1076"/>
          <ac:spMkLst>
            <pc:docMk/>
            <pc:sldMk cId="1290955385" sldId="1262"/>
            <ac:spMk id="11" creationId="{C95708FC-957F-4DC6-AED5-6A926453B093}"/>
          </ac:spMkLst>
        </pc:spChg>
        <pc:spChg chg="add mod">
          <ac:chgData name="逸宏" userId="5b6125eb5a4ed5ea" providerId="LiveId" clId="{2CFABAB1-FB9B-4B80-BD0B-4FB8076A484C}" dt="2023-12-12T14:07:50.301" v="2691" actId="1076"/>
          <ac:spMkLst>
            <pc:docMk/>
            <pc:sldMk cId="1290955385" sldId="1262"/>
            <ac:spMk id="12" creationId="{9263F1DB-422F-46A9-9F86-8B5862643541}"/>
          </ac:spMkLst>
        </pc:spChg>
        <pc:picChg chg="add mod">
          <ac:chgData name="逸宏" userId="5b6125eb5a4ed5ea" providerId="LiveId" clId="{2CFABAB1-FB9B-4B80-BD0B-4FB8076A484C}" dt="2023-12-12T13:59:09.484" v="2387" actId="1076"/>
          <ac:picMkLst>
            <pc:docMk/>
            <pc:sldMk cId="1290955385" sldId="1262"/>
            <ac:picMk id="5" creationId="{38A37EA9-F99A-4B44-BA82-091215A0C54C}"/>
          </ac:picMkLst>
        </pc:picChg>
      </pc:sldChg>
      <pc:sldChg chg="addSp delSp modSp new mod">
        <pc:chgData name="逸宏" userId="5b6125eb5a4ed5ea" providerId="LiveId" clId="{2CFABAB1-FB9B-4B80-BD0B-4FB8076A484C}" dt="2023-12-12T14:18:29.998" v="3104"/>
        <pc:sldMkLst>
          <pc:docMk/>
          <pc:sldMk cId="2144369564" sldId="1263"/>
        </pc:sldMkLst>
        <pc:spChg chg="mod">
          <ac:chgData name="逸宏" userId="5b6125eb5a4ed5ea" providerId="LiveId" clId="{2CFABAB1-FB9B-4B80-BD0B-4FB8076A484C}" dt="2023-12-12T14:11:48.500" v="2822"/>
          <ac:spMkLst>
            <pc:docMk/>
            <pc:sldMk cId="2144369564" sldId="1263"/>
            <ac:spMk id="2" creationId="{6AEFC8D2-7FD0-4833-9A1B-AE28FE5BB3E0}"/>
          </ac:spMkLst>
        </pc:spChg>
        <pc:spChg chg="mod">
          <ac:chgData name="逸宏" userId="5b6125eb5a4ed5ea" providerId="LiveId" clId="{2CFABAB1-FB9B-4B80-BD0B-4FB8076A484C}" dt="2023-12-12T14:10:48.554" v="2782" actId="2711"/>
          <ac:spMkLst>
            <pc:docMk/>
            <pc:sldMk cId="2144369564" sldId="1263"/>
            <ac:spMk id="3" creationId="{224AD8CC-2C73-4783-B569-872E0A38B332}"/>
          </ac:spMkLst>
        </pc:spChg>
        <pc:spChg chg="add del">
          <ac:chgData name="逸宏" userId="5b6125eb5a4ed5ea" providerId="LiveId" clId="{2CFABAB1-FB9B-4B80-BD0B-4FB8076A484C}" dt="2023-12-12T14:07:56.106" v="2693" actId="478"/>
          <ac:spMkLst>
            <pc:docMk/>
            <pc:sldMk cId="2144369564" sldId="1263"/>
            <ac:spMk id="15" creationId="{E86E0B48-5CF2-46D7-B7D3-D0EEB7DE314B}"/>
          </ac:spMkLst>
        </pc:spChg>
        <pc:spChg chg="add mod">
          <ac:chgData name="逸宏" userId="5b6125eb5a4ed5ea" providerId="LiveId" clId="{2CFABAB1-FB9B-4B80-BD0B-4FB8076A484C}" dt="2023-12-12T14:11:15.639" v="2796" actId="14100"/>
          <ac:spMkLst>
            <pc:docMk/>
            <pc:sldMk cId="2144369564" sldId="1263"/>
            <ac:spMk id="16" creationId="{F5DDE5BC-6ABC-4578-9DE6-055139023635}"/>
          </ac:spMkLst>
        </pc:spChg>
        <pc:spChg chg="add del mod">
          <ac:chgData name="逸宏" userId="5b6125eb5a4ed5ea" providerId="LiveId" clId="{2CFABAB1-FB9B-4B80-BD0B-4FB8076A484C}" dt="2023-12-12T14:09:55.860" v="2720" actId="478"/>
          <ac:spMkLst>
            <pc:docMk/>
            <pc:sldMk cId="2144369564" sldId="1263"/>
            <ac:spMk id="17" creationId="{F74E9C54-7C8B-4733-A6D7-E4D39E561D80}"/>
          </ac:spMkLst>
        </pc:spChg>
        <pc:spChg chg="add mod">
          <ac:chgData name="逸宏" userId="5b6125eb5a4ed5ea" providerId="LiveId" clId="{2CFABAB1-FB9B-4B80-BD0B-4FB8076A484C}" dt="2023-12-12T14:11:28.541" v="2799" actId="14100"/>
          <ac:spMkLst>
            <pc:docMk/>
            <pc:sldMk cId="2144369564" sldId="1263"/>
            <ac:spMk id="18" creationId="{46164F2D-E751-4512-AD89-7DE06FFBDC34}"/>
          </ac:spMkLst>
        </pc:spChg>
        <pc:spChg chg="add mod">
          <ac:chgData name="逸宏" userId="5b6125eb5a4ed5ea" providerId="LiveId" clId="{2CFABAB1-FB9B-4B80-BD0B-4FB8076A484C}" dt="2023-12-12T14:10:48.554" v="2782" actId="2711"/>
          <ac:spMkLst>
            <pc:docMk/>
            <pc:sldMk cId="2144369564" sldId="1263"/>
            <ac:spMk id="19" creationId="{4DBB828A-DF68-416F-93D5-2BF1D43AE213}"/>
          </ac:spMkLst>
        </pc:spChg>
        <pc:spChg chg="add mod">
          <ac:chgData name="逸宏" userId="5b6125eb5a4ed5ea" providerId="LiveId" clId="{2CFABAB1-FB9B-4B80-BD0B-4FB8076A484C}" dt="2023-12-12T14:11:57.249" v="2825" actId="1076"/>
          <ac:spMkLst>
            <pc:docMk/>
            <pc:sldMk cId="2144369564" sldId="1263"/>
            <ac:spMk id="20" creationId="{247766A8-6E75-46E1-BCE7-0314073399A4}"/>
          </ac:spMkLst>
        </pc:spChg>
        <pc:spChg chg="add mod">
          <ac:chgData name="逸宏" userId="5b6125eb5a4ed5ea" providerId="LiveId" clId="{2CFABAB1-FB9B-4B80-BD0B-4FB8076A484C}" dt="2023-12-12T14:16:07.863" v="3036" actId="1076"/>
          <ac:spMkLst>
            <pc:docMk/>
            <pc:sldMk cId="2144369564" sldId="1263"/>
            <ac:spMk id="21" creationId="{50004992-1F60-4A58-BE5D-546D132506A5}"/>
          </ac:spMkLst>
        </pc:spChg>
        <pc:spChg chg="add mod">
          <ac:chgData name="逸宏" userId="5b6125eb5a4ed5ea" providerId="LiveId" clId="{2CFABAB1-FB9B-4B80-BD0B-4FB8076A484C}" dt="2023-12-12T14:10:59.261" v="2792" actId="20577"/>
          <ac:spMkLst>
            <pc:docMk/>
            <pc:sldMk cId="2144369564" sldId="1263"/>
            <ac:spMk id="23" creationId="{6D583D5A-9FC8-4ADF-AE38-1D0A07F44D2C}"/>
          </ac:spMkLst>
        </pc:spChg>
        <pc:spChg chg="add mod">
          <ac:chgData name="逸宏" userId="5b6125eb5a4ed5ea" providerId="LiveId" clId="{2CFABAB1-FB9B-4B80-BD0B-4FB8076A484C}" dt="2023-12-12T14:13:37.010" v="2929" actId="1076"/>
          <ac:spMkLst>
            <pc:docMk/>
            <pc:sldMk cId="2144369564" sldId="1263"/>
            <ac:spMk id="24" creationId="{ACEB5A58-D6FF-4D78-8DA1-CD480D4EEF6F}"/>
          </ac:spMkLst>
        </pc:spChg>
        <pc:spChg chg="add del mod">
          <ac:chgData name="逸宏" userId="5b6125eb5a4ed5ea" providerId="LiveId" clId="{2CFABAB1-FB9B-4B80-BD0B-4FB8076A484C}" dt="2023-12-12T14:14:05.423" v="2937"/>
          <ac:spMkLst>
            <pc:docMk/>
            <pc:sldMk cId="2144369564" sldId="1263"/>
            <ac:spMk id="25" creationId="{6E24D896-9EE9-4936-8C77-AC7AD5CE8E3F}"/>
          </ac:spMkLst>
        </pc:spChg>
        <pc:spChg chg="add mod">
          <ac:chgData name="逸宏" userId="5b6125eb5a4ed5ea" providerId="LiveId" clId="{2CFABAB1-FB9B-4B80-BD0B-4FB8076A484C}" dt="2023-12-12T14:16:23.166" v="3043" actId="20577"/>
          <ac:spMkLst>
            <pc:docMk/>
            <pc:sldMk cId="2144369564" sldId="1263"/>
            <ac:spMk id="26" creationId="{FCBFF560-715E-4A3F-BE0F-3E107DE882B2}"/>
          </ac:spMkLst>
        </pc:spChg>
        <pc:spChg chg="add del mod">
          <ac:chgData name="逸宏" userId="5b6125eb5a4ed5ea" providerId="LiveId" clId="{2CFABAB1-FB9B-4B80-BD0B-4FB8076A484C}" dt="2023-12-12T14:15:23.280" v="3024" actId="21"/>
          <ac:spMkLst>
            <pc:docMk/>
            <pc:sldMk cId="2144369564" sldId="1263"/>
            <ac:spMk id="28" creationId="{B7277FF7-F9B4-42A0-9975-64C812C30608}"/>
          </ac:spMkLst>
        </pc:spChg>
        <pc:spChg chg="add mod">
          <ac:chgData name="逸宏" userId="5b6125eb5a4ed5ea" providerId="LiveId" clId="{2CFABAB1-FB9B-4B80-BD0B-4FB8076A484C}" dt="2023-12-12T14:15:36.445" v="3028" actId="14100"/>
          <ac:spMkLst>
            <pc:docMk/>
            <pc:sldMk cId="2144369564" sldId="1263"/>
            <ac:spMk id="29" creationId="{5B40237B-8897-464E-9E6C-3E2262953ADF}"/>
          </ac:spMkLst>
        </pc:spChg>
        <pc:spChg chg="add mod">
          <ac:chgData name="逸宏" userId="5b6125eb5a4ed5ea" providerId="LiveId" clId="{2CFABAB1-FB9B-4B80-BD0B-4FB8076A484C}" dt="2023-12-12T14:16:06.239" v="3035" actId="14100"/>
          <ac:spMkLst>
            <pc:docMk/>
            <pc:sldMk cId="2144369564" sldId="1263"/>
            <ac:spMk id="30" creationId="{C1F6F5AE-6E73-45CC-9C39-872C733C3942}"/>
          </ac:spMkLst>
        </pc:spChg>
        <pc:spChg chg="add mod">
          <ac:chgData name="逸宏" userId="5b6125eb5a4ed5ea" providerId="LiveId" clId="{2CFABAB1-FB9B-4B80-BD0B-4FB8076A484C}" dt="2023-12-12T14:17:18.559" v="3045" actId="1076"/>
          <ac:spMkLst>
            <pc:docMk/>
            <pc:sldMk cId="2144369564" sldId="1263"/>
            <ac:spMk id="31" creationId="{B553F61A-73F0-48B6-BB87-8C0FF573E43D}"/>
          </ac:spMkLst>
        </pc:spChg>
        <pc:spChg chg="add del mod">
          <ac:chgData name="逸宏" userId="5b6125eb5a4ed5ea" providerId="LiveId" clId="{2CFABAB1-FB9B-4B80-BD0B-4FB8076A484C}" dt="2023-12-12T14:18:29.998" v="3104"/>
          <ac:spMkLst>
            <pc:docMk/>
            <pc:sldMk cId="2144369564" sldId="1263"/>
            <ac:spMk id="32" creationId="{9922C1B9-035B-45E2-A3E2-D11788B4B6E4}"/>
          </ac:spMkLst>
        </pc:spChg>
        <pc:spChg chg="add mod">
          <ac:chgData name="逸宏" userId="5b6125eb5a4ed5ea" providerId="LiveId" clId="{2CFABAB1-FB9B-4B80-BD0B-4FB8076A484C}" dt="2023-12-12T14:18:23.055" v="3102" actId="20577"/>
          <ac:spMkLst>
            <pc:docMk/>
            <pc:sldMk cId="2144369564" sldId="1263"/>
            <ac:spMk id="33" creationId="{28E81AE4-C227-4B8F-829E-DB93758B6EB9}"/>
          </ac:spMkLst>
        </pc:spChg>
        <pc:picChg chg="add del mod">
          <ac:chgData name="逸宏" userId="5b6125eb5a4ed5ea" providerId="LiveId" clId="{2CFABAB1-FB9B-4B80-BD0B-4FB8076A484C}" dt="2023-12-12T14:04:43.377" v="2640" actId="21"/>
          <ac:picMkLst>
            <pc:docMk/>
            <pc:sldMk cId="2144369564" sldId="1263"/>
            <ac:picMk id="5" creationId="{846FBB4C-EAE9-493F-9EF4-7520BA4F55E8}"/>
          </ac:picMkLst>
        </pc:picChg>
        <pc:picChg chg="add mod">
          <ac:chgData name="逸宏" userId="5b6125eb5a4ed5ea" providerId="LiveId" clId="{2CFABAB1-FB9B-4B80-BD0B-4FB8076A484C}" dt="2023-12-12T14:04:57.209" v="2642" actId="1076"/>
          <ac:picMkLst>
            <pc:docMk/>
            <pc:sldMk cId="2144369564" sldId="1263"/>
            <ac:picMk id="7" creationId="{B72174AF-12C3-4A8C-BBEA-4E96FE96A4A7}"/>
          </ac:picMkLst>
        </pc:picChg>
        <pc:picChg chg="add del mod">
          <ac:chgData name="逸宏" userId="5b6125eb5a4ed5ea" providerId="LiveId" clId="{2CFABAB1-FB9B-4B80-BD0B-4FB8076A484C}" dt="2023-12-12T14:05:45.329" v="2648" actId="21"/>
          <ac:picMkLst>
            <pc:docMk/>
            <pc:sldMk cId="2144369564" sldId="1263"/>
            <ac:picMk id="9" creationId="{2EAB567B-7BF2-4190-9669-4EAC77E46E8D}"/>
          </ac:picMkLst>
        </pc:picChg>
        <pc:picChg chg="add del mod">
          <ac:chgData name="逸宏" userId="5b6125eb5a4ed5ea" providerId="LiveId" clId="{2CFABAB1-FB9B-4B80-BD0B-4FB8076A484C}" dt="2023-12-12T14:05:46.753" v="2649" actId="21"/>
          <ac:picMkLst>
            <pc:docMk/>
            <pc:sldMk cId="2144369564" sldId="1263"/>
            <ac:picMk id="11" creationId="{30B07A82-D77B-41A8-A2B0-712F6E8F54DA}"/>
          </ac:picMkLst>
        </pc:picChg>
        <pc:picChg chg="add mod">
          <ac:chgData name="逸宏" userId="5b6125eb5a4ed5ea" providerId="LiveId" clId="{2CFABAB1-FB9B-4B80-BD0B-4FB8076A484C}" dt="2023-12-12T14:15:55.219" v="3031" actId="1076"/>
          <ac:picMkLst>
            <pc:docMk/>
            <pc:sldMk cId="2144369564" sldId="1263"/>
            <ac:picMk id="13" creationId="{2745F15F-B090-45FB-9864-41142796E4C8}"/>
          </ac:picMkLst>
        </pc:picChg>
        <pc:picChg chg="add del mod">
          <ac:chgData name="逸宏" userId="5b6125eb5a4ed5ea" providerId="LiveId" clId="{2CFABAB1-FB9B-4B80-BD0B-4FB8076A484C}" dt="2023-12-12T14:15:23.280" v="3024" actId="21"/>
          <ac:picMkLst>
            <pc:docMk/>
            <pc:sldMk cId="2144369564" sldId="1263"/>
            <ac:picMk id="27" creationId="{B5229AEE-BEBE-42E7-8C1E-02ADF4583741}"/>
          </ac:picMkLst>
        </pc:picChg>
      </pc:sldChg>
      <pc:sldChg chg="new del">
        <pc:chgData name="逸宏" userId="5b6125eb5a4ed5ea" providerId="LiveId" clId="{2CFABAB1-FB9B-4B80-BD0B-4FB8076A484C}" dt="2023-12-12T14:05:49.563" v="2651" actId="2696"/>
        <pc:sldMkLst>
          <pc:docMk/>
          <pc:sldMk cId="921754089" sldId="1264"/>
        </pc:sldMkLst>
      </pc:sldChg>
      <pc:sldChg chg="addSp delSp modSp new mod">
        <pc:chgData name="逸宏" userId="5b6125eb5a4ed5ea" providerId="LiveId" clId="{2CFABAB1-FB9B-4B80-BD0B-4FB8076A484C}" dt="2023-12-12T14:23:31.385" v="3170" actId="1076"/>
        <pc:sldMkLst>
          <pc:docMk/>
          <pc:sldMk cId="1704354757" sldId="1264"/>
        </pc:sldMkLst>
        <pc:spChg chg="mod">
          <ac:chgData name="逸宏" userId="5b6125eb5a4ed5ea" providerId="LiveId" clId="{2CFABAB1-FB9B-4B80-BD0B-4FB8076A484C}" dt="2023-12-12T14:19:05.102" v="3153" actId="20577"/>
          <ac:spMkLst>
            <pc:docMk/>
            <pc:sldMk cId="1704354757" sldId="1264"/>
            <ac:spMk id="2" creationId="{C8331A9E-FA31-45FB-B96E-D4CC861885CA}"/>
          </ac:spMkLst>
        </pc:spChg>
        <pc:picChg chg="add mod">
          <ac:chgData name="逸宏" userId="5b6125eb5a4ed5ea" providerId="LiveId" clId="{2CFABAB1-FB9B-4B80-BD0B-4FB8076A484C}" dt="2023-12-12T14:19:39.150" v="3155" actId="1076"/>
          <ac:picMkLst>
            <pc:docMk/>
            <pc:sldMk cId="1704354757" sldId="1264"/>
            <ac:picMk id="5" creationId="{AB3DA6AF-EF27-4B3C-94E6-8DF8839968DB}"/>
          </ac:picMkLst>
        </pc:picChg>
        <pc:picChg chg="add del mod">
          <ac:chgData name="逸宏" userId="5b6125eb5a4ed5ea" providerId="LiveId" clId="{2CFABAB1-FB9B-4B80-BD0B-4FB8076A484C}" dt="2023-12-12T14:19:56.465" v="3158" actId="21"/>
          <ac:picMkLst>
            <pc:docMk/>
            <pc:sldMk cId="1704354757" sldId="1264"/>
            <ac:picMk id="7" creationId="{5D339B97-84B8-4A50-8A43-D5F1BA569118}"/>
          </ac:picMkLst>
        </pc:picChg>
        <pc:picChg chg="add mod">
          <ac:chgData name="逸宏" userId="5b6125eb5a4ed5ea" providerId="LiveId" clId="{2CFABAB1-FB9B-4B80-BD0B-4FB8076A484C}" dt="2023-12-12T14:20:06.604" v="3160" actId="1076"/>
          <ac:picMkLst>
            <pc:docMk/>
            <pc:sldMk cId="1704354757" sldId="1264"/>
            <ac:picMk id="9" creationId="{4C755123-A644-4E27-88D1-385BCCFCABA3}"/>
          </ac:picMkLst>
        </pc:picChg>
        <pc:picChg chg="add mod">
          <ac:chgData name="逸宏" userId="5b6125eb5a4ed5ea" providerId="LiveId" clId="{2CFABAB1-FB9B-4B80-BD0B-4FB8076A484C}" dt="2023-12-12T14:20:33.622" v="3162" actId="1076"/>
          <ac:picMkLst>
            <pc:docMk/>
            <pc:sldMk cId="1704354757" sldId="1264"/>
            <ac:picMk id="11" creationId="{B0682FC9-3DFF-4D4A-A6DA-FE9763DB1441}"/>
          </ac:picMkLst>
        </pc:picChg>
        <pc:picChg chg="add mod">
          <ac:chgData name="逸宏" userId="5b6125eb5a4ed5ea" providerId="LiveId" clId="{2CFABAB1-FB9B-4B80-BD0B-4FB8076A484C}" dt="2023-12-12T14:22:14.562" v="3164" actId="1076"/>
          <ac:picMkLst>
            <pc:docMk/>
            <pc:sldMk cId="1704354757" sldId="1264"/>
            <ac:picMk id="13" creationId="{2FB7AB4F-22F3-4280-91B7-A97D24EAC2A3}"/>
          </ac:picMkLst>
        </pc:picChg>
        <pc:picChg chg="add mod">
          <ac:chgData name="逸宏" userId="5b6125eb5a4ed5ea" providerId="LiveId" clId="{2CFABAB1-FB9B-4B80-BD0B-4FB8076A484C}" dt="2023-12-12T14:22:25.657" v="3166" actId="1076"/>
          <ac:picMkLst>
            <pc:docMk/>
            <pc:sldMk cId="1704354757" sldId="1264"/>
            <ac:picMk id="15" creationId="{243A8828-A7F9-4846-8F9C-5421AD6A6454}"/>
          </ac:picMkLst>
        </pc:picChg>
        <pc:picChg chg="add mod">
          <ac:chgData name="逸宏" userId="5b6125eb5a4ed5ea" providerId="LiveId" clId="{2CFABAB1-FB9B-4B80-BD0B-4FB8076A484C}" dt="2023-12-12T14:23:31.385" v="3170" actId="1076"/>
          <ac:picMkLst>
            <pc:docMk/>
            <pc:sldMk cId="1704354757" sldId="1264"/>
            <ac:picMk id="17" creationId="{9015138B-C35D-4B6C-8A3A-F983D3B3F15E}"/>
          </ac:picMkLst>
        </pc:picChg>
      </pc:sldChg>
    </pc:docChg>
  </pc:docChgLst>
  <pc:docChgLst>
    <pc:chgData name="逸宏" userId="5b6125eb5a4ed5ea" providerId="LiveId" clId="{F748F8CF-33B1-4EDF-B5D4-3209FD0B9E45}"/>
    <pc:docChg chg="custSel delSld modSld delSection modSection">
      <pc:chgData name="逸宏" userId="5b6125eb5a4ed5ea" providerId="LiveId" clId="{F748F8CF-33B1-4EDF-B5D4-3209FD0B9E45}" dt="2024-05-30T14:47:30.666" v="33" actId="47"/>
      <pc:docMkLst>
        <pc:docMk/>
      </pc:docMkLst>
      <pc:sldChg chg="modSp mod">
        <pc:chgData name="逸宏" userId="5b6125eb5a4ed5ea" providerId="LiveId" clId="{F748F8CF-33B1-4EDF-B5D4-3209FD0B9E45}" dt="2024-05-30T14:46:37.128" v="1" actId="20577"/>
        <pc:sldMkLst>
          <pc:docMk/>
          <pc:sldMk cId="4056936614" sldId="259"/>
        </pc:sldMkLst>
        <pc:spChg chg="mod">
          <ac:chgData name="逸宏" userId="5b6125eb5a4ed5ea" providerId="LiveId" clId="{F748F8CF-33B1-4EDF-B5D4-3209FD0B9E45}" dt="2024-05-30T14:46:37.128" v="1" actId="20577"/>
          <ac:spMkLst>
            <pc:docMk/>
            <pc:sldMk cId="4056936614" sldId="259"/>
            <ac:spMk id="3" creationId="{00000000-0000-0000-0000-000000000000}"/>
          </ac:spMkLst>
        </pc:spChg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768206860" sldId="261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673396412" sldId="267"/>
        </pc:sldMkLst>
      </pc:sldChg>
      <pc:sldChg chg="del">
        <pc:chgData name="逸宏" userId="5b6125eb5a4ed5ea" providerId="LiveId" clId="{F748F8CF-33B1-4EDF-B5D4-3209FD0B9E45}" dt="2024-05-30T14:47:20.418" v="26" actId="47"/>
        <pc:sldMkLst>
          <pc:docMk/>
          <pc:sldMk cId="2460776231" sldId="269"/>
        </pc:sldMkLst>
      </pc:sldChg>
      <pc:sldChg chg="del">
        <pc:chgData name="逸宏" userId="5b6125eb5a4ed5ea" providerId="LiveId" clId="{F748F8CF-33B1-4EDF-B5D4-3209FD0B9E45}" dt="2024-05-30T14:47:30.666" v="33" actId="47"/>
        <pc:sldMkLst>
          <pc:docMk/>
          <pc:sldMk cId="1759100234" sldId="271"/>
        </pc:sldMkLst>
      </pc:sldChg>
      <pc:sldChg chg="del">
        <pc:chgData name="逸宏" userId="5b6125eb5a4ed5ea" providerId="LiveId" clId="{F748F8CF-33B1-4EDF-B5D4-3209FD0B9E45}" dt="2024-05-30T14:47:27.538" v="31" actId="47"/>
        <pc:sldMkLst>
          <pc:docMk/>
          <pc:sldMk cId="1403700655" sldId="302"/>
        </pc:sldMkLst>
      </pc:sldChg>
      <pc:sldChg chg="del">
        <pc:chgData name="逸宏" userId="5b6125eb5a4ed5ea" providerId="LiveId" clId="{F748F8CF-33B1-4EDF-B5D4-3209FD0B9E45}" dt="2024-05-30T14:47:07.947" v="16" actId="47"/>
        <pc:sldMkLst>
          <pc:docMk/>
          <pc:sldMk cId="1466746081" sldId="372"/>
        </pc:sldMkLst>
      </pc:sldChg>
      <pc:sldChg chg="del">
        <pc:chgData name="逸宏" userId="5b6125eb5a4ed5ea" providerId="LiveId" clId="{F748F8CF-33B1-4EDF-B5D4-3209FD0B9E45}" dt="2024-05-30T14:47:21.734" v="27" actId="47"/>
        <pc:sldMkLst>
          <pc:docMk/>
          <pc:sldMk cId="1406203448" sldId="614"/>
        </pc:sldMkLst>
      </pc:sldChg>
      <pc:sldChg chg="del">
        <pc:chgData name="逸宏" userId="5b6125eb5a4ed5ea" providerId="LiveId" clId="{F748F8CF-33B1-4EDF-B5D4-3209FD0B9E45}" dt="2024-05-30T14:47:24.217" v="29" actId="47"/>
        <pc:sldMkLst>
          <pc:docMk/>
          <pc:sldMk cId="3742601282" sldId="1136"/>
        </pc:sldMkLst>
      </pc:sldChg>
      <pc:sldChg chg="del">
        <pc:chgData name="逸宏" userId="5b6125eb5a4ed5ea" providerId="LiveId" clId="{F748F8CF-33B1-4EDF-B5D4-3209FD0B9E45}" dt="2024-05-30T14:47:20.418" v="26" actId="47"/>
        <pc:sldMkLst>
          <pc:docMk/>
          <pc:sldMk cId="2590588513" sldId="1142"/>
        </pc:sldMkLst>
      </pc:sldChg>
      <pc:sldChg chg="del">
        <pc:chgData name="逸宏" userId="5b6125eb5a4ed5ea" providerId="LiveId" clId="{F748F8CF-33B1-4EDF-B5D4-3209FD0B9E45}" dt="2024-05-30T14:47:25.434" v="30" actId="47"/>
        <pc:sldMkLst>
          <pc:docMk/>
          <pc:sldMk cId="2648098688" sldId="1143"/>
        </pc:sldMkLst>
      </pc:sldChg>
      <pc:sldChg chg="del">
        <pc:chgData name="逸宏" userId="5b6125eb5a4ed5ea" providerId="LiveId" clId="{F748F8CF-33B1-4EDF-B5D4-3209FD0B9E45}" dt="2024-05-30T14:47:22.828" v="28" actId="47"/>
        <pc:sldMkLst>
          <pc:docMk/>
          <pc:sldMk cId="2502779554" sldId="1147"/>
        </pc:sldMkLst>
      </pc:sldChg>
      <pc:sldChg chg="del">
        <pc:chgData name="逸宏" userId="5b6125eb5a4ed5ea" providerId="LiveId" clId="{F748F8CF-33B1-4EDF-B5D4-3209FD0B9E45}" dt="2024-05-30T14:47:22.828" v="28" actId="47"/>
        <pc:sldMkLst>
          <pc:docMk/>
          <pc:sldMk cId="4161202371" sldId="1250"/>
        </pc:sldMkLst>
      </pc:sldChg>
      <pc:sldChg chg="del">
        <pc:chgData name="逸宏" userId="5b6125eb5a4ed5ea" providerId="LiveId" clId="{F748F8CF-33B1-4EDF-B5D4-3209FD0B9E45}" dt="2024-05-30T14:47:29.380" v="32" actId="47"/>
        <pc:sldMkLst>
          <pc:docMk/>
          <pc:sldMk cId="3086934833" sldId="1252"/>
        </pc:sldMkLst>
      </pc:sldChg>
      <pc:sldChg chg="del">
        <pc:chgData name="逸宏" userId="5b6125eb5a4ed5ea" providerId="LiveId" clId="{F748F8CF-33B1-4EDF-B5D4-3209FD0B9E45}" dt="2024-05-30T14:47:22.828" v="28" actId="47"/>
        <pc:sldMkLst>
          <pc:docMk/>
          <pc:sldMk cId="3649308563" sldId="1256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4092586899" sldId="1258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863500349" sldId="1259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58198130" sldId="1260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2571359109" sldId="1261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290955385" sldId="1262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2144369564" sldId="1263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704354757" sldId="1264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824996631" sldId="1265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923188222" sldId="1266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4030681101" sldId="1267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711269491" sldId="1269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1591005549" sldId="1271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3678938434" sldId="1272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2152055771" sldId="1273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2741318682" sldId="1274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1849679554" sldId="1275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4072148435" sldId="1276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3882057483" sldId="1277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11118634" sldId="1278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3248968757" sldId="1279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2321679725" sldId="1280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3607138946" sldId="1281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4094282613" sldId="1282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3812634434" sldId="1283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2273145682" sldId="1284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282448503" sldId="1285"/>
        </pc:sldMkLst>
      </pc:sldChg>
      <pc:sldChg chg="del">
        <pc:chgData name="逸宏" userId="5b6125eb5a4ed5ea" providerId="LiveId" clId="{F748F8CF-33B1-4EDF-B5D4-3209FD0B9E45}" dt="2024-05-30T14:47:13.830" v="21" actId="47"/>
        <pc:sldMkLst>
          <pc:docMk/>
          <pc:sldMk cId="1965784640" sldId="1286"/>
        </pc:sldMkLst>
      </pc:sldChg>
      <pc:sldChg chg="del">
        <pc:chgData name="逸宏" userId="5b6125eb5a4ed5ea" providerId="LiveId" clId="{F748F8CF-33B1-4EDF-B5D4-3209FD0B9E45}" dt="2024-05-30T14:47:13.830" v="21" actId="47"/>
        <pc:sldMkLst>
          <pc:docMk/>
          <pc:sldMk cId="1775644964" sldId="1287"/>
        </pc:sldMkLst>
      </pc:sldChg>
      <pc:sldChg chg="del">
        <pc:chgData name="逸宏" userId="5b6125eb5a4ed5ea" providerId="LiveId" clId="{F748F8CF-33B1-4EDF-B5D4-3209FD0B9E45}" dt="2024-05-30T14:47:07.947" v="16" actId="47"/>
        <pc:sldMkLst>
          <pc:docMk/>
          <pc:sldMk cId="3683685597" sldId="1288"/>
        </pc:sldMkLst>
      </pc:sldChg>
      <pc:sldChg chg="modSp mod">
        <pc:chgData name="逸宏" userId="5b6125eb5a4ed5ea" providerId="LiveId" clId="{F748F8CF-33B1-4EDF-B5D4-3209FD0B9E45}" dt="2024-05-30T14:47:01.460" v="15" actId="20577"/>
        <pc:sldMkLst>
          <pc:docMk/>
          <pc:sldMk cId="1525605154" sldId="1289"/>
        </pc:sldMkLst>
        <pc:spChg chg="mod">
          <ac:chgData name="逸宏" userId="5b6125eb5a4ed5ea" providerId="LiveId" clId="{F748F8CF-33B1-4EDF-B5D4-3209FD0B9E45}" dt="2024-05-30T14:47:01.460" v="15" actId="20577"/>
          <ac:spMkLst>
            <pc:docMk/>
            <pc:sldMk cId="1525605154" sldId="1289"/>
            <ac:spMk id="2" creationId="{2C504DA9-E0D3-4140-A7A4-93CCE419623C}"/>
          </ac:spMkLst>
        </pc:spChg>
      </pc:sldChg>
      <pc:sldChg chg="del">
        <pc:chgData name="逸宏" userId="5b6125eb5a4ed5ea" providerId="LiveId" clId="{F748F8CF-33B1-4EDF-B5D4-3209FD0B9E45}" dt="2024-05-30T14:46:21.060" v="0" actId="47"/>
        <pc:sldMkLst>
          <pc:docMk/>
          <pc:sldMk cId="3906367532" sldId="1290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4049463126" sldId="1291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2958540983" sldId="1292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713867232" sldId="1293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2962713213" sldId="1294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133287383" sldId="1296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1173939243" sldId="1297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437959751" sldId="1298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232524996" sldId="1299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617693884" sldId="1300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2280038319" sldId="1301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799445111" sldId="1302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10660963" sldId="1303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2646772557" sldId="1304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4184098363" sldId="1305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3166618598" sldId="1306"/>
        </pc:sldMkLst>
      </pc:sldChg>
      <pc:sldChg chg="del">
        <pc:chgData name="逸宏" userId="5b6125eb5a4ed5ea" providerId="LiveId" clId="{F748F8CF-33B1-4EDF-B5D4-3209FD0B9E45}" dt="2024-05-30T14:47:07.947" v="16" actId="47"/>
        <pc:sldMkLst>
          <pc:docMk/>
          <pc:sldMk cId="3362473074" sldId="1307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3742045281" sldId="1308"/>
        </pc:sldMkLst>
      </pc:sldChg>
      <pc:sldChg chg="del">
        <pc:chgData name="逸宏" userId="5b6125eb5a4ed5ea" providerId="LiveId" clId="{F748F8CF-33B1-4EDF-B5D4-3209FD0B9E45}" dt="2024-05-30T14:47:16.601" v="24" actId="47"/>
        <pc:sldMkLst>
          <pc:docMk/>
          <pc:sldMk cId="944045778" sldId="1310"/>
        </pc:sldMkLst>
      </pc:sldChg>
      <pc:sldChg chg="del">
        <pc:chgData name="逸宏" userId="5b6125eb5a4ed5ea" providerId="LiveId" clId="{F748F8CF-33B1-4EDF-B5D4-3209FD0B9E45}" dt="2024-05-30T14:47:16.601" v="24" actId="47"/>
        <pc:sldMkLst>
          <pc:docMk/>
          <pc:sldMk cId="262228576" sldId="1311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260126095" sldId="1312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043423608" sldId="1314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703093192" sldId="1315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755555480" sldId="1316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2490384470" sldId="1317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599297061" sldId="1318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2363449958" sldId="1319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1948155449" sldId="1320"/>
        </pc:sldMkLst>
      </pc:sldChg>
      <pc:sldMasterChg chg="delSldLayout">
        <pc:chgData name="逸宏" userId="5b6125eb5a4ed5ea" providerId="LiveId" clId="{F748F8CF-33B1-4EDF-B5D4-3209FD0B9E45}" dt="2024-05-30T14:47:22.828" v="28" actId="47"/>
        <pc:sldMasterMkLst>
          <pc:docMk/>
          <pc:sldMasterMk cId="1598425277" sldId="2147483648"/>
        </pc:sldMasterMkLst>
        <pc:sldLayoutChg chg="del">
          <pc:chgData name="逸宏" userId="5b6125eb5a4ed5ea" providerId="LiveId" clId="{F748F8CF-33B1-4EDF-B5D4-3209FD0B9E45}" dt="2024-05-30T14:47:22.828" v="28" actId="47"/>
          <pc:sldLayoutMkLst>
            <pc:docMk/>
            <pc:sldMasterMk cId="1598425277" sldId="2147483648"/>
            <pc:sldLayoutMk cId="2691265161" sldId="214748366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2024/12/19</a:t>
            </a:fld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2024/12/19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youtu.be/EhXAoEEaJS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youtu.be/g5yxTlMd-2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TW" sz="4000" b="0" dirty="0"/>
              <a:t>VGA</a:t>
            </a:r>
            <a:br>
              <a:rPr lang="en-US" altLang="zh-TW" sz="4000" b="0" dirty="0"/>
            </a:br>
            <a:r>
              <a:rPr lang="en-US" altLang="zh-TW" sz="4000" b="0" dirty="0"/>
              <a:t>HW5-2</a:t>
            </a:r>
            <a:br>
              <a:rPr lang="en-US" altLang="zh-TW" sz="4000" b="0" dirty="0"/>
            </a:br>
            <a:r>
              <a:rPr lang="zh-TW" altLang="en-US" sz="4000" b="0" dirty="0"/>
              <a:t>在</a:t>
            </a:r>
            <a:r>
              <a:rPr lang="en-US" altLang="zh-TW" sz="4000" b="0" dirty="0"/>
              <a:t>VGA</a:t>
            </a:r>
            <a:r>
              <a:rPr lang="zh-TW" altLang="en-US" sz="4000" b="0" dirty="0"/>
              <a:t>上顯示乒乓球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50B180F-A44A-4619-9EF2-D92058B472F2}"/>
              </a:ext>
            </a:extLst>
          </p:cNvPr>
          <p:cNvGrpSpPr/>
          <p:nvPr/>
        </p:nvGrpSpPr>
        <p:grpSpPr>
          <a:xfrm>
            <a:off x="0" y="18937"/>
            <a:ext cx="3447690" cy="1370592"/>
            <a:chOff x="0" y="165046"/>
            <a:chExt cx="3447690" cy="137059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F9C7E9E-D0E9-4343-90DF-7C76CBA5BF89}"/>
                </a:ext>
              </a:extLst>
            </p:cNvPr>
            <p:cNvSpPr/>
            <p:nvPr/>
          </p:nvSpPr>
          <p:spPr>
            <a:xfrm>
              <a:off x="0" y="165046"/>
              <a:ext cx="34476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/>
              <a:endParaRPr lang="en-US" altLang="zh-TW" sz="200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71232D0-3A76-41EF-A004-79A9862FA675}"/>
                </a:ext>
              </a:extLst>
            </p:cNvPr>
            <p:cNvSpPr/>
            <p:nvPr/>
          </p:nvSpPr>
          <p:spPr>
            <a:xfrm>
              <a:off x="0" y="1135528"/>
              <a:ext cx="34476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/>
              <a:endParaRPr lang="en-US" altLang="zh-TW" sz="200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BDC34C55-7CE7-45C9-8D84-00DE01F76D6D}"/>
              </a:ext>
            </a:extLst>
          </p:cNvPr>
          <p:cNvSpPr/>
          <p:nvPr/>
        </p:nvSpPr>
        <p:spPr>
          <a:xfrm>
            <a:off x="7703389" y="968424"/>
            <a:ext cx="42909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endParaRPr lang="en-US" altLang="zh-TW" sz="200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525A311-68AB-BD22-E27A-2AAA49CBC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endParaRPr lang="zh-TW" altLang="en-US" sz="4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D7FFDD0-BE25-7357-D7E4-D0B5F2CB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把球改成</a:t>
            </a:r>
            <a:r>
              <a:rPr lang="en-US" altLang="zh-TW" dirty="0"/>
              <a:t>bram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902D89-464C-60A6-AF6F-603A639F3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596" y="1971728"/>
            <a:ext cx="3658111" cy="174331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EB5020B-3A87-5595-5029-85C217127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595" y="4737739"/>
            <a:ext cx="3829584" cy="76210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8924B45-5040-DC84-8F09-14D11488C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450" y="2056013"/>
            <a:ext cx="3534268" cy="164805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398170B-D98F-42B6-C4B9-57774572679E}"/>
              </a:ext>
            </a:extLst>
          </p:cNvPr>
          <p:cNvSpPr txBox="1"/>
          <p:nvPr/>
        </p:nvSpPr>
        <p:spPr>
          <a:xfrm>
            <a:off x="1393595" y="3903227"/>
            <a:ext cx="3658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blk_men_gen_0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entity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寫入主程式裡的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architecture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8B155C2-741C-9F6E-E817-03794F739C11}"/>
              </a:ext>
            </a:extLst>
          </p:cNvPr>
          <p:cNvSpPr txBox="1"/>
          <p:nvPr/>
        </p:nvSpPr>
        <p:spPr>
          <a:xfrm>
            <a:off x="5991023" y="3704068"/>
            <a:ext cx="442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在主程式裡給定對應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compoment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的訊號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323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399E638-3DC8-47B5-A15D-C7B56BD33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6746" y="1274843"/>
            <a:ext cx="5823285" cy="1885126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72ADE437-83AD-38D3-A5A5-58F154A0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程式片段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9DAEDF9-3D3B-4F5F-BFB1-6B2121896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74843"/>
            <a:ext cx="3214683" cy="345280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94D939F-BD02-4F55-AEBC-519F98A4A4EA}"/>
              </a:ext>
            </a:extLst>
          </p:cNvPr>
          <p:cNvSpPr txBox="1"/>
          <p:nvPr/>
        </p:nvSpPr>
        <p:spPr>
          <a:xfrm>
            <a:off x="4296746" y="3349687"/>
            <a:ext cx="53572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與球位移一樣，每位移就加或減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h_shift_b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的值來達成位移。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比較不同的是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bram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位址的每一次加一，相當於每一次讀取一個位址的資料，當位址讀取到最後一個必須歸零，才能確保資料顯示正確，所以參數要給的準確。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4935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3B028-41B5-7149-F9D9-3A61D84F2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7C62A5B-EA4E-B428-5450-44EC753F0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https://youtu.be/EhXAoEEaJS8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597A3C8-981B-CFF0-0ED8-A9129270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978691-DE83-4B82-8013-8D8CAF7E9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596086"/>
            <a:ext cx="8266189" cy="464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9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E11D2F9-8A29-B7D9-46F5-08A7C8201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實現方式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用之前的乒乓球程式結合</a:t>
            </a:r>
            <a:r>
              <a:rPr lang="en-US" altLang="zh-TW" dirty="0"/>
              <a:t>VGA</a:t>
            </a:r>
          </a:p>
          <a:p>
            <a:r>
              <a:rPr lang="zh-TW" altLang="en-US" dirty="0"/>
              <a:t>利用每位移一次就顯示在下一個位置來達成</a:t>
            </a:r>
            <a:endParaRPr lang="en-US" altLang="zh-TW" dirty="0"/>
          </a:p>
          <a:p>
            <a:r>
              <a:rPr lang="zh-TW" altLang="en-US" dirty="0"/>
              <a:t>如下圖</a:t>
            </a:r>
            <a:r>
              <a:rPr lang="en-US" altLang="zh-TW" dirty="0"/>
              <a:t>(</a:t>
            </a:r>
            <a:r>
              <a:rPr lang="zh-TW" altLang="en-US" dirty="0"/>
              <a:t>假設右移</a:t>
            </a:r>
            <a:r>
              <a:rPr lang="en-US" altLang="zh-TW" dirty="0"/>
              <a:t>)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B2DB743-300E-1296-2123-6144E7F4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把乒乓球顯示在</a:t>
            </a:r>
            <a:r>
              <a:rPr lang="en-US" altLang="zh-TW" dirty="0"/>
              <a:t>VGA</a:t>
            </a:r>
            <a:r>
              <a:rPr lang="zh-TW" altLang="en-US" dirty="0"/>
              <a:t>上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A1DF52E-E277-4E58-A20C-DD4793103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64" y="2882999"/>
            <a:ext cx="11155332" cy="228631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9820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24D282-5732-4CA9-BCEB-643339F77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43" y="1220399"/>
            <a:ext cx="6887513" cy="5037137"/>
          </a:xfrm>
          <a:ln w="19050">
            <a:solidFill>
              <a:srgbClr val="FF0000"/>
            </a:solidFill>
          </a:ln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6A775950-F0C7-92C5-3293-1A03D84E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乒乓球</a:t>
            </a:r>
            <a:r>
              <a:rPr lang="en-US" altLang="zh-TW" dirty="0"/>
              <a:t>HW4(break down)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613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5672A31-CCE3-5886-6CC4-A75675E95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2362"/>
            <a:ext cx="7116168" cy="3810532"/>
          </a:xfrm>
          <a:ln w="19050">
            <a:solidFill>
              <a:srgbClr val="FF0000"/>
            </a:solidFill>
          </a:ln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B5BA41B9-5DAC-617A-631D-40211BF8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乒乓球</a:t>
            </a:r>
            <a:r>
              <a:rPr lang="en-US" altLang="zh-TW" dirty="0"/>
              <a:t>HW4 (FSM)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541391F-2DF5-3CEF-9A22-EB8EFBA0E986}"/>
              </a:ext>
            </a:extLst>
          </p:cNvPr>
          <p:cNvSpPr txBox="1"/>
          <p:nvPr/>
        </p:nvSpPr>
        <p:spPr>
          <a:xfrm>
            <a:off x="8086562" y="1852362"/>
            <a:ext cx="33418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總共五個狀態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initial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比賽初始化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move_right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右移，包含判斷是否有無回擊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move_right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左移，包含判斷是否有無回擊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win_l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加分與顯示分數與判斷是否結束比賽回到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win_r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加分與顯示分數與判斷是否結束比賽回到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730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159A79C-D9F7-41BF-A30B-62E9F6C03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50007"/>
            <a:ext cx="3991532" cy="4467849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8E04D3EC-0E4B-7846-1BBE-206A49EE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程式片段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A24B10E-717B-49DC-B997-FB891A8D943A}"/>
              </a:ext>
            </a:extLst>
          </p:cNvPr>
          <p:cNvSpPr txBox="1"/>
          <p:nvPr/>
        </p:nvSpPr>
        <p:spPr>
          <a:xfrm>
            <a:off x="4970138" y="2136124"/>
            <a:ext cx="63836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具體的實現方式很簡單，初始時給定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h_shift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64(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預設左邊發球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，當每右移一格加一次數值，反之左移一格減一次數值。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將變數丟到顯示球的程式裡，也就是球的圓方程式裡的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座標，因為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座標改變，所以會實現位移的效果，只要一改變數值就改變顯示的位置。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要注意的是因為要即時給定球目前的位置，所以給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h_shift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值要為高速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5F91CE4-CA49-4C56-8713-C2ED79A9C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430" y="1250007"/>
            <a:ext cx="4667901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1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C3A0708-132B-55DF-F440-E684391DF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https://youtu.be/g5yxTlMd-2c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2C3748F-7567-7027-96FD-41695B73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7101D0-AFCE-497E-9D53-1588DB43C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20" y="1614817"/>
            <a:ext cx="8061649" cy="444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5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CEF8466-5AE1-779C-D3E8-D72E2439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把球改成</a:t>
            </a:r>
            <a:r>
              <a:rPr lang="en-US" altLang="zh-TW" dirty="0"/>
              <a:t>bram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BA24B43-F03B-318D-8A7A-747AB11D5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9759"/>
            <a:ext cx="5080035" cy="422306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AF365BB-C4A8-4D3E-A183-171C15D24A3E}"/>
              </a:ext>
            </a:extLst>
          </p:cNvPr>
          <p:cNvSpPr txBox="1"/>
          <p:nvPr/>
        </p:nvSpPr>
        <p:spPr>
          <a:xfrm>
            <a:off x="5996506" y="1229759"/>
            <a:ext cx="5357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利用左方程式把圖片轉為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大小為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320*240=76800</a:t>
            </a:r>
          </a:p>
        </p:txBody>
      </p:sp>
    </p:spTree>
    <p:extLst>
      <p:ext uri="{BB962C8B-B14F-4D97-AF65-F5344CB8AC3E}">
        <p14:creationId xmlns:p14="http://schemas.microsoft.com/office/powerpoint/2010/main" val="109475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C63217B-6480-4B52-AE88-89041BB2D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641" y="1239000"/>
            <a:ext cx="2896004" cy="3419952"/>
          </a:xfrm>
          <a:ln w="19050">
            <a:solidFill>
              <a:srgbClr val="FF0000"/>
            </a:solidFill>
          </a:ln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B7C08FB2-F573-4024-3D4A-F7CA3583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把球改成</a:t>
            </a:r>
            <a:r>
              <a:rPr lang="en-US" altLang="zh-TW" dirty="0"/>
              <a:t>bram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537F605-E51D-44AC-A137-E237DF034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171" y="1239001"/>
            <a:ext cx="3224473" cy="278560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43B9F12-5744-41E7-AA17-74E5BEF6D35A}"/>
              </a:ext>
            </a:extLst>
          </p:cNvPr>
          <p:cNvSpPr txBox="1"/>
          <p:nvPr/>
        </p:nvSpPr>
        <p:spPr>
          <a:xfrm>
            <a:off x="7364514" y="1239000"/>
            <a:ext cx="5357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vivado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找到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IP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搜尋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bram</a:t>
            </a:r>
          </a:p>
        </p:txBody>
      </p:sp>
    </p:spTree>
    <p:extLst>
      <p:ext uri="{BB962C8B-B14F-4D97-AF65-F5344CB8AC3E}">
        <p14:creationId xmlns:p14="http://schemas.microsoft.com/office/powerpoint/2010/main" val="1514396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0DC0F5E-2A1B-2E4B-3021-EBECF5B14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IP Catalog</a:t>
            </a:r>
          </a:p>
          <a:p>
            <a:pPr marL="0" indent="0">
              <a:buNone/>
            </a:pPr>
            <a:endParaRPr lang="zh-TW" altLang="en-US" sz="4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D28EC48-6AA2-4334-E5BC-175D4826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把球改成</a:t>
            </a:r>
            <a:r>
              <a:rPr lang="en-US" altLang="zh-TW" dirty="0"/>
              <a:t>bram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F2EA77E-1BB0-E70D-B07E-912A15563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6736"/>
            <a:ext cx="4142270" cy="17879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428235F-9CE5-FDBC-9D2A-582BC807F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919" y="2782527"/>
            <a:ext cx="5591955" cy="96215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22D4FE0-F0C7-76EE-266A-283F46EFB4B9}"/>
              </a:ext>
            </a:extLst>
          </p:cNvPr>
          <p:cNvSpPr txBox="1"/>
          <p:nvPr/>
        </p:nvSpPr>
        <p:spPr>
          <a:xfrm>
            <a:off x="838200" y="3861411"/>
            <a:ext cx="4395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給定記憶體大小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ex: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寬度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(255)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、深度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76800(320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240)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B656ACE-54AE-2625-5C07-B99FD60C66FC}"/>
              </a:ext>
            </a:extLst>
          </p:cNvPr>
          <p:cNvSpPr txBox="1"/>
          <p:nvPr/>
        </p:nvSpPr>
        <p:spPr>
          <a:xfrm>
            <a:off x="5562600" y="3861411"/>
            <a:ext cx="439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檔上傳到記憶體</a:t>
            </a: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5D026E1D-044B-FC81-9253-3DEBA3B6DD65}"/>
              </a:ext>
            </a:extLst>
          </p:cNvPr>
          <p:cNvSpPr/>
          <p:nvPr/>
        </p:nvSpPr>
        <p:spPr>
          <a:xfrm>
            <a:off x="5773783" y="4876800"/>
            <a:ext cx="984068" cy="4485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AE6300B-00E4-5F7A-60DE-ADCFA3A09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331" y="4571466"/>
            <a:ext cx="3610479" cy="93358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0754A9-2AB9-A54A-D494-6E26FE7EF1CA}"/>
              </a:ext>
            </a:extLst>
          </p:cNvPr>
          <p:cNvSpPr txBox="1"/>
          <p:nvPr/>
        </p:nvSpPr>
        <p:spPr>
          <a:xfrm>
            <a:off x="5633919" y="5286818"/>
            <a:ext cx="439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產生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vhd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9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84898</TotalTime>
  <Words>407</Words>
  <Application>Microsoft Office PowerPoint</Application>
  <PresentationFormat>寬螢幕</PresentationFormat>
  <Paragraphs>42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標楷體</vt:lpstr>
      <vt:lpstr>Arial</vt:lpstr>
      <vt:lpstr>Calibri</vt:lpstr>
      <vt:lpstr>Times New Roman</vt:lpstr>
      <vt:lpstr>Office 佈景主題</vt:lpstr>
      <vt:lpstr>VGA HW5-2 在VGA上顯示乒乓球</vt:lpstr>
      <vt:lpstr>把乒乓球顯示在VGA上</vt:lpstr>
      <vt:lpstr>乒乓球HW4(break down)</vt:lpstr>
      <vt:lpstr>乒乓球HW4 (FSM)</vt:lpstr>
      <vt:lpstr>程式片段</vt:lpstr>
      <vt:lpstr>成果展示</vt:lpstr>
      <vt:lpstr>把球改成bram</vt:lpstr>
      <vt:lpstr>把球改成bram</vt:lpstr>
      <vt:lpstr>把球改成bram</vt:lpstr>
      <vt:lpstr>把球改成bram</vt:lpstr>
      <vt:lpstr>程式片段</vt:lpstr>
      <vt:lpstr>成果展示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逸宏</cp:lastModifiedBy>
  <cp:revision>3209</cp:revision>
  <dcterms:created xsi:type="dcterms:W3CDTF">2019-03-11T13:47:46Z</dcterms:created>
  <dcterms:modified xsi:type="dcterms:W3CDTF">2024-12-19T13:01:43Z</dcterms:modified>
</cp:coreProperties>
</file>