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77" r:id="rId3"/>
    <p:sldId id="260" r:id="rId4"/>
    <p:sldId id="262" r:id="rId5"/>
    <p:sldId id="279" r:id="rId6"/>
    <p:sldId id="273" r:id="rId7"/>
    <p:sldId id="1348" r:id="rId8"/>
    <p:sldId id="274" r:id="rId9"/>
    <p:sldId id="1347" r:id="rId10"/>
    <p:sldId id="1349" r:id="rId11"/>
    <p:sldId id="275" r:id="rId12"/>
    <p:sldId id="28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VGA兵乓球" id="{50C51D32-7315-4F19-9ABD-7D92A5292068}">
          <p14:sldIdLst>
            <p14:sldId id="277"/>
            <p14:sldId id="260"/>
            <p14:sldId id="262"/>
            <p14:sldId id="279"/>
            <p14:sldId id="273"/>
            <p14:sldId id="1348"/>
            <p14:sldId id="274"/>
            <p14:sldId id="1347"/>
            <p14:sldId id="1349"/>
            <p14:sldId id="27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23" d="100"/>
          <a:sy n="123" d="100"/>
        </p:scale>
        <p:origin x="61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2024/12/19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youtu.be/EhXAoEEaJS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g5yxTlMd-2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TW" sz="4000" b="0" dirty="0"/>
              <a:t>VGA</a:t>
            </a:r>
            <a:br>
              <a:rPr lang="en-US" altLang="zh-TW" sz="4000" b="0" dirty="0"/>
            </a:br>
            <a:r>
              <a:rPr lang="en-US" altLang="zh-TW" sz="4000" b="0" dirty="0"/>
              <a:t>HW5-2</a:t>
            </a:r>
            <a:br>
              <a:rPr lang="en-US" altLang="zh-TW" sz="4000" b="0" dirty="0"/>
            </a:br>
            <a:r>
              <a:rPr lang="zh-TW" altLang="en-US" sz="4000" b="0" dirty="0"/>
              <a:t>在</a:t>
            </a:r>
            <a:r>
              <a:rPr lang="en-US" altLang="zh-TW" sz="4000" b="0" dirty="0"/>
              <a:t>VGA</a:t>
            </a:r>
            <a:r>
              <a:rPr lang="zh-TW" altLang="en-US" sz="4000" b="0" dirty="0"/>
              <a:t>上顯示乒乓球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525A311-68AB-BD22-E27A-2AAA49CB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D7FFDD0-BE25-7357-D7E4-D0B5F2CB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902D89-464C-60A6-AF6F-603A639F3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6" y="1971728"/>
            <a:ext cx="3658111" cy="174331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B5020B-3A87-5595-5029-85C217127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595" y="4737739"/>
            <a:ext cx="3829584" cy="76210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924B45-5040-DC84-8F09-14D11488C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50" y="2056013"/>
            <a:ext cx="3534268" cy="164805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398170B-D98F-42B6-C4B9-57774572679E}"/>
              </a:ext>
            </a:extLst>
          </p:cNvPr>
          <p:cNvSpPr txBox="1"/>
          <p:nvPr/>
        </p:nvSpPr>
        <p:spPr>
          <a:xfrm>
            <a:off x="1393595" y="3903227"/>
            <a:ext cx="365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blk_men_gen_0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entity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寫入主程式裡的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architecture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B155C2-741C-9F6E-E817-03794F739C11}"/>
              </a:ext>
            </a:extLst>
          </p:cNvPr>
          <p:cNvSpPr txBox="1"/>
          <p:nvPr/>
        </p:nvSpPr>
        <p:spPr>
          <a:xfrm>
            <a:off x="5991023" y="3704068"/>
            <a:ext cx="442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在主程式裡給定對應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compoment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的訊號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2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399E638-3DC8-47B5-A15D-C7B56BD33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746" y="1274843"/>
            <a:ext cx="5823285" cy="1885126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2ADE437-83AD-38D3-A5A5-58F15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DAEDF9-3D3B-4F5F-BFB1-6B212189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843"/>
            <a:ext cx="3214683" cy="34528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94D939F-BD02-4F55-AEBC-519F98A4A4EA}"/>
              </a:ext>
            </a:extLst>
          </p:cNvPr>
          <p:cNvSpPr txBox="1"/>
          <p:nvPr/>
        </p:nvSpPr>
        <p:spPr>
          <a:xfrm>
            <a:off x="4296746" y="3349687"/>
            <a:ext cx="5357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與球位移一樣，每位移就加或減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h_shift_b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的值來達成位移。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比較不同的是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位址的每一次加一，相當於每一次讀取一個位址的資料，當位址讀取到最後一個必須歸零，才能確保資料顯示正確，所以參數要給的準確。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93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B028-41B5-7149-F9D9-3A61D84F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7C62A5B-EA4E-B428-5450-44EC753F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https://youtu.be/EhXAoEEaJS8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97A3C8-981B-CFF0-0ED8-A9129270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978691-DE83-4B82-8013-8D8CAF7E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96086"/>
            <a:ext cx="8266189" cy="464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9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11D2F9-8A29-B7D9-46F5-08A7C82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實現方式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用之前的乒乓球程式結合</a:t>
            </a:r>
            <a:r>
              <a:rPr lang="en-US" altLang="zh-TW" dirty="0"/>
              <a:t>VGA</a:t>
            </a:r>
          </a:p>
          <a:p>
            <a:r>
              <a:rPr lang="zh-TW" altLang="en-US" dirty="0"/>
              <a:t>利用每位移一次就顯示在下一個位置來達成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/>
              <a:t>(</a:t>
            </a:r>
            <a:r>
              <a:rPr lang="zh-TW" altLang="en-US" dirty="0"/>
              <a:t>假設右移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2DB743-300E-1296-2123-6144E7F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把乒乓球顯示在</a:t>
            </a:r>
            <a:r>
              <a:rPr lang="en-US" altLang="zh-TW" dirty="0"/>
              <a:t>VGA</a:t>
            </a:r>
            <a:r>
              <a:rPr lang="zh-TW" altLang="en-US" dirty="0"/>
              <a:t>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1DF52E-E277-4E58-A20C-DD479310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4" y="2882999"/>
            <a:ext cx="11155332" cy="22863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82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</a:t>
            </a:r>
            <a:r>
              <a:rPr lang="en-US" altLang="zh-TW" dirty="0"/>
              <a:t>HW4(break down)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乒乓球</a:t>
            </a:r>
            <a:r>
              <a:rPr lang="en-US" altLang="zh-TW" dirty="0"/>
              <a:t>HW4 (FSM)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159A79C-D9F7-41BF-A30B-62E9F6C0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50007"/>
            <a:ext cx="3991532" cy="446784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24B10E-717B-49DC-B997-FB891A8D943A}"/>
              </a:ext>
            </a:extLst>
          </p:cNvPr>
          <p:cNvSpPr txBox="1"/>
          <p:nvPr/>
        </p:nvSpPr>
        <p:spPr>
          <a:xfrm>
            <a:off x="4970138" y="2136124"/>
            <a:ext cx="6383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具體的實現方式很簡單，初始時給定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64(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預設左邊發球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，當每右移一格加一次數值，反之左移一格減一次數值。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將變數丟到顯示球的程式裡，也就是球的圓方程式裡的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座標，因為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座標改變，所以會實現位移的效果，只要一改變數值就改變顯示的位置。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要注意的是因為要即時給定球目前的位置，所以給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h_shift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值要為高速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F91CE4-CA49-4C56-8713-C2ED79A9C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30" y="1250007"/>
            <a:ext cx="466790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3A0708-132B-55DF-F440-E684391D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https://youtu.be/g5yxTlMd-2c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C3748F-7567-7027-96FD-41695B7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7101D0-AFCE-497E-9D53-1588DB43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1614817"/>
            <a:ext cx="8061649" cy="44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5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AF365BB-C4A8-4D3E-A183-171C15D24A3E}"/>
              </a:ext>
            </a:extLst>
          </p:cNvPr>
          <p:cNvSpPr txBox="1"/>
          <p:nvPr/>
        </p:nvSpPr>
        <p:spPr>
          <a:xfrm>
            <a:off x="7738189" y="1291963"/>
            <a:ext cx="36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利用左方程式把圖片轉為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大小為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320*240=76800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3850CE-57AE-4DC0-B902-F6F7A2288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5365"/>
            <a:ext cx="6828996" cy="438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63217B-6480-4B52-AE88-89041BB2D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641" y="1239000"/>
            <a:ext cx="2896004" cy="341995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7C08FB2-F573-4024-3D4A-F7CA358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537F605-E51D-44AC-A137-E237DF03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71" y="1239001"/>
            <a:ext cx="3224473" cy="278560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3B9F12-5744-41E7-AA17-74E5BEF6D35A}"/>
              </a:ext>
            </a:extLst>
          </p:cNvPr>
          <p:cNvSpPr txBox="1"/>
          <p:nvPr/>
        </p:nvSpPr>
        <p:spPr>
          <a:xfrm>
            <a:off x="7364514" y="1239000"/>
            <a:ext cx="535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vivado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搜尋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bram</a:t>
            </a:r>
          </a:p>
        </p:txBody>
      </p:sp>
    </p:spTree>
    <p:extLst>
      <p:ext uri="{BB962C8B-B14F-4D97-AF65-F5344CB8AC3E}">
        <p14:creationId xmlns:p14="http://schemas.microsoft.com/office/powerpoint/2010/main" val="151439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0DC0F5E-2A1B-2E4B-3021-EBECF5B1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IP Catalog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28EC48-6AA2-4334-E5BC-175D482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把球改成</a:t>
            </a:r>
            <a:r>
              <a:rPr lang="en-US" altLang="zh-TW" dirty="0"/>
              <a:t>bram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2EA77E-1BB0-E70D-B07E-912A15563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736"/>
            <a:ext cx="4142270" cy="17879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28235F-9CE5-FDBC-9D2A-582BC807F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19" y="2782527"/>
            <a:ext cx="5591955" cy="9621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22D4FE0-F0C7-76EE-266A-283F46EFB4B9}"/>
              </a:ext>
            </a:extLst>
          </p:cNvPr>
          <p:cNvSpPr txBox="1"/>
          <p:nvPr/>
        </p:nvSpPr>
        <p:spPr>
          <a:xfrm>
            <a:off x="838200" y="3861411"/>
            <a:ext cx="4395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給定記憶體大小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寬度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8bit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(255)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、深度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76800(320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*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56ACE-54AE-2625-5C07-B99FD60C66FC}"/>
              </a:ext>
            </a:extLst>
          </p:cNvPr>
          <p:cNvSpPr txBox="1"/>
          <p:nvPr/>
        </p:nvSpPr>
        <p:spPr>
          <a:xfrm>
            <a:off x="5562600" y="3861411"/>
            <a:ext cx="43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檔上傳到記憶體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D026E1D-044B-FC81-9253-3DEBA3B6DD65}"/>
              </a:ext>
            </a:extLst>
          </p:cNvPr>
          <p:cNvSpPr/>
          <p:nvPr/>
        </p:nvSpPr>
        <p:spPr>
          <a:xfrm>
            <a:off x="5773783" y="4876800"/>
            <a:ext cx="984068" cy="4485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AE6300B-00E4-5F7A-60DE-ADCFA3A09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331" y="4571466"/>
            <a:ext cx="3610479" cy="93358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F0754A9-2AB9-A54A-D494-6E26FE7EF1CA}"/>
              </a:ext>
            </a:extLst>
          </p:cNvPr>
          <p:cNvSpPr txBox="1"/>
          <p:nvPr/>
        </p:nvSpPr>
        <p:spPr>
          <a:xfrm>
            <a:off x="5633919" y="5286818"/>
            <a:ext cx="439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vhd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84898</TotalTime>
  <Words>407</Words>
  <Application>Microsoft Office PowerPoint</Application>
  <PresentationFormat>寬螢幕</PresentationFormat>
  <Paragraphs>42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標楷體</vt:lpstr>
      <vt:lpstr>Arial</vt:lpstr>
      <vt:lpstr>Calibri</vt:lpstr>
      <vt:lpstr>Times New Roman</vt:lpstr>
      <vt:lpstr>Office 佈景主題</vt:lpstr>
      <vt:lpstr>VGA HW5-2 在VGA上顯示乒乓球</vt:lpstr>
      <vt:lpstr>把乒乓球顯示在VGA上</vt:lpstr>
      <vt:lpstr>乒乓球HW4(break down)</vt:lpstr>
      <vt:lpstr>乒乓球HW4 (FSM)</vt:lpstr>
      <vt:lpstr>程式片段</vt:lpstr>
      <vt:lpstr>成果展示</vt:lpstr>
      <vt:lpstr>把球改成bram</vt:lpstr>
      <vt:lpstr>把球改成bram</vt:lpstr>
      <vt:lpstr>把球改成bram</vt:lpstr>
      <vt:lpstr>把球改成bram</vt:lpstr>
      <vt:lpstr>程式片段</vt:lpstr>
      <vt:lpstr>成果展示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逸宏</cp:lastModifiedBy>
  <cp:revision>3210</cp:revision>
  <dcterms:created xsi:type="dcterms:W3CDTF">2019-03-11T13:47:46Z</dcterms:created>
  <dcterms:modified xsi:type="dcterms:W3CDTF">2024-12-19T13:08:22Z</dcterms:modified>
</cp:coreProperties>
</file>