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9" r:id="rId2"/>
    <p:sldId id="1526" r:id="rId3"/>
    <p:sldId id="1527" r:id="rId4"/>
    <p:sldId id="1528" r:id="rId5"/>
    <p:sldId id="1530" r:id="rId6"/>
    <p:sldId id="1531" r:id="rId7"/>
    <p:sldId id="1532" r:id="rId8"/>
    <p:sldId id="1533" r:id="rId9"/>
    <p:sldId id="1534" r:id="rId10"/>
    <p:sldId id="1535" r:id="rId11"/>
    <p:sldId id="1536" r:id="rId12"/>
    <p:sldId id="1537" r:id="rId13"/>
    <p:sldId id="262" r:id="rId14"/>
    <p:sldId id="261" r:id="rId15"/>
    <p:sldId id="260" r:id="rId16"/>
    <p:sldId id="1538" r:id="rId17"/>
    <p:sldId id="1539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VGA" id="{50C51D32-7315-4F19-9ABD-7D92A5292068}">
          <p14:sldIdLst>
            <p14:sldId id="1526"/>
            <p14:sldId id="1527"/>
            <p14:sldId id="1528"/>
            <p14:sldId id="1530"/>
            <p14:sldId id="1531"/>
            <p14:sldId id="1532"/>
            <p14:sldId id="1533"/>
            <p14:sldId id="1534"/>
            <p14:sldId id="1535"/>
            <p14:sldId id="1536"/>
            <p14:sldId id="1537"/>
          </p14:sldIdLst>
        </p14:section>
        <p14:section name="程式修改" id="{DD56A0F1-957C-4381-8100-50D23C63D865}">
          <p14:sldIdLst>
            <p14:sldId id="262"/>
            <p14:sldId id="261"/>
            <p14:sldId id="260"/>
            <p14:sldId id="1538"/>
            <p14:sldId id="153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逸宏" initials="逸宏" lastIdx="3" clrIdx="0">
    <p:extLst>
      <p:ext uri="{19B8F6BF-5375-455C-9EA6-DF929625EA0E}">
        <p15:presenceInfo xmlns:p15="http://schemas.microsoft.com/office/powerpoint/2012/main" userId="5b6125eb5a4ed5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000000"/>
    <a:srgbClr val="FFFFFF"/>
    <a:srgbClr val="7CAFDE"/>
    <a:srgbClr val="3886CC"/>
    <a:srgbClr val="66A2D8"/>
    <a:srgbClr val="FF6600"/>
    <a:srgbClr val="9751CB"/>
    <a:srgbClr val="6A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23" d="100"/>
          <a:sy n="123" d="100"/>
        </p:scale>
        <p:origin x="610" y="10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逸宏" userId="5b6125eb5a4ed5ea" providerId="LiveId" clId="{2CFABAB1-FB9B-4B80-BD0B-4FB8076A484C}"/>
    <pc:docChg chg="undo custSel addSld delSld modSld modSection">
      <pc:chgData name="逸宏" userId="5b6125eb5a4ed5ea" providerId="LiveId" clId="{2CFABAB1-FB9B-4B80-BD0B-4FB8076A484C}" dt="2023-12-12T14:23:31.385" v="3170" actId="1076"/>
      <pc:docMkLst>
        <pc:docMk/>
      </pc:docMkLst>
      <pc:sldChg chg="delSp modSp mod">
        <pc:chgData name="逸宏" userId="5b6125eb5a4ed5ea" providerId="LiveId" clId="{2CFABAB1-FB9B-4B80-BD0B-4FB8076A484C}" dt="2023-12-08T15:04:43.363" v="78" actId="20577"/>
        <pc:sldMkLst>
          <pc:docMk/>
          <pc:sldMk cId="4056936614" sldId="259"/>
        </pc:sldMkLst>
        <pc:spChg chg="mod">
          <ac:chgData name="逸宏" userId="5b6125eb5a4ed5ea" providerId="LiveId" clId="{2CFABAB1-FB9B-4B80-BD0B-4FB8076A484C}" dt="2023-12-08T15:03:18.423" v="9" actId="1076"/>
          <ac:spMkLst>
            <pc:docMk/>
            <pc:sldMk cId="4056936614" sldId="259"/>
            <ac:spMk id="2" creationId="{00000000-0000-0000-0000-000000000000}"/>
          </ac:spMkLst>
        </pc:spChg>
        <pc:spChg chg="mod">
          <ac:chgData name="逸宏" userId="5b6125eb5a4ed5ea" providerId="LiveId" clId="{2CFABAB1-FB9B-4B80-BD0B-4FB8076A484C}" dt="2023-12-08T15:04:26.335" v="76" actId="20577"/>
          <ac:spMkLst>
            <pc:docMk/>
            <pc:sldMk cId="4056936614" sldId="259"/>
            <ac:spMk id="3" creationId="{00000000-0000-0000-0000-000000000000}"/>
          </ac:spMkLst>
        </pc:spChg>
        <pc:spChg chg="mod">
          <ac:chgData name="逸宏" userId="5b6125eb5a4ed5ea" providerId="LiveId" clId="{2CFABAB1-FB9B-4B80-BD0B-4FB8076A484C}" dt="2023-12-08T15:03:15.536" v="8" actId="20577"/>
          <ac:spMkLst>
            <pc:docMk/>
            <pc:sldMk cId="4056936614" sldId="259"/>
            <ac:spMk id="5" creationId="{3F9C7E9E-D0E9-4343-90DF-7C76CBA5BF89}"/>
          </ac:spMkLst>
        </pc:spChg>
        <pc:spChg chg="mod">
          <ac:chgData name="逸宏" userId="5b6125eb5a4ed5ea" providerId="LiveId" clId="{2CFABAB1-FB9B-4B80-BD0B-4FB8076A484C}" dt="2023-12-08T15:03:20.532" v="20" actId="20577"/>
          <ac:spMkLst>
            <pc:docMk/>
            <pc:sldMk cId="4056936614" sldId="259"/>
            <ac:spMk id="6" creationId="{771232D0-3A76-41EF-A004-79A9862FA675}"/>
          </ac:spMkLst>
        </pc:spChg>
        <pc:spChg chg="mod">
          <ac:chgData name="逸宏" userId="5b6125eb5a4ed5ea" providerId="LiveId" clId="{2CFABAB1-FB9B-4B80-BD0B-4FB8076A484C}" dt="2023-12-08T15:04:43.363" v="78" actId="20577"/>
          <ac:spMkLst>
            <pc:docMk/>
            <pc:sldMk cId="4056936614" sldId="259"/>
            <ac:spMk id="11" creationId="{BDC34C55-7CE7-45C9-8D84-00DE01F76D6D}"/>
          </ac:spMkLst>
        </pc:spChg>
        <pc:grpChg chg="del">
          <ac:chgData name="逸宏" userId="5b6125eb5a4ed5ea" providerId="LiveId" clId="{2CFABAB1-FB9B-4B80-BD0B-4FB8076A484C}" dt="2023-12-08T15:02:59.789" v="0" actId="478"/>
          <ac:grpSpMkLst>
            <pc:docMk/>
            <pc:sldMk cId="4056936614" sldId="259"/>
            <ac:grpSpMk id="8" creationId="{4D6E41F7-188B-46DE-BBA2-9FA09A00A59D}"/>
          </ac:grpSpMkLst>
        </pc:grpChg>
        <pc:grpChg chg="mod">
          <ac:chgData name="逸宏" userId="5b6125eb5a4ed5ea" providerId="LiveId" clId="{2CFABAB1-FB9B-4B80-BD0B-4FB8076A484C}" dt="2023-12-08T15:03:23.953" v="21" actId="1076"/>
          <ac:grpSpMkLst>
            <pc:docMk/>
            <pc:sldMk cId="4056936614" sldId="259"/>
            <ac:grpSpMk id="9" creationId="{350B180F-A44A-4619-9EF2-D92058B472F2}"/>
          </ac:grpSpMkLst>
        </pc:grpChg>
        <pc:picChg chg="del">
          <ac:chgData name="逸宏" userId="5b6125eb5a4ed5ea" providerId="LiveId" clId="{2CFABAB1-FB9B-4B80-BD0B-4FB8076A484C}" dt="2023-12-08T15:02:59.789" v="0" actId="478"/>
          <ac:picMkLst>
            <pc:docMk/>
            <pc:sldMk cId="4056936614" sldId="259"/>
            <ac:picMk id="7" creationId="{3A958E10-098F-45AE-ABA5-2C67A5701E72}"/>
          </ac:picMkLst>
        </pc:picChg>
      </pc:sldChg>
      <pc:sldChg chg="addSp delSp modSp mod addCm">
        <pc:chgData name="逸宏" userId="5b6125eb5a4ed5ea" providerId="LiveId" clId="{2CFABAB1-FB9B-4B80-BD0B-4FB8076A484C}" dt="2023-12-09T07:30:58.706" v="1150" actId="20577"/>
        <pc:sldMkLst>
          <pc:docMk/>
          <pc:sldMk cId="768206860" sldId="261"/>
        </pc:sldMkLst>
        <pc:spChg chg="mod">
          <ac:chgData name="逸宏" userId="5b6125eb5a4ed5ea" providerId="LiveId" clId="{2CFABAB1-FB9B-4B80-BD0B-4FB8076A484C}" dt="2023-12-09T07:30:58.706" v="1150" actId="20577"/>
          <ac:spMkLst>
            <pc:docMk/>
            <pc:sldMk cId="768206860" sldId="261"/>
            <ac:spMk id="2" creationId="{00000000-0000-0000-0000-000000000000}"/>
          </ac:spMkLst>
        </pc:spChg>
        <pc:spChg chg="add mod ord">
          <ac:chgData name="逸宏" userId="5b6125eb5a4ed5ea" providerId="LiveId" clId="{2CFABAB1-FB9B-4B80-BD0B-4FB8076A484C}" dt="2023-12-09T07:07:31.746" v="374" actId="14100"/>
          <ac:spMkLst>
            <pc:docMk/>
            <pc:sldMk cId="768206860" sldId="261"/>
            <ac:spMk id="8" creationId="{97D77201-5EE2-4C78-A85B-0E2C17369E7E}"/>
          </ac:spMkLst>
        </pc:spChg>
        <pc:spChg chg="add del mod">
          <ac:chgData name="逸宏" userId="5b6125eb5a4ed5ea" providerId="LiveId" clId="{2CFABAB1-FB9B-4B80-BD0B-4FB8076A484C}" dt="2023-12-09T06:58:53.613" v="148" actId="478"/>
          <ac:spMkLst>
            <pc:docMk/>
            <pc:sldMk cId="768206860" sldId="261"/>
            <ac:spMk id="9" creationId="{957F53C3-C0AD-4659-98E5-8D1D7AA9D081}"/>
          </ac:spMkLst>
        </pc:spChg>
        <pc:spChg chg="add mod">
          <ac:chgData name="逸宏" userId="5b6125eb5a4ed5ea" providerId="LiveId" clId="{2CFABAB1-FB9B-4B80-BD0B-4FB8076A484C}" dt="2023-12-09T07:07:49.204" v="382" actId="1076"/>
          <ac:spMkLst>
            <pc:docMk/>
            <pc:sldMk cId="768206860" sldId="261"/>
            <ac:spMk id="12" creationId="{D144A26E-2105-446E-B70C-3C8C66E177F8}"/>
          </ac:spMkLst>
        </pc:spChg>
        <pc:spChg chg="add mod">
          <ac:chgData name="逸宏" userId="5b6125eb5a4ed5ea" providerId="LiveId" clId="{2CFABAB1-FB9B-4B80-BD0B-4FB8076A484C}" dt="2023-12-09T07:08:27.483" v="390" actId="1076"/>
          <ac:spMkLst>
            <pc:docMk/>
            <pc:sldMk cId="768206860" sldId="261"/>
            <ac:spMk id="13" creationId="{C0F510FD-4A25-4FBE-AB4A-712F972CEC37}"/>
          </ac:spMkLst>
        </pc:spChg>
        <pc:spChg chg="add del mod">
          <ac:chgData name="逸宏" userId="5b6125eb5a4ed5ea" providerId="LiveId" clId="{2CFABAB1-FB9B-4B80-BD0B-4FB8076A484C}" dt="2023-12-09T07:08:24.410" v="389" actId="478"/>
          <ac:spMkLst>
            <pc:docMk/>
            <pc:sldMk cId="768206860" sldId="261"/>
            <ac:spMk id="14" creationId="{EBE88368-5478-4637-9B8B-B66034EA354D}"/>
          </ac:spMkLst>
        </pc:spChg>
        <pc:spChg chg="add mod">
          <ac:chgData name="逸宏" userId="5b6125eb5a4ed5ea" providerId="LiveId" clId="{2CFABAB1-FB9B-4B80-BD0B-4FB8076A484C}" dt="2023-12-09T07:12:01.800" v="564" actId="1076"/>
          <ac:spMkLst>
            <pc:docMk/>
            <pc:sldMk cId="768206860" sldId="261"/>
            <ac:spMk id="15" creationId="{DD9C3221-EE01-47E7-A7FD-CCD4D5D96503}"/>
          </ac:spMkLst>
        </pc:spChg>
        <pc:spChg chg="add del mod">
          <ac:chgData name="逸宏" userId="5b6125eb5a4ed5ea" providerId="LiveId" clId="{2CFABAB1-FB9B-4B80-BD0B-4FB8076A484C}" dt="2023-12-09T07:18:29.809" v="919" actId="478"/>
          <ac:spMkLst>
            <pc:docMk/>
            <pc:sldMk cId="768206860" sldId="261"/>
            <ac:spMk id="16" creationId="{669E6835-905F-49D5-BFE2-E31D7A3DA2DB}"/>
          </ac:spMkLst>
        </pc:spChg>
        <pc:spChg chg="add mod">
          <ac:chgData name="逸宏" userId="5b6125eb5a4ed5ea" providerId="LiveId" clId="{2CFABAB1-FB9B-4B80-BD0B-4FB8076A484C}" dt="2023-12-09T07:07:52.674" v="383" actId="1076"/>
          <ac:spMkLst>
            <pc:docMk/>
            <pc:sldMk cId="768206860" sldId="261"/>
            <ac:spMk id="17" creationId="{69E6F5DC-576D-47F6-B182-D21E54459451}"/>
          </ac:spMkLst>
        </pc:spChg>
        <pc:spChg chg="add mod">
          <ac:chgData name="逸宏" userId="5b6125eb5a4ed5ea" providerId="LiveId" clId="{2CFABAB1-FB9B-4B80-BD0B-4FB8076A484C}" dt="2023-12-09T07:12:12.423" v="565" actId="14100"/>
          <ac:spMkLst>
            <pc:docMk/>
            <pc:sldMk cId="768206860" sldId="261"/>
            <ac:spMk id="20" creationId="{15F27559-2017-458F-9A64-20C0914C154E}"/>
          </ac:spMkLst>
        </pc:spChg>
        <pc:spChg chg="add mod">
          <ac:chgData name="逸宏" userId="5b6125eb5a4ed5ea" providerId="LiveId" clId="{2CFABAB1-FB9B-4B80-BD0B-4FB8076A484C}" dt="2023-12-09T07:08:19.079" v="388" actId="14100"/>
          <ac:spMkLst>
            <pc:docMk/>
            <pc:sldMk cId="768206860" sldId="261"/>
            <ac:spMk id="21" creationId="{B44F456F-0B03-409E-9C5E-93BB926944BA}"/>
          </ac:spMkLst>
        </pc:spChg>
        <pc:spChg chg="add del mod">
          <ac:chgData name="逸宏" userId="5b6125eb5a4ed5ea" providerId="LiveId" clId="{2CFABAB1-FB9B-4B80-BD0B-4FB8076A484C}" dt="2023-12-09T07:12:16.329" v="566" actId="478"/>
          <ac:spMkLst>
            <pc:docMk/>
            <pc:sldMk cId="768206860" sldId="261"/>
            <ac:spMk id="22" creationId="{289891A7-C1EE-40B6-99F2-B149A4FAA5AF}"/>
          </ac:spMkLst>
        </pc:spChg>
        <pc:spChg chg="add mod">
          <ac:chgData name="逸宏" userId="5b6125eb5a4ed5ea" providerId="LiveId" clId="{2CFABAB1-FB9B-4B80-BD0B-4FB8076A484C}" dt="2023-12-09T07:10:42.173" v="561" actId="20577"/>
          <ac:spMkLst>
            <pc:docMk/>
            <pc:sldMk cId="768206860" sldId="261"/>
            <ac:spMk id="23" creationId="{97198C73-4905-4EDE-8D68-17CBB3DC36AA}"/>
          </ac:spMkLst>
        </pc:spChg>
        <pc:spChg chg="add mod">
          <ac:chgData name="逸宏" userId="5b6125eb5a4ed5ea" providerId="LiveId" clId="{2CFABAB1-FB9B-4B80-BD0B-4FB8076A484C}" dt="2023-12-09T07:28:48.599" v="1126" actId="20577"/>
          <ac:spMkLst>
            <pc:docMk/>
            <pc:sldMk cId="768206860" sldId="261"/>
            <ac:spMk id="24" creationId="{439FFBC9-AC74-4D23-AA4E-399530B3BA98}"/>
          </ac:spMkLst>
        </pc:spChg>
        <pc:picChg chg="add mod">
          <ac:chgData name="逸宏" userId="5b6125eb5a4ed5ea" providerId="LiveId" clId="{2CFABAB1-FB9B-4B80-BD0B-4FB8076A484C}" dt="2023-12-09T07:07:14.038" v="369" actId="14100"/>
          <ac:picMkLst>
            <pc:docMk/>
            <pc:sldMk cId="768206860" sldId="261"/>
            <ac:picMk id="5" creationId="{46C3B25C-1848-4A61-8E1E-800B5335D525}"/>
          </ac:picMkLst>
        </pc:picChg>
        <pc:picChg chg="add mod ord">
          <ac:chgData name="逸宏" userId="5b6125eb5a4ed5ea" providerId="LiveId" clId="{2CFABAB1-FB9B-4B80-BD0B-4FB8076A484C}" dt="2023-12-09T07:07:40.244" v="378" actId="1076"/>
          <ac:picMkLst>
            <pc:docMk/>
            <pc:sldMk cId="768206860" sldId="261"/>
            <ac:picMk id="7" creationId="{E2D0A34D-74A9-4036-B0D0-CE6AF22BE592}"/>
          </ac:picMkLst>
        </pc:picChg>
        <pc:picChg chg="add mod">
          <ac:chgData name="逸宏" userId="5b6125eb5a4ed5ea" providerId="LiveId" clId="{2CFABAB1-FB9B-4B80-BD0B-4FB8076A484C}" dt="2023-12-09T07:07:07.331" v="367" actId="14100"/>
          <ac:picMkLst>
            <pc:docMk/>
            <pc:sldMk cId="768206860" sldId="261"/>
            <ac:picMk id="19" creationId="{BBEDDCA4-A88B-44CC-9A4B-E95E2A1C4B8C}"/>
          </ac:picMkLst>
        </pc:picChg>
        <pc:picChg chg="add mod">
          <ac:chgData name="逸宏" userId="5b6125eb5a4ed5ea" providerId="LiveId" clId="{2CFABAB1-FB9B-4B80-BD0B-4FB8076A484C}" dt="2023-12-09T07:26:43.590" v="1035" actId="1076"/>
          <ac:picMkLst>
            <pc:docMk/>
            <pc:sldMk cId="768206860" sldId="261"/>
            <ac:picMk id="26" creationId="{25DE86E5-5CA8-42F6-9BB7-05B5B453B774}"/>
          </ac:picMkLst>
        </pc:picChg>
        <pc:picChg chg="add mod">
          <ac:chgData name="逸宏" userId="5b6125eb5a4ed5ea" providerId="LiveId" clId="{2CFABAB1-FB9B-4B80-BD0B-4FB8076A484C}" dt="2023-12-09T07:27:57.481" v="1047" actId="1076"/>
          <ac:picMkLst>
            <pc:docMk/>
            <pc:sldMk cId="768206860" sldId="261"/>
            <ac:picMk id="28" creationId="{D21F8448-EEDC-4FEE-8C34-F2987D615F3F}"/>
          </ac:picMkLst>
        </pc:picChg>
        <pc:picChg chg="add mod">
          <ac:chgData name="逸宏" userId="5b6125eb5a4ed5ea" providerId="LiveId" clId="{2CFABAB1-FB9B-4B80-BD0B-4FB8076A484C}" dt="2023-12-09T07:27:54.324" v="1046" actId="14100"/>
          <ac:picMkLst>
            <pc:docMk/>
            <pc:sldMk cId="768206860" sldId="261"/>
            <ac:picMk id="30" creationId="{EFA01DE4-7AA5-48C1-9174-E8C75F6D4B6F}"/>
          </ac:picMkLst>
        </pc:picChg>
        <pc:cxnChg chg="add del mod">
          <ac:chgData name="逸宏" userId="5b6125eb5a4ed5ea" providerId="LiveId" clId="{2CFABAB1-FB9B-4B80-BD0B-4FB8076A484C}" dt="2023-12-09T06:59:19.772" v="152" actId="478"/>
          <ac:cxnSpMkLst>
            <pc:docMk/>
            <pc:sldMk cId="768206860" sldId="261"/>
            <ac:cxnSpMk id="11" creationId="{FB15B0C4-463F-44E4-B687-A24CC7AA2A82}"/>
          </ac:cxnSpMkLst>
        </pc:cxnChg>
        <pc:cxnChg chg="add">
          <ac:chgData name="逸宏" userId="5b6125eb5a4ed5ea" providerId="LiveId" clId="{2CFABAB1-FB9B-4B80-BD0B-4FB8076A484C}" dt="2023-12-09T07:27:14.740" v="1036" actId="11529"/>
          <ac:cxnSpMkLst>
            <pc:docMk/>
            <pc:sldMk cId="768206860" sldId="261"/>
            <ac:cxnSpMk id="32" creationId="{B690EAC7-6DF9-480E-B663-4C9EA4609B09}"/>
          </ac:cxnSpMkLst>
        </pc:cxnChg>
        <pc:cxnChg chg="add mod">
          <ac:chgData name="逸宏" userId="5b6125eb5a4ed5ea" providerId="LiveId" clId="{2CFABAB1-FB9B-4B80-BD0B-4FB8076A484C}" dt="2023-12-09T07:27:22.656" v="1039" actId="1076"/>
          <ac:cxnSpMkLst>
            <pc:docMk/>
            <pc:sldMk cId="768206860" sldId="261"/>
            <ac:cxnSpMk id="33" creationId="{F9FEB1F2-1B84-485F-9FB0-83181853A950}"/>
          </ac:cxnSpMkLst>
        </pc:cxnChg>
        <pc:cxnChg chg="add mod">
          <ac:chgData name="逸宏" userId="5b6125eb5a4ed5ea" providerId="LiveId" clId="{2CFABAB1-FB9B-4B80-BD0B-4FB8076A484C}" dt="2023-12-09T07:28:03.961" v="1048" actId="1076"/>
          <ac:cxnSpMkLst>
            <pc:docMk/>
            <pc:sldMk cId="768206860" sldId="261"/>
            <ac:cxnSpMk id="34" creationId="{240D26E6-130B-4DD2-880A-C5029A89F3C0}"/>
          </ac:cxnSpMkLst>
        </pc:cxnChg>
        <pc:cxnChg chg="add mod">
          <ac:chgData name="逸宏" userId="5b6125eb5a4ed5ea" providerId="LiveId" clId="{2CFABAB1-FB9B-4B80-BD0B-4FB8076A484C}" dt="2023-12-09T07:27:30.813" v="1042" actId="1076"/>
          <ac:cxnSpMkLst>
            <pc:docMk/>
            <pc:sldMk cId="768206860" sldId="261"/>
            <ac:cxnSpMk id="35" creationId="{7539B2A4-5DC9-4B88-BB07-2FA7913AB9F7}"/>
          </ac:cxnSpMkLst>
        </pc:cxnChg>
      </pc:sldChg>
      <pc:sldChg chg="addSp delSp modSp mod">
        <pc:chgData name="逸宏" userId="5b6125eb5a4ed5ea" providerId="LiveId" clId="{2CFABAB1-FB9B-4B80-BD0B-4FB8076A484C}" dt="2023-12-12T13:48:50.004" v="1981" actId="1076"/>
        <pc:sldMkLst>
          <pc:docMk/>
          <pc:sldMk cId="673396412" sldId="267"/>
        </pc:sldMkLst>
        <pc:spChg chg="mod">
          <ac:chgData name="逸宏" userId="5b6125eb5a4ed5ea" providerId="LiveId" clId="{2CFABAB1-FB9B-4B80-BD0B-4FB8076A484C}" dt="2023-12-09T07:55:32.144" v="1731" actId="6549"/>
          <ac:spMkLst>
            <pc:docMk/>
            <pc:sldMk cId="673396412" sldId="267"/>
            <ac:spMk id="4" creationId="{A378B30B-4458-4F5F-A010-843A622DFCA2}"/>
          </ac:spMkLst>
        </pc:spChg>
        <pc:spChg chg="mod">
          <ac:chgData name="逸宏" userId="5b6125eb5a4ed5ea" providerId="LiveId" clId="{2CFABAB1-FB9B-4B80-BD0B-4FB8076A484C}" dt="2023-12-09T07:55:34.912" v="1734" actId="20577"/>
          <ac:spMkLst>
            <pc:docMk/>
            <pc:sldMk cId="673396412" sldId="267"/>
            <ac:spMk id="6" creationId="{E5EAF975-E01C-455F-8423-51E186B8CE08}"/>
          </ac:spMkLst>
        </pc:spChg>
        <pc:spChg chg="mod">
          <ac:chgData name="逸宏" userId="5b6125eb5a4ed5ea" providerId="LiveId" clId="{2CFABAB1-FB9B-4B80-BD0B-4FB8076A484C}" dt="2023-12-09T07:55:36.419" v="1737" actId="20577"/>
          <ac:spMkLst>
            <pc:docMk/>
            <pc:sldMk cId="673396412" sldId="267"/>
            <ac:spMk id="7" creationId="{77DF2111-ADA6-4350-938F-5A1D723CA48D}"/>
          </ac:spMkLst>
        </pc:spChg>
        <pc:spChg chg="add mod">
          <ac:chgData name="逸宏" userId="5b6125eb5a4ed5ea" providerId="LiveId" clId="{2CFABAB1-FB9B-4B80-BD0B-4FB8076A484C}" dt="2023-12-12T13:48:50.004" v="1981" actId="1076"/>
          <ac:spMkLst>
            <pc:docMk/>
            <pc:sldMk cId="673396412" sldId="267"/>
            <ac:spMk id="8" creationId="{E3CB2122-9DFE-4766-983F-6DA586349798}"/>
          </ac:spMkLst>
        </pc:spChg>
        <pc:spChg chg="mod">
          <ac:chgData name="逸宏" userId="5b6125eb5a4ed5ea" providerId="LiveId" clId="{2CFABAB1-FB9B-4B80-BD0B-4FB8076A484C}" dt="2023-12-09T07:55:40.349" v="1750" actId="20577"/>
          <ac:spMkLst>
            <pc:docMk/>
            <pc:sldMk cId="673396412" sldId="267"/>
            <ac:spMk id="10" creationId="{08D39E99-F47F-4517-BED2-8C8718E79E4A}"/>
          </ac:spMkLst>
        </pc:spChg>
        <pc:grpChg chg="del">
          <ac:chgData name="逸宏" userId="5b6125eb5a4ed5ea" providerId="LiveId" clId="{2CFABAB1-FB9B-4B80-BD0B-4FB8076A484C}" dt="2023-12-09T07:55:42.221" v="1751" actId="478"/>
          <ac:grpSpMkLst>
            <pc:docMk/>
            <pc:sldMk cId="673396412" sldId="267"/>
            <ac:grpSpMk id="11" creationId="{B6670EFA-88DD-465E-A9EB-C7F2570FBCC6}"/>
          </ac:grpSpMkLst>
        </pc:grpChg>
      </pc:sldChg>
      <pc:sldChg chg="new del">
        <pc:chgData name="逸宏" userId="5b6125eb5a4ed5ea" providerId="LiveId" clId="{2CFABAB1-FB9B-4B80-BD0B-4FB8076A484C}" dt="2023-12-08T15:05:36.073" v="80" actId="2696"/>
        <pc:sldMkLst>
          <pc:docMk/>
          <pc:sldMk cId="3008701962" sldId="1258"/>
        </pc:sldMkLst>
      </pc:sldChg>
      <pc:sldChg chg="addSp delSp modSp new mod">
        <pc:chgData name="逸宏" userId="5b6125eb5a4ed5ea" providerId="LiveId" clId="{2CFABAB1-FB9B-4B80-BD0B-4FB8076A484C}" dt="2023-12-09T07:41:39.623" v="1340" actId="20577"/>
        <pc:sldMkLst>
          <pc:docMk/>
          <pc:sldMk cId="4092586899" sldId="1258"/>
        </pc:sldMkLst>
        <pc:spChg chg="mod">
          <ac:chgData name="逸宏" userId="5b6125eb5a4ed5ea" providerId="LiveId" clId="{2CFABAB1-FB9B-4B80-BD0B-4FB8076A484C}" dt="2023-12-09T07:30:51.045" v="1144" actId="20577"/>
          <ac:spMkLst>
            <pc:docMk/>
            <pc:sldMk cId="4092586899" sldId="1258"/>
            <ac:spMk id="2" creationId="{4C0140A6-EC7B-475B-954E-904376068F18}"/>
          </ac:spMkLst>
        </pc:spChg>
        <pc:spChg chg="add del mod">
          <ac:chgData name="逸宏" userId="5b6125eb5a4ed5ea" providerId="LiveId" clId="{2CFABAB1-FB9B-4B80-BD0B-4FB8076A484C}" dt="2023-12-09T07:35:29.302" v="1162"/>
          <ac:spMkLst>
            <pc:docMk/>
            <pc:sldMk cId="4092586899" sldId="1258"/>
            <ac:spMk id="12" creationId="{D6450FD4-43BA-40B6-A065-01D814097F9D}"/>
          </ac:spMkLst>
        </pc:spChg>
        <pc:spChg chg="add mod">
          <ac:chgData name="逸宏" userId="5b6125eb5a4ed5ea" providerId="LiveId" clId="{2CFABAB1-FB9B-4B80-BD0B-4FB8076A484C}" dt="2023-12-09T07:35:55.025" v="1168" actId="1076"/>
          <ac:spMkLst>
            <pc:docMk/>
            <pc:sldMk cId="4092586899" sldId="1258"/>
            <ac:spMk id="13" creationId="{660FAF73-2490-4BAD-88FF-104C812D6C98}"/>
          </ac:spMkLst>
        </pc:spChg>
        <pc:spChg chg="add mod">
          <ac:chgData name="逸宏" userId="5b6125eb5a4ed5ea" providerId="LiveId" clId="{2CFABAB1-FB9B-4B80-BD0B-4FB8076A484C}" dt="2023-12-09T07:35:50.777" v="1167" actId="14100"/>
          <ac:spMkLst>
            <pc:docMk/>
            <pc:sldMk cId="4092586899" sldId="1258"/>
            <ac:spMk id="14" creationId="{EFA16253-4207-426D-9A4D-A3F2471DDC5F}"/>
          </ac:spMkLst>
        </pc:spChg>
        <pc:spChg chg="add mod">
          <ac:chgData name="逸宏" userId="5b6125eb5a4ed5ea" providerId="LiveId" clId="{2CFABAB1-FB9B-4B80-BD0B-4FB8076A484C}" dt="2023-12-09T07:38:11.747" v="1280" actId="1076"/>
          <ac:spMkLst>
            <pc:docMk/>
            <pc:sldMk cId="4092586899" sldId="1258"/>
            <ac:spMk id="15" creationId="{9B7EE88C-C444-4DCD-BA08-FF79E1D9E33A}"/>
          </ac:spMkLst>
        </pc:spChg>
        <pc:spChg chg="add mod">
          <ac:chgData name="逸宏" userId="5b6125eb5a4ed5ea" providerId="LiveId" clId="{2CFABAB1-FB9B-4B80-BD0B-4FB8076A484C}" dt="2023-12-09T07:41:15.995" v="1308" actId="14100"/>
          <ac:spMkLst>
            <pc:docMk/>
            <pc:sldMk cId="4092586899" sldId="1258"/>
            <ac:spMk id="16" creationId="{3B6251D5-7A0B-4AC6-A974-DC2DFFC264A7}"/>
          </ac:spMkLst>
        </pc:spChg>
        <pc:spChg chg="add mod">
          <ac:chgData name="逸宏" userId="5b6125eb5a4ed5ea" providerId="LiveId" clId="{2CFABAB1-FB9B-4B80-BD0B-4FB8076A484C}" dt="2023-12-09T07:41:18.770" v="1309" actId="1076"/>
          <ac:spMkLst>
            <pc:docMk/>
            <pc:sldMk cId="4092586899" sldId="1258"/>
            <ac:spMk id="17" creationId="{A958EDAD-FEA7-42AC-889F-783E08B307DF}"/>
          </ac:spMkLst>
        </pc:spChg>
        <pc:spChg chg="add mod">
          <ac:chgData name="逸宏" userId="5b6125eb5a4ed5ea" providerId="LiveId" clId="{2CFABAB1-FB9B-4B80-BD0B-4FB8076A484C}" dt="2023-12-09T07:41:39.623" v="1340" actId="20577"/>
          <ac:spMkLst>
            <pc:docMk/>
            <pc:sldMk cId="4092586899" sldId="1258"/>
            <ac:spMk id="18" creationId="{C1A528EE-9918-47A9-8F6A-9755FC791D13}"/>
          </ac:spMkLst>
        </pc:spChg>
        <pc:picChg chg="add mod">
          <ac:chgData name="逸宏" userId="5b6125eb5a4ed5ea" providerId="LiveId" clId="{2CFABAB1-FB9B-4B80-BD0B-4FB8076A484C}" dt="2023-12-09T07:31:04.478" v="1151" actId="1076"/>
          <ac:picMkLst>
            <pc:docMk/>
            <pc:sldMk cId="4092586899" sldId="1258"/>
            <ac:picMk id="5" creationId="{EFE1CA00-EB6B-46ED-83F4-E634C0E5C4E3}"/>
          </ac:picMkLst>
        </pc:picChg>
        <pc:picChg chg="add mod">
          <ac:chgData name="逸宏" userId="5b6125eb5a4ed5ea" providerId="LiveId" clId="{2CFABAB1-FB9B-4B80-BD0B-4FB8076A484C}" dt="2023-12-09T07:32:50.366" v="1154" actId="1076"/>
          <ac:picMkLst>
            <pc:docMk/>
            <pc:sldMk cId="4092586899" sldId="1258"/>
            <ac:picMk id="7" creationId="{4F09748C-778B-4B94-B79A-7A31D2503BCB}"/>
          </ac:picMkLst>
        </pc:picChg>
        <pc:picChg chg="add mod">
          <ac:chgData name="逸宏" userId="5b6125eb5a4ed5ea" providerId="LiveId" clId="{2CFABAB1-FB9B-4B80-BD0B-4FB8076A484C}" dt="2023-12-09T07:33:15.622" v="1156" actId="1076"/>
          <ac:picMkLst>
            <pc:docMk/>
            <pc:sldMk cId="4092586899" sldId="1258"/>
            <ac:picMk id="9" creationId="{C885D529-6FA9-4E8C-8DDB-B2B9C75C37F6}"/>
          </ac:picMkLst>
        </pc:picChg>
        <pc:picChg chg="add mod">
          <ac:chgData name="逸宏" userId="5b6125eb5a4ed5ea" providerId="LiveId" clId="{2CFABAB1-FB9B-4B80-BD0B-4FB8076A484C}" dt="2023-12-09T07:33:46.872" v="1158" actId="1076"/>
          <ac:picMkLst>
            <pc:docMk/>
            <pc:sldMk cId="4092586899" sldId="1258"/>
            <ac:picMk id="11" creationId="{20915A7E-8FDF-4B9D-9C69-AB2C03001CA9}"/>
          </ac:picMkLst>
        </pc:picChg>
      </pc:sldChg>
      <pc:sldChg chg="addSp delSp modSp new mod">
        <pc:chgData name="逸宏" userId="5b6125eb5a4ed5ea" providerId="LiveId" clId="{2CFABAB1-FB9B-4B80-BD0B-4FB8076A484C}" dt="2023-12-09T07:51:23.075" v="1635" actId="1076"/>
        <pc:sldMkLst>
          <pc:docMk/>
          <pc:sldMk cId="1863500349" sldId="1259"/>
        </pc:sldMkLst>
        <pc:spChg chg="del">
          <ac:chgData name="逸宏" userId="5b6125eb5a4ed5ea" providerId="LiveId" clId="{2CFABAB1-FB9B-4B80-BD0B-4FB8076A484C}" dt="2023-12-09T07:42:31.394" v="1343" actId="931"/>
          <ac:spMkLst>
            <pc:docMk/>
            <pc:sldMk cId="1863500349" sldId="1259"/>
            <ac:spMk id="2" creationId="{5FA90A9D-9DF8-4807-BA7E-3DB1A8AA4CE7}"/>
          </ac:spMkLst>
        </pc:spChg>
        <pc:spChg chg="add mod">
          <ac:chgData name="逸宏" userId="5b6125eb5a4ed5ea" providerId="LiveId" clId="{2CFABAB1-FB9B-4B80-BD0B-4FB8076A484C}" dt="2023-12-09T07:43:30.975" v="1352" actId="14100"/>
          <ac:spMkLst>
            <pc:docMk/>
            <pc:sldMk cId="1863500349" sldId="1259"/>
            <ac:spMk id="6" creationId="{4E269770-718E-4FA8-8159-18B574B9242B}"/>
          </ac:spMkLst>
        </pc:spChg>
        <pc:spChg chg="add mod">
          <ac:chgData name="逸宏" userId="5b6125eb5a4ed5ea" providerId="LiveId" clId="{2CFABAB1-FB9B-4B80-BD0B-4FB8076A484C}" dt="2023-12-09T07:43:46.862" v="1355" actId="14100"/>
          <ac:spMkLst>
            <pc:docMk/>
            <pc:sldMk cId="1863500349" sldId="1259"/>
            <ac:spMk id="7" creationId="{9C9A2D1E-C46F-4D2E-B1F7-937C668E31B2}"/>
          </ac:spMkLst>
        </pc:spChg>
        <pc:spChg chg="add mod">
          <ac:chgData name="逸宏" userId="5b6125eb5a4ed5ea" providerId="LiveId" clId="{2CFABAB1-FB9B-4B80-BD0B-4FB8076A484C}" dt="2023-12-09T07:44:56.602" v="1359" actId="1076"/>
          <ac:spMkLst>
            <pc:docMk/>
            <pc:sldMk cId="1863500349" sldId="1259"/>
            <ac:spMk id="8" creationId="{56004813-279C-4827-8C64-4193477AEDE0}"/>
          </ac:spMkLst>
        </pc:spChg>
        <pc:spChg chg="add mod">
          <ac:chgData name="逸宏" userId="5b6125eb5a4ed5ea" providerId="LiveId" clId="{2CFABAB1-FB9B-4B80-BD0B-4FB8076A484C}" dt="2023-12-09T07:43:38.081" v="1353" actId="1076"/>
          <ac:spMkLst>
            <pc:docMk/>
            <pc:sldMk cId="1863500349" sldId="1259"/>
            <ac:spMk id="9" creationId="{C2440574-24A2-4CAD-B955-7AA81236DFCD}"/>
          </ac:spMkLst>
        </pc:spChg>
        <pc:spChg chg="add mod">
          <ac:chgData name="逸宏" userId="5b6125eb5a4ed5ea" providerId="LiveId" clId="{2CFABAB1-FB9B-4B80-BD0B-4FB8076A484C}" dt="2023-12-09T07:44:51.659" v="1358" actId="14100"/>
          <ac:spMkLst>
            <pc:docMk/>
            <pc:sldMk cId="1863500349" sldId="1259"/>
            <ac:spMk id="10" creationId="{4C79674F-2514-4F20-8A15-1B722F38E5D7}"/>
          </ac:spMkLst>
        </pc:spChg>
        <pc:spChg chg="add mod">
          <ac:chgData name="逸宏" userId="5b6125eb5a4ed5ea" providerId="LiveId" clId="{2CFABAB1-FB9B-4B80-BD0B-4FB8076A484C}" dt="2023-12-09T07:45:01.592" v="1361" actId="1076"/>
          <ac:spMkLst>
            <pc:docMk/>
            <pc:sldMk cId="1863500349" sldId="1259"/>
            <ac:spMk id="11" creationId="{336BE562-1090-4EFA-B96A-394C1F8DA068}"/>
          </ac:spMkLst>
        </pc:spChg>
        <pc:spChg chg="add mod">
          <ac:chgData name="逸宏" userId="5b6125eb5a4ed5ea" providerId="LiveId" clId="{2CFABAB1-FB9B-4B80-BD0B-4FB8076A484C}" dt="2023-12-09T07:45:52.285" v="1427" actId="1076"/>
          <ac:spMkLst>
            <pc:docMk/>
            <pc:sldMk cId="1863500349" sldId="1259"/>
            <ac:spMk id="12" creationId="{3C251D19-58E4-4736-92BC-F6D5AC760E35}"/>
          </ac:spMkLst>
        </pc:spChg>
        <pc:spChg chg="add mod">
          <ac:chgData name="逸宏" userId="5b6125eb5a4ed5ea" providerId="LiveId" clId="{2CFABAB1-FB9B-4B80-BD0B-4FB8076A484C}" dt="2023-12-09T07:49:12.253" v="1630" actId="1076"/>
          <ac:spMkLst>
            <pc:docMk/>
            <pc:sldMk cId="1863500349" sldId="1259"/>
            <ac:spMk id="13" creationId="{97FAFE9B-0FAC-4E55-A277-995D1F40453C}"/>
          </ac:spMkLst>
        </pc:spChg>
        <pc:spChg chg="add mod">
          <ac:chgData name="逸宏" userId="5b6125eb5a4ed5ea" providerId="LiveId" clId="{2CFABAB1-FB9B-4B80-BD0B-4FB8076A484C}" dt="2023-12-09T07:49:15.194" v="1631" actId="1076"/>
          <ac:spMkLst>
            <pc:docMk/>
            <pc:sldMk cId="1863500349" sldId="1259"/>
            <ac:spMk id="14" creationId="{3D9E89EB-00BC-4F89-B7FA-EB153FC5D6EC}"/>
          </ac:spMkLst>
        </pc:spChg>
        <pc:picChg chg="add mod">
          <ac:chgData name="逸宏" userId="5b6125eb5a4ed5ea" providerId="LiveId" clId="{2CFABAB1-FB9B-4B80-BD0B-4FB8076A484C}" dt="2023-12-09T07:42:34.048" v="1344" actId="1076"/>
          <ac:picMkLst>
            <pc:docMk/>
            <pc:sldMk cId="1863500349" sldId="1259"/>
            <ac:picMk id="5" creationId="{DBB8814B-FDE3-4392-B9E9-EE45A224E87A}"/>
          </ac:picMkLst>
        </pc:picChg>
        <pc:picChg chg="add mod">
          <ac:chgData name="逸宏" userId="5b6125eb5a4ed5ea" providerId="LiveId" clId="{2CFABAB1-FB9B-4B80-BD0B-4FB8076A484C}" dt="2023-12-09T07:51:06.671" v="1633" actId="1076"/>
          <ac:picMkLst>
            <pc:docMk/>
            <pc:sldMk cId="1863500349" sldId="1259"/>
            <ac:picMk id="16" creationId="{C1A7A956-641D-4A37-88DB-B9DC11A6C919}"/>
          </ac:picMkLst>
        </pc:picChg>
        <pc:picChg chg="add mod">
          <ac:chgData name="逸宏" userId="5b6125eb5a4ed5ea" providerId="LiveId" clId="{2CFABAB1-FB9B-4B80-BD0B-4FB8076A484C}" dt="2023-12-09T07:51:23.075" v="1635" actId="1076"/>
          <ac:picMkLst>
            <pc:docMk/>
            <pc:sldMk cId="1863500349" sldId="1259"/>
            <ac:picMk id="18" creationId="{121ABACB-EDFD-4F99-B13E-6E7528307AC6}"/>
          </ac:picMkLst>
        </pc:picChg>
      </pc:sldChg>
      <pc:sldChg chg="addSp delSp modSp new mod">
        <pc:chgData name="逸宏" userId="5b6125eb5a4ed5ea" providerId="LiveId" clId="{2CFABAB1-FB9B-4B80-BD0B-4FB8076A484C}" dt="2023-12-09T07:55:19.766" v="1720" actId="1076"/>
        <pc:sldMkLst>
          <pc:docMk/>
          <pc:sldMk cId="158198130" sldId="1260"/>
        </pc:sldMkLst>
        <pc:spChg chg="mod">
          <ac:chgData name="逸宏" userId="5b6125eb5a4ed5ea" providerId="LiveId" clId="{2CFABAB1-FB9B-4B80-BD0B-4FB8076A484C}" dt="2023-12-09T07:54:07.833" v="1711" actId="20577"/>
          <ac:spMkLst>
            <pc:docMk/>
            <pc:sldMk cId="158198130" sldId="1260"/>
            <ac:spMk id="2" creationId="{929B0A36-1E9A-425D-BF90-2FD1A2435872}"/>
          </ac:spMkLst>
        </pc:spChg>
        <pc:spChg chg="add del mod">
          <ac:chgData name="逸宏" userId="5b6125eb5a4ed5ea" providerId="LiveId" clId="{2CFABAB1-FB9B-4B80-BD0B-4FB8076A484C}" dt="2023-12-09T07:53:16.053" v="1686"/>
          <ac:spMkLst>
            <pc:docMk/>
            <pc:sldMk cId="158198130" sldId="1260"/>
            <ac:spMk id="6" creationId="{8A827EC7-4E1B-4CD6-A516-850C34A53A11}"/>
          </ac:spMkLst>
        </pc:spChg>
        <pc:spChg chg="add mod">
          <ac:chgData name="逸宏" userId="5b6125eb5a4ed5ea" providerId="LiveId" clId="{2CFABAB1-FB9B-4B80-BD0B-4FB8076A484C}" dt="2023-12-09T07:54:06.007" v="1708" actId="20577"/>
          <ac:spMkLst>
            <pc:docMk/>
            <pc:sldMk cId="158198130" sldId="1260"/>
            <ac:spMk id="7" creationId="{74405EE5-9C7B-4E9B-8100-D88C59EEB7A7}"/>
          </ac:spMkLst>
        </pc:spChg>
        <pc:picChg chg="add mod">
          <ac:chgData name="逸宏" userId="5b6125eb5a4ed5ea" providerId="LiveId" clId="{2CFABAB1-FB9B-4B80-BD0B-4FB8076A484C}" dt="2023-12-09T07:52:26.941" v="1664" actId="1076"/>
          <ac:picMkLst>
            <pc:docMk/>
            <pc:sldMk cId="158198130" sldId="1260"/>
            <ac:picMk id="5" creationId="{EEAF37BD-2A42-49C1-BCC4-6C3A4E4B7D36}"/>
          </ac:picMkLst>
        </pc:picChg>
        <pc:picChg chg="add del mod">
          <ac:chgData name="逸宏" userId="5b6125eb5a4ed5ea" providerId="LiveId" clId="{2CFABAB1-FB9B-4B80-BD0B-4FB8076A484C}" dt="2023-12-09T07:55:00.648" v="1714" actId="21"/>
          <ac:picMkLst>
            <pc:docMk/>
            <pc:sldMk cId="158198130" sldId="1260"/>
            <ac:picMk id="9" creationId="{BF9A47C2-3822-4E2B-9D9C-685558C9FD07}"/>
          </ac:picMkLst>
        </pc:picChg>
        <pc:picChg chg="add mod">
          <ac:chgData name="逸宏" userId="5b6125eb5a4ed5ea" providerId="LiveId" clId="{2CFABAB1-FB9B-4B80-BD0B-4FB8076A484C}" dt="2023-12-09T07:55:19.766" v="1720" actId="1076"/>
          <ac:picMkLst>
            <pc:docMk/>
            <pc:sldMk cId="158198130" sldId="1260"/>
            <ac:picMk id="11" creationId="{AB9B3AFC-1B6F-469C-B96B-F4AC4DE04C55}"/>
          </ac:picMkLst>
        </pc:picChg>
      </pc:sldChg>
      <pc:sldChg chg="new del">
        <pc:chgData name="逸宏" userId="5b6125eb5a4ed5ea" providerId="LiveId" clId="{2CFABAB1-FB9B-4B80-BD0B-4FB8076A484C}" dt="2023-12-09T07:41:51.751" v="1342" actId="2696"/>
        <pc:sldMkLst>
          <pc:docMk/>
          <pc:sldMk cId="1914922105" sldId="1260"/>
        </pc:sldMkLst>
      </pc:sldChg>
      <pc:sldChg chg="addSp delSp modSp new mod">
        <pc:chgData name="逸宏" userId="5b6125eb5a4ed5ea" providerId="LiveId" clId="{2CFABAB1-FB9B-4B80-BD0B-4FB8076A484C}" dt="2023-12-12T14:01:55.006" v="2458" actId="20577"/>
        <pc:sldMkLst>
          <pc:docMk/>
          <pc:sldMk cId="2571359109" sldId="1261"/>
        </pc:sldMkLst>
        <pc:spChg chg="mod">
          <ac:chgData name="逸宏" userId="5b6125eb5a4ed5ea" providerId="LiveId" clId="{2CFABAB1-FB9B-4B80-BD0B-4FB8076A484C}" dt="2023-12-12T13:50:32.834" v="1993" actId="20577"/>
          <ac:spMkLst>
            <pc:docMk/>
            <pc:sldMk cId="2571359109" sldId="1261"/>
            <ac:spMk id="2" creationId="{B08E3597-6C26-4DAF-8216-D19556B6CCE2}"/>
          </ac:spMkLst>
        </pc:spChg>
        <pc:spChg chg="mod">
          <ac:chgData name="逸宏" userId="5b6125eb5a4ed5ea" providerId="LiveId" clId="{2CFABAB1-FB9B-4B80-BD0B-4FB8076A484C}" dt="2023-12-12T13:48:18.046" v="1928" actId="20577"/>
          <ac:spMkLst>
            <pc:docMk/>
            <pc:sldMk cId="2571359109" sldId="1261"/>
            <ac:spMk id="3" creationId="{5CEAE478-B42A-4733-AA99-354F52902EF7}"/>
          </ac:spMkLst>
        </pc:spChg>
        <pc:spChg chg="add mod">
          <ac:chgData name="逸宏" userId="5b6125eb5a4ed5ea" providerId="LiveId" clId="{2CFABAB1-FB9B-4B80-BD0B-4FB8076A484C}" dt="2023-12-12T13:51:46.745" v="2003" actId="14100"/>
          <ac:spMkLst>
            <pc:docMk/>
            <pc:sldMk cId="2571359109" sldId="1261"/>
            <ac:spMk id="8" creationId="{D2D8D275-F201-4324-B975-EB56DC47AAB9}"/>
          </ac:spMkLst>
        </pc:spChg>
        <pc:spChg chg="add mod">
          <ac:chgData name="逸宏" userId="5b6125eb5a4ed5ea" providerId="LiveId" clId="{2CFABAB1-FB9B-4B80-BD0B-4FB8076A484C}" dt="2023-12-12T13:51:59.191" v="2006" actId="1076"/>
          <ac:spMkLst>
            <pc:docMk/>
            <pc:sldMk cId="2571359109" sldId="1261"/>
            <ac:spMk id="9" creationId="{7F758670-6C03-427A-A95F-DB5CBE429E43}"/>
          </ac:spMkLst>
        </pc:spChg>
        <pc:spChg chg="add del mod">
          <ac:chgData name="逸宏" userId="5b6125eb5a4ed5ea" providerId="LiveId" clId="{2CFABAB1-FB9B-4B80-BD0B-4FB8076A484C}" dt="2023-12-12T13:52:20.999" v="2019"/>
          <ac:spMkLst>
            <pc:docMk/>
            <pc:sldMk cId="2571359109" sldId="1261"/>
            <ac:spMk id="10" creationId="{83BA1FD6-5BCD-4412-9B27-585041B15CA5}"/>
          </ac:spMkLst>
        </pc:spChg>
        <pc:spChg chg="add mod">
          <ac:chgData name="逸宏" userId="5b6125eb5a4ed5ea" providerId="LiveId" clId="{2CFABAB1-FB9B-4B80-BD0B-4FB8076A484C}" dt="2023-12-12T14:01:55.006" v="2458" actId="20577"/>
          <ac:spMkLst>
            <pc:docMk/>
            <pc:sldMk cId="2571359109" sldId="1261"/>
            <ac:spMk id="11" creationId="{5783C014-75EE-48BF-8B4A-4D264788DA39}"/>
          </ac:spMkLst>
        </pc:spChg>
        <pc:spChg chg="add del mod">
          <ac:chgData name="逸宏" userId="5b6125eb5a4ed5ea" providerId="LiveId" clId="{2CFABAB1-FB9B-4B80-BD0B-4FB8076A484C}" dt="2023-12-12T13:55:51.898" v="2183" actId="478"/>
          <ac:spMkLst>
            <pc:docMk/>
            <pc:sldMk cId="2571359109" sldId="1261"/>
            <ac:spMk id="16" creationId="{96438CA5-2B24-46D9-AE54-35BBE0FDD60C}"/>
          </ac:spMkLst>
        </pc:spChg>
        <pc:spChg chg="add mod">
          <ac:chgData name="逸宏" userId="5b6125eb5a4ed5ea" providerId="LiveId" clId="{2CFABAB1-FB9B-4B80-BD0B-4FB8076A484C}" dt="2023-12-12T13:56:14.315" v="2187" actId="14100"/>
          <ac:spMkLst>
            <pc:docMk/>
            <pc:sldMk cId="2571359109" sldId="1261"/>
            <ac:spMk id="17" creationId="{D9B0F031-A52E-40C5-8920-408D4240A6C8}"/>
          </ac:spMkLst>
        </pc:spChg>
        <pc:spChg chg="add mod">
          <ac:chgData name="逸宏" userId="5b6125eb5a4ed5ea" providerId="LiveId" clId="{2CFABAB1-FB9B-4B80-BD0B-4FB8076A484C}" dt="2023-12-12T13:56:23.844" v="2191" actId="1076"/>
          <ac:spMkLst>
            <pc:docMk/>
            <pc:sldMk cId="2571359109" sldId="1261"/>
            <ac:spMk id="18" creationId="{59C09F13-6456-4CEE-A75B-0A6CB4776F1C}"/>
          </ac:spMkLst>
        </pc:spChg>
        <pc:spChg chg="add mod">
          <ac:chgData name="逸宏" userId="5b6125eb5a4ed5ea" providerId="LiveId" clId="{2CFABAB1-FB9B-4B80-BD0B-4FB8076A484C}" dt="2023-12-12T14:01:51.671" v="2456" actId="20577"/>
          <ac:spMkLst>
            <pc:docMk/>
            <pc:sldMk cId="2571359109" sldId="1261"/>
            <ac:spMk id="19" creationId="{220DC568-2141-44A6-9678-B963F7E2004B}"/>
          </ac:spMkLst>
        </pc:spChg>
        <pc:picChg chg="add mod">
          <ac:chgData name="逸宏" userId="5b6125eb5a4ed5ea" providerId="LiveId" clId="{2CFABAB1-FB9B-4B80-BD0B-4FB8076A484C}" dt="2023-12-12T13:50:58.344" v="1996" actId="1076"/>
          <ac:picMkLst>
            <pc:docMk/>
            <pc:sldMk cId="2571359109" sldId="1261"/>
            <ac:picMk id="5" creationId="{7EB7065F-A466-48BB-B813-3A804FCC4113}"/>
          </ac:picMkLst>
        </pc:picChg>
        <pc:picChg chg="add mod">
          <ac:chgData name="逸宏" userId="5b6125eb5a4ed5ea" providerId="LiveId" clId="{2CFABAB1-FB9B-4B80-BD0B-4FB8076A484C}" dt="2023-12-12T13:51:17.465" v="1998" actId="1076"/>
          <ac:picMkLst>
            <pc:docMk/>
            <pc:sldMk cId="2571359109" sldId="1261"/>
            <ac:picMk id="7" creationId="{78094474-0643-4F8A-8448-BA83C71D6A7F}"/>
          </ac:picMkLst>
        </pc:picChg>
        <pc:picChg chg="add del mod">
          <ac:chgData name="逸宏" userId="5b6125eb5a4ed5ea" providerId="LiveId" clId="{2CFABAB1-FB9B-4B80-BD0B-4FB8076A484C}" dt="2023-12-12T13:55:10.341" v="2174" actId="21"/>
          <ac:picMkLst>
            <pc:docMk/>
            <pc:sldMk cId="2571359109" sldId="1261"/>
            <ac:picMk id="13" creationId="{BBC1EFD7-95E4-429D-B874-2D8124E6EE58}"/>
          </ac:picMkLst>
        </pc:picChg>
        <pc:picChg chg="add mod">
          <ac:chgData name="逸宏" userId="5b6125eb5a4ed5ea" providerId="LiveId" clId="{2CFABAB1-FB9B-4B80-BD0B-4FB8076A484C}" dt="2023-12-12T13:55:26.056" v="2177" actId="1076"/>
          <ac:picMkLst>
            <pc:docMk/>
            <pc:sldMk cId="2571359109" sldId="1261"/>
            <ac:picMk id="15" creationId="{5F2D47B8-2B7A-4953-8376-C774EFDB9BD6}"/>
          </ac:picMkLst>
        </pc:picChg>
      </pc:sldChg>
      <pc:sldChg chg="addSp delSp modSp new mod">
        <pc:chgData name="逸宏" userId="5b6125eb5a4ed5ea" providerId="LiveId" clId="{2CFABAB1-FB9B-4B80-BD0B-4FB8076A484C}" dt="2023-12-12T14:07:50.301" v="2691" actId="1076"/>
        <pc:sldMkLst>
          <pc:docMk/>
          <pc:sldMk cId="1290955385" sldId="1262"/>
        </pc:sldMkLst>
        <pc:spChg chg="del">
          <ac:chgData name="逸宏" userId="5b6125eb5a4ed5ea" providerId="LiveId" clId="{2CFABAB1-FB9B-4B80-BD0B-4FB8076A484C}" dt="2023-12-12T13:59:06.680" v="2386" actId="931"/>
          <ac:spMkLst>
            <pc:docMk/>
            <pc:sldMk cId="1290955385" sldId="1262"/>
            <ac:spMk id="2" creationId="{FEBBA8D0-B8D7-4592-B7D1-C17442F540FA}"/>
          </ac:spMkLst>
        </pc:spChg>
        <pc:spChg chg="add mod">
          <ac:chgData name="逸宏" userId="5b6125eb5a4ed5ea" providerId="LiveId" clId="{2CFABAB1-FB9B-4B80-BD0B-4FB8076A484C}" dt="2023-12-12T13:59:44.993" v="2402" actId="1076"/>
          <ac:spMkLst>
            <pc:docMk/>
            <pc:sldMk cId="1290955385" sldId="1262"/>
            <ac:spMk id="6" creationId="{AB052FC9-C6D3-4C72-AD02-B3198422AE21}"/>
          </ac:spMkLst>
        </pc:spChg>
        <pc:spChg chg="add mod">
          <ac:chgData name="逸宏" userId="5b6125eb5a4ed5ea" providerId="LiveId" clId="{2CFABAB1-FB9B-4B80-BD0B-4FB8076A484C}" dt="2023-12-12T13:59:28.820" v="2394" actId="14100"/>
          <ac:spMkLst>
            <pc:docMk/>
            <pc:sldMk cId="1290955385" sldId="1262"/>
            <ac:spMk id="7" creationId="{77ACDE09-68E6-455C-9355-D920D1C02437}"/>
          </ac:spMkLst>
        </pc:spChg>
        <pc:spChg chg="add mod">
          <ac:chgData name="逸宏" userId="5b6125eb5a4ed5ea" providerId="LiveId" clId="{2CFABAB1-FB9B-4B80-BD0B-4FB8076A484C}" dt="2023-12-12T13:59:42.595" v="2401" actId="14100"/>
          <ac:spMkLst>
            <pc:docMk/>
            <pc:sldMk cId="1290955385" sldId="1262"/>
            <ac:spMk id="8" creationId="{2633DD54-7434-4016-842C-96E433AC414C}"/>
          </ac:spMkLst>
        </pc:spChg>
        <pc:spChg chg="add del mod">
          <ac:chgData name="逸宏" userId="5b6125eb5a4ed5ea" providerId="LiveId" clId="{2CFABAB1-FB9B-4B80-BD0B-4FB8076A484C}" dt="2023-12-12T14:00:33.387" v="2415" actId="478"/>
          <ac:spMkLst>
            <pc:docMk/>
            <pc:sldMk cId="1290955385" sldId="1262"/>
            <ac:spMk id="9" creationId="{B65C284C-EA57-4591-90C2-9903D540F380}"/>
          </ac:spMkLst>
        </pc:spChg>
        <pc:spChg chg="add mod">
          <ac:chgData name="逸宏" userId="5b6125eb5a4ed5ea" providerId="LiveId" clId="{2CFABAB1-FB9B-4B80-BD0B-4FB8076A484C}" dt="2023-12-12T14:01:46.318" v="2454" actId="20577"/>
          <ac:spMkLst>
            <pc:docMk/>
            <pc:sldMk cId="1290955385" sldId="1262"/>
            <ac:spMk id="10" creationId="{353512B1-3BDA-4C6E-89FC-87C17B363448}"/>
          </ac:spMkLst>
        </pc:spChg>
        <pc:spChg chg="add mod">
          <ac:chgData name="逸宏" userId="5b6125eb5a4ed5ea" providerId="LiveId" clId="{2CFABAB1-FB9B-4B80-BD0B-4FB8076A484C}" dt="2023-12-12T14:07:08.431" v="2655" actId="1076"/>
          <ac:spMkLst>
            <pc:docMk/>
            <pc:sldMk cId="1290955385" sldId="1262"/>
            <ac:spMk id="11" creationId="{C95708FC-957F-4DC6-AED5-6A926453B093}"/>
          </ac:spMkLst>
        </pc:spChg>
        <pc:spChg chg="add mod">
          <ac:chgData name="逸宏" userId="5b6125eb5a4ed5ea" providerId="LiveId" clId="{2CFABAB1-FB9B-4B80-BD0B-4FB8076A484C}" dt="2023-12-12T14:07:50.301" v="2691" actId="1076"/>
          <ac:spMkLst>
            <pc:docMk/>
            <pc:sldMk cId="1290955385" sldId="1262"/>
            <ac:spMk id="12" creationId="{9263F1DB-422F-46A9-9F86-8B5862643541}"/>
          </ac:spMkLst>
        </pc:spChg>
        <pc:picChg chg="add mod">
          <ac:chgData name="逸宏" userId="5b6125eb5a4ed5ea" providerId="LiveId" clId="{2CFABAB1-FB9B-4B80-BD0B-4FB8076A484C}" dt="2023-12-12T13:59:09.484" v="2387" actId="1076"/>
          <ac:picMkLst>
            <pc:docMk/>
            <pc:sldMk cId="1290955385" sldId="1262"/>
            <ac:picMk id="5" creationId="{38A37EA9-F99A-4B44-BA82-091215A0C54C}"/>
          </ac:picMkLst>
        </pc:picChg>
      </pc:sldChg>
      <pc:sldChg chg="addSp delSp modSp new mod">
        <pc:chgData name="逸宏" userId="5b6125eb5a4ed5ea" providerId="LiveId" clId="{2CFABAB1-FB9B-4B80-BD0B-4FB8076A484C}" dt="2023-12-12T14:18:29.998" v="3104"/>
        <pc:sldMkLst>
          <pc:docMk/>
          <pc:sldMk cId="2144369564" sldId="1263"/>
        </pc:sldMkLst>
        <pc:spChg chg="mod">
          <ac:chgData name="逸宏" userId="5b6125eb5a4ed5ea" providerId="LiveId" clId="{2CFABAB1-FB9B-4B80-BD0B-4FB8076A484C}" dt="2023-12-12T14:11:48.500" v="2822"/>
          <ac:spMkLst>
            <pc:docMk/>
            <pc:sldMk cId="2144369564" sldId="1263"/>
            <ac:spMk id="2" creationId="{6AEFC8D2-7FD0-4833-9A1B-AE28FE5BB3E0}"/>
          </ac:spMkLst>
        </pc:spChg>
        <pc:spChg chg="mod">
          <ac:chgData name="逸宏" userId="5b6125eb5a4ed5ea" providerId="LiveId" clId="{2CFABAB1-FB9B-4B80-BD0B-4FB8076A484C}" dt="2023-12-12T14:10:48.554" v="2782" actId="2711"/>
          <ac:spMkLst>
            <pc:docMk/>
            <pc:sldMk cId="2144369564" sldId="1263"/>
            <ac:spMk id="3" creationId="{224AD8CC-2C73-4783-B569-872E0A38B332}"/>
          </ac:spMkLst>
        </pc:spChg>
        <pc:spChg chg="add del">
          <ac:chgData name="逸宏" userId="5b6125eb5a4ed5ea" providerId="LiveId" clId="{2CFABAB1-FB9B-4B80-BD0B-4FB8076A484C}" dt="2023-12-12T14:07:56.106" v="2693" actId="478"/>
          <ac:spMkLst>
            <pc:docMk/>
            <pc:sldMk cId="2144369564" sldId="1263"/>
            <ac:spMk id="15" creationId="{E86E0B48-5CF2-46D7-B7D3-D0EEB7DE314B}"/>
          </ac:spMkLst>
        </pc:spChg>
        <pc:spChg chg="add mod">
          <ac:chgData name="逸宏" userId="5b6125eb5a4ed5ea" providerId="LiveId" clId="{2CFABAB1-FB9B-4B80-BD0B-4FB8076A484C}" dt="2023-12-12T14:11:15.639" v="2796" actId="14100"/>
          <ac:spMkLst>
            <pc:docMk/>
            <pc:sldMk cId="2144369564" sldId="1263"/>
            <ac:spMk id="16" creationId="{F5DDE5BC-6ABC-4578-9DE6-055139023635}"/>
          </ac:spMkLst>
        </pc:spChg>
        <pc:spChg chg="add del mod">
          <ac:chgData name="逸宏" userId="5b6125eb5a4ed5ea" providerId="LiveId" clId="{2CFABAB1-FB9B-4B80-BD0B-4FB8076A484C}" dt="2023-12-12T14:09:55.860" v="2720" actId="478"/>
          <ac:spMkLst>
            <pc:docMk/>
            <pc:sldMk cId="2144369564" sldId="1263"/>
            <ac:spMk id="17" creationId="{F74E9C54-7C8B-4733-A6D7-E4D39E561D80}"/>
          </ac:spMkLst>
        </pc:spChg>
        <pc:spChg chg="add mod">
          <ac:chgData name="逸宏" userId="5b6125eb5a4ed5ea" providerId="LiveId" clId="{2CFABAB1-FB9B-4B80-BD0B-4FB8076A484C}" dt="2023-12-12T14:11:28.541" v="2799" actId="14100"/>
          <ac:spMkLst>
            <pc:docMk/>
            <pc:sldMk cId="2144369564" sldId="1263"/>
            <ac:spMk id="18" creationId="{46164F2D-E751-4512-AD89-7DE06FFBDC34}"/>
          </ac:spMkLst>
        </pc:spChg>
        <pc:spChg chg="add mod">
          <ac:chgData name="逸宏" userId="5b6125eb5a4ed5ea" providerId="LiveId" clId="{2CFABAB1-FB9B-4B80-BD0B-4FB8076A484C}" dt="2023-12-12T14:10:48.554" v="2782" actId="2711"/>
          <ac:spMkLst>
            <pc:docMk/>
            <pc:sldMk cId="2144369564" sldId="1263"/>
            <ac:spMk id="19" creationId="{4DBB828A-DF68-416F-93D5-2BF1D43AE213}"/>
          </ac:spMkLst>
        </pc:spChg>
        <pc:spChg chg="add mod">
          <ac:chgData name="逸宏" userId="5b6125eb5a4ed5ea" providerId="LiveId" clId="{2CFABAB1-FB9B-4B80-BD0B-4FB8076A484C}" dt="2023-12-12T14:11:57.249" v="2825" actId="1076"/>
          <ac:spMkLst>
            <pc:docMk/>
            <pc:sldMk cId="2144369564" sldId="1263"/>
            <ac:spMk id="20" creationId="{247766A8-6E75-46E1-BCE7-0314073399A4}"/>
          </ac:spMkLst>
        </pc:spChg>
        <pc:spChg chg="add mod">
          <ac:chgData name="逸宏" userId="5b6125eb5a4ed5ea" providerId="LiveId" clId="{2CFABAB1-FB9B-4B80-BD0B-4FB8076A484C}" dt="2023-12-12T14:16:07.863" v="3036" actId="1076"/>
          <ac:spMkLst>
            <pc:docMk/>
            <pc:sldMk cId="2144369564" sldId="1263"/>
            <ac:spMk id="21" creationId="{50004992-1F60-4A58-BE5D-546D132506A5}"/>
          </ac:spMkLst>
        </pc:spChg>
        <pc:spChg chg="add mod">
          <ac:chgData name="逸宏" userId="5b6125eb5a4ed5ea" providerId="LiveId" clId="{2CFABAB1-FB9B-4B80-BD0B-4FB8076A484C}" dt="2023-12-12T14:10:59.261" v="2792" actId="20577"/>
          <ac:spMkLst>
            <pc:docMk/>
            <pc:sldMk cId="2144369564" sldId="1263"/>
            <ac:spMk id="23" creationId="{6D583D5A-9FC8-4ADF-AE38-1D0A07F44D2C}"/>
          </ac:spMkLst>
        </pc:spChg>
        <pc:spChg chg="add mod">
          <ac:chgData name="逸宏" userId="5b6125eb5a4ed5ea" providerId="LiveId" clId="{2CFABAB1-FB9B-4B80-BD0B-4FB8076A484C}" dt="2023-12-12T14:13:37.010" v="2929" actId="1076"/>
          <ac:spMkLst>
            <pc:docMk/>
            <pc:sldMk cId="2144369564" sldId="1263"/>
            <ac:spMk id="24" creationId="{ACEB5A58-D6FF-4D78-8DA1-CD480D4EEF6F}"/>
          </ac:spMkLst>
        </pc:spChg>
        <pc:spChg chg="add del mod">
          <ac:chgData name="逸宏" userId="5b6125eb5a4ed5ea" providerId="LiveId" clId="{2CFABAB1-FB9B-4B80-BD0B-4FB8076A484C}" dt="2023-12-12T14:14:05.423" v="2937"/>
          <ac:spMkLst>
            <pc:docMk/>
            <pc:sldMk cId="2144369564" sldId="1263"/>
            <ac:spMk id="25" creationId="{6E24D896-9EE9-4936-8C77-AC7AD5CE8E3F}"/>
          </ac:spMkLst>
        </pc:spChg>
        <pc:spChg chg="add mod">
          <ac:chgData name="逸宏" userId="5b6125eb5a4ed5ea" providerId="LiveId" clId="{2CFABAB1-FB9B-4B80-BD0B-4FB8076A484C}" dt="2023-12-12T14:16:23.166" v="3043" actId="20577"/>
          <ac:spMkLst>
            <pc:docMk/>
            <pc:sldMk cId="2144369564" sldId="1263"/>
            <ac:spMk id="26" creationId="{FCBFF560-715E-4A3F-BE0F-3E107DE882B2}"/>
          </ac:spMkLst>
        </pc:spChg>
        <pc:spChg chg="add del mod">
          <ac:chgData name="逸宏" userId="5b6125eb5a4ed5ea" providerId="LiveId" clId="{2CFABAB1-FB9B-4B80-BD0B-4FB8076A484C}" dt="2023-12-12T14:15:23.280" v="3024" actId="21"/>
          <ac:spMkLst>
            <pc:docMk/>
            <pc:sldMk cId="2144369564" sldId="1263"/>
            <ac:spMk id="28" creationId="{B7277FF7-F9B4-42A0-9975-64C812C30608}"/>
          </ac:spMkLst>
        </pc:spChg>
        <pc:spChg chg="add mod">
          <ac:chgData name="逸宏" userId="5b6125eb5a4ed5ea" providerId="LiveId" clId="{2CFABAB1-FB9B-4B80-BD0B-4FB8076A484C}" dt="2023-12-12T14:15:36.445" v="3028" actId="14100"/>
          <ac:spMkLst>
            <pc:docMk/>
            <pc:sldMk cId="2144369564" sldId="1263"/>
            <ac:spMk id="29" creationId="{5B40237B-8897-464E-9E6C-3E2262953ADF}"/>
          </ac:spMkLst>
        </pc:spChg>
        <pc:spChg chg="add mod">
          <ac:chgData name="逸宏" userId="5b6125eb5a4ed5ea" providerId="LiveId" clId="{2CFABAB1-FB9B-4B80-BD0B-4FB8076A484C}" dt="2023-12-12T14:16:06.239" v="3035" actId="14100"/>
          <ac:spMkLst>
            <pc:docMk/>
            <pc:sldMk cId="2144369564" sldId="1263"/>
            <ac:spMk id="30" creationId="{C1F6F5AE-6E73-45CC-9C39-872C733C3942}"/>
          </ac:spMkLst>
        </pc:spChg>
        <pc:spChg chg="add mod">
          <ac:chgData name="逸宏" userId="5b6125eb5a4ed5ea" providerId="LiveId" clId="{2CFABAB1-FB9B-4B80-BD0B-4FB8076A484C}" dt="2023-12-12T14:17:18.559" v="3045" actId="1076"/>
          <ac:spMkLst>
            <pc:docMk/>
            <pc:sldMk cId="2144369564" sldId="1263"/>
            <ac:spMk id="31" creationId="{B553F61A-73F0-48B6-BB87-8C0FF573E43D}"/>
          </ac:spMkLst>
        </pc:spChg>
        <pc:spChg chg="add del mod">
          <ac:chgData name="逸宏" userId="5b6125eb5a4ed5ea" providerId="LiveId" clId="{2CFABAB1-FB9B-4B80-BD0B-4FB8076A484C}" dt="2023-12-12T14:18:29.998" v="3104"/>
          <ac:spMkLst>
            <pc:docMk/>
            <pc:sldMk cId="2144369564" sldId="1263"/>
            <ac:spMk id="32" creationId="{9922C1B9-035B-45E2-A3E2-D11788B4B6E4}"/>
          </ac:spMkLst>
        </pc:spChg>
        <pc:spChg chg="add mod">
          <ac:chgData name="逸宏" userId="5b6125eb5a4ed5ea" providerId="LiveId" clId="{2CFABAB1-FB9B-4B80-BD0B-4FB8076A484C}" dt="2023-12-12T14:18:23.055" v="3102" actId="20577"/>
          <ac:spMkLst>
            <pc:docMk/>
            <pc:sldMk cId="2144369564" sldId="1263"/>
            <ac:spMk id="33" creationId="{28E81AE4-C227-4B8F-829E-DB93758B6EB9}"/>
          </ac:spMkLst>
        </pc:spChg>
        <pc:picChg chg="add del mod">
          <ac:chgData name="逸宏" userId="5b6125eb5a4ed5ea" providerId="LiveId" clId="{2CFABAB1-FB9B-4B80-BD0B-4FB8076A484C}" dt="2023-12-12T14:04:43.377" v="2640" actId="21"/>
          <ac:picMkLst>
            <pc:docMk/>
            <pc:sldMk cId="2144369564" sldId="1263"/>
            <ac:picMk id="5" creationId="{846FBB4C-EAE9-493F-9EF4-7520BA4F55E8}"/>
          </ac:picMkLst>
        </pc:picChg>
        <pc:picChg chg="add mod">
          <ac:chgData name="逸宏" userId="5b6125eb5a4ed5ea" providerId="LiveId" clId="{2CFABAB1-FB9B-4B80-BD0B-4FB8076A484C}" dt="2023-12-12T14:04:57.209" v="2642" actId="1076"/>
          <ac:picMkLst>
            <pc:docMk/>
            <pc:sldMk cId="2144369564" sldId="1263"/>
            <ac:picMk id="7" creationId="{B72174AF-12C3-4A8C-BBEA-4E96FE96A4A7}"/>
          </ac:picMkLst>
        </pc:picChg>
        <pc:picChg chg="add del mod">
          <ac:chgData name="逸宏" userId="5b6125eb5a4ed5ea" providerId="LiveId" clId="{2CFABAB1-FB9B-4B80-BD0B-4FB8076A484C}" dt="2023-12-12T14:05:45.329" v="2648" actId="21"/>
          <ac:picMkLst>
            <pc:docMk/>
            <pc:sldMk cId="2144369564" sldId="1263"/>
            <ac:picMk id="9" creationId="{2EAB567B-7BF2-4190-9669-4EAC77E46E8D}"/>
          </ac:picMkLst>
        </pc:picChg>
        <pc:picChg chg="add del mod">
          <ac:chgData name="逸宏" userId="5b6125eb5a4ed5ea" providerId="LiveId" clId="{2CFABAB1-FB9B-4B80-BD0B-4FB8076A484C}" dt="2023-12-12T14:05:46.753" v="2649" actId="21"/>
          <ac:picMkLst>
            <pc:docMk/>
            <pc:sldMk cId="2144369564" sldId="1263"/>
            <ac:picMk id="11" creationId="{30B07A82-D77B-41A8-A2B0-712F6E8F54DA}"/>
          </ac:picMkLst>
        </pc:picChg>
        <pc:picChg chg="add mod">
          <ac:chgData name="逸宏" userId="5b6125eb5a4ed5ea" providerId="LiveId" clId="{2CFABAB1-FB9B-4B80-BD0B-4FB8076A484C}" dt="2023-12-12T14:15:55.219" v="3031" actId="1076"/>
          <ac:picMkLst>
            <pc:docMk/>
            <pc:sldMk cId="2144369564" sldId="1263"/>
            <ac:picMk id="13" creationId="{2745F15F-B090-45FB-9864-41142796E4C8}"/>
          </ac:picMkLst>
        </pc:picChg>
        <pc:picChg chg="add del mod">
          <ac:chgData name="逸宏" userId="5b6125eb5a4ed5ea" providerId="LiveId" clId="{2CFABAB1-FB9B-4B80-BD0B-4FB8076A484C}" dt="2023-12-12T14:15:23.280" v="3024" actId="21"/>
          <ac:picMkLst>
            <pc:docMk/>
            <pc:sldMk cId="2144369564" sldId="1263"/>
            <ac:picMk id="27" creationId="{B5229AEE-BEBE-42E7-8C1E-02ADF4583741}"/>
          </ac:picMkLst>
        </pc:picChg>
      </pc:sldChg>
      <pc:sldChg chg="new del">
        <pc:chgData name="逸宏" userId="5b6125eb5a4ed5ea" providerId="LiveId" clId="{2CFABAB1-FB9B-4B80-BD0B-4FB8076A484C}" dt="2023-12-12T14:05:49.563" v="2651" actId="2696"/>
        <pc:sldMkLst>
          <pc:docMk/>
          <pc:sldMk cId="921754089" sldId="1264"/>
        </pc:sldMkLst>
      </pc:sldChg>
      <pc:sldChg chg="addSp delSp modSp new mod">
        <pc:chgData name="逸宏" userId="5b6125eb5a4ed5ea" providerId="LiveId" clId="{2CFABAB1-FB9B-4B80-BD0B-4FB8076A484C}" dt="2023-12-12T14:23:31.385" v="3170" actId="1076"/>
        <pc:sldMkLst>
          <pc:docMk/>
          <pc:sldMk cId="1704354757" sldId="1264"/>
        </pc:sldMkLst>
        <pc:spChg chg="mod">
          <ac:chgData name="逸宏" userId="5b6125eb5a4ed5ea" providerId="LiveId" clId="{2CFABAB1-FB9B-4B80-BD0B-4FB8076A484C}" dt="2023-12-12T14:19:05.102" v="3153" actId="20577"/>
          <ac:spMkLst>
            <pc:docMk/>
            <pc:sldMk cId="1704354757" sldId="1264"/>
            <ac:spMk id="2" creationId="{C8331A9E-FA31-45FB-B96E-D4CC861885CA}"/>
          </ac:spMkLst>
        </pc:spChg>
        <pc:picChg chg="add mod">
          <ac:chgData name="逸宏" userId="5b6125eb5a4ed5ea" providerId="LiveId" clId="{2CFABAB1-FB9B-4B80-BD0B-4FB8076A484C}" dt="2023-12-12T14:19:39.150" v="3155" actId="1076"/>
          <ac:picMkLst>
            <pc:docMk/>
            <pc:sldMk cId="1704354757" sldId="1264"/>
            <ac:picMk id="5" creationId="{AB3DA6AF-EF27-4B3C-94E6-8DF8839968DB}"/>
          </ac:picMkLst>
        </pc:picChg>
        <pc:picChg chg="add del mod">
          <ac:chgData name="逸宏" userId="5b6125eb5a4ed5ea" providerId="LiveId" clId="{2CFABAB1-FB9B-4B80-BD0B-4FB8076A484C}" dt="2023-12-12T14:19:56.465" v="3158" actId="21"/>
          <ac:picMkLst>
            <pc:docMk/>
            <pc:sldMk cId="1704354757" sldId="1264"/>
            <ac:picMk id="7" creationId="{5D339B97-84B8-4A50-8A43-D5F1BA569118}"/>
          </ac:picMkLst>
        </pc:picChg>
        <pc:picChg chg="add mod">
          <ac:chgData name="逸宏" userId="5b6125eb5a4ed5ea" providerId="LiveId" clId="{2CFABAB1-FB9B-4B80-BD0B-4FB8076A484C}" dt="2023-12-12T14:20:06.604" v="3160" actId="1076"/>
          <ac:picMkLst>
            <pc:docMk/>
            <pc:sldMk cId="1704354757" sldId="1264"/>
            <ac:picMk id="9" creationId="{4C755123-A644-4E27-88D1-385BCCFCABA3}"/>
          </ac:picMkLst>
        </pc:picChg>
        <pc:picChg chg="add mod">
          <ac:chgData name="逸宏" userId="5b6125eb5a4ed5ea" providerId="LiveId" clId="{2CFABAB1-FB9B-4B80-BD0B-4FB8076A484C}" dt="2023-12-12T14:20:33.622" v="3162" actId="1076"/>
          <ac:picMkLst>
            <pc:docMk/>
            <pc:sldMk cId="1704354757" sldId="1264"/>
            <ac:picMk id="11" creationId="{B0682FC9-3DFF-4D4A-A6DA-FE9763DB1441}"/>
          </ac:picMkLst>
        </pc:picChg>
        <pc:picChg chg="add mod">
          <ac:chgData name="逸宏" userId="5b6125eb5a4ed5ea" providerId="LiveId" clId="{2CFABAB1-FB9B-4B80-BD0B-4FB8076A484C}" dt="2023-12-12T14:22:14.562" v="3164" actId="1076"/>
          <ac:picMkLst>
            <pc:docMk/>
            <pc:sldMk cId="1704354757" sldId="1264"/>
            <ac:picMk id="13" creationId="{2FB7AB4F-22F3-4280-91B7-A97D24EAC2A3}"/>
          </ac:picMkLst>
        </pc:picChg>
        <pc:picChg chg="add mod">
          <ac:chgData name="逸宏" userId="5b6125eb5a4ed5ea" providerId="LiveId" clId="{2CFABAB1-FB9B-4B80-BD0B-4FB8076A484C}" dt="2023-12-12T14:22:25.657" v="3166" actId="1076"/>
          <ac:picMkLst>
            <pc:docMk/>
            <pc:sldMk cId="1704354757" sldId="1264"/>
            <ac:picMk id="15" creationId="{243A8828-A7F9-4846-8F9C-5421AD6A6454}"/>
          </ac:picMkLst>
        </pc:picChg>
        <pc:picChg chg="add mod">
          <ac:chgData name="逸宏" userId="5b6125eb5a4ed5ea" providerId="LiveId" clId="{2CFABAB1-FB9B-4B80-BD0B-4FB8076A484C}" dt="2023-12-12T14:23:31.385" v="3170" actId="1076"/>
          <ac:picMkLst>
            <pc:docMk/>
            <pc:sldMk cId="1704354757" sldId="1264"/>
            <ac:picMk id="17" creationId="{9015138B-C35D-4B6C-8A3A-F983D3B3F15E}"/>
          </ac:picMkLst>
        </pc:picChg>
      </pc:sldChg>
    </pc:docChg>
  </pc:docChgLst>
  <pc:docChgLst>
    <pc:chgData name="逸宏" userId="5b6125eb5a4ed5ea" providerId="LiveId" clId="{F748F8CF-33B1-4EDF-B5D4-3209FD0B9E45}"/>
    <pc:docChg chg="custSel delSld modSld delSection modSection">
      <pc:chgData name="逸宏" userId="5b6125eb5a4ed5ea" providerId="LiveId" clId="{F748F8CF-33B1-4EDF-B5D4-3209FD0B9E45}" dt="2024-05-30T14:47:30.666" v="33" actId="47"/>
      <pc:docMkLst>
        <pc:docMk/>
      </pc:docMkLst>
      <pc:sldChg chg="modSp mod">
        <pc:chgData name="逸宏" userId="5b6125eb5a4ed5ea" providerId="LiveId" clId="{F748F8CF-33B1-4EDF-B5D4-3209FD0B9E45}" dt="2024-05-30T14:46:37.128" v="1" actId="20577"/>
        <pc:sldMkLst>
          <pc:docMk/>
          <pc:sldMk cId="4056936614" sldId="259"/>
        </pc:sldMkLst>
        <pc:spChg chg="mod">
          <ac:chgData name="逸宏" userId="5b6125eb5a4ed5ea" providerId="LiveId" clId="{F748F8CF-33B1-4EDF-B5D4-3209FD0B9E45}" dt="2024-05-30T14:46:37.128" v="1" actId="20577"/>
          <ac:spMkLst>
            <pc:docMk/>
            <pc:sldMk cId="4056936614" sldId="259"/>
            <ac:spMk id="3" creationId="{00000000-0000-0000-0000-000000000000}"/>
          </ac:spMkLst>
        </pc:spChg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768206860" sldId="261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673396412" sldId="267"/>
        </pc:sldMkLst>
      </pc:sldChg>
      <pc:sldChg chg="del">
        <pc:chgData name="逸宏" userId="5b6125eb5a4ed5ea" providerId="LiveId" clId="{F748F8CF-33B1-4EDF-B5D4-3209FD0B9E45}" dt="2024-05-30T14:47:20.418" v="26" actId="47"/>
        <pc:sldMkLst>
          <pc:docMk/>
          <pc:sldMk cId="2460776231" sldId="269"/>
        </pc:sldMkLst>
      </pc:sldChg>
      <pc:sldChg chg="del">
        <pc:chgData name="逸宏" userId="5b6125eb5a4ed5ea" providerId="LiveId" clId="{F748F8CF-33B1-4EDF-B5D4-3209FD0B9E45}" dt="2024-05-30T14:47:30.666" v="33" actId="47"/>
        <pc:sldMkLst>
          <pc:docMk/>
          <pc:sldMk cId="1759100234" sldId="271"/>
        </pc:sldMkLst>
      </pc:sldChg>
      <pc:sldChg chg="del">
        <pc:chgData name="逸宏" userId="5b6125eb5a4ed5ea" providerId="LiveId" clId="{F748F8CF-33B1-4EDF-B5D4-3209FD0B9E45}" dt="2024-05-30T14:47:27.538" v="31" actId="47"/>
        <pc:sldMkLst>
          <pc:docMk/>
          <pc:sldMk cId="1403700655" sldId="302"/>
        </pc:sldMkLst>
      </pc:sldChg>
      <pc:sldChg chg="del">
        <pc:chgData name="逸宏" userId="5b6125eb5a4ed5ea" providerId="LiveId" clId="{F748F8CF-33B1-4EDF-B5D4-3209FD0B9E45}" dt="2024-05-30T14:47:07.947" v="16" actId="47"/>
        <pc:sldMkLst>
          <pc:docMk/>
          <pc:sldMk cId="1466746081" sldId="372"/>
        </pc:sldMkLst>
      </pc:sldChg>
      <pc:sldChg chg="del">
        <pc:chgData name="逸宏" userId="5b6125eb5a4ed5ea" providerId="LiveId" clId="{F748F8CF-33B1-4EDF-B5D4-3209FD0B9E45}" dt="2024-05-30T14:47:21.734" v="27" actId="47"/>
        <pc:sldMkLst>
          <pc:docMk/>
          <pc:sldMk cId="1406203448" sldId="614"/>
        </pc:sldMkLst>
      </pc:sldChg>
      <pc:sldChg chg="del">
        <pc:chgData name="逸宏" userId="5b6125eb5a4ed5ea" providerId="LiveId" clId="{F748F8CF-33B1-4EDF-B5D4-3209FD0B9E45}" dt="2024-05-30T14:47:24.217" v="29" actId="47"/>
        <pc:sldMkLst>
          <pc:docMk/>
          <pc:sldMk cId="3742601282" sldId="1136"/>
        </pc:sldMkLst>
      </pc:sldChg>
      <pc:sldChg chg="del">
        <pc:chgData name="逸宏" userId="5b6125eb5a4ed5ea" providerId="LiveId" clId="{F748F8CF-33B1-4EDF-B5D4-3209FD0B9E45}" dt="2024-05-30T14:47:20.418" v="26" actId="47"/>
        <pc:sldMkLst>
          <pc:docMk/>
          <pc:sldMk cId="2590588513" sldId="1142"/>
        </pc:sldMkLst>
      </pc:sldChg>
      <pc:sldChg chg="del">
        <pc:chgData name="逸宏" userId="5b6125eb5a4ed5ea" providerId="LiveId" clId="{F748F8CF-33B1-4EDF-B5D4-3209FD0B9E45}" dt="2024-05-30T14:47:25.434" v="30" actId="47"/>
        <pc:sldMkLst>
          <pc:docMk/>
          <pc:sldMk cId="2648098688" sldId="1143"/>
        </pc:sldMkLst>
      </pc:sldChg>
      <pc:sldChg chg="del">
        <pc:chgData name="逸宏" userId="5b6125eb5a4ed5ea" providerId="LiveId" clId="{F748F8CF-33B1-4EDF-B5D4-3209FD0B9E45}" dt="2024-05-30T14:47:22.828" v="28" actId="47"/>
        <pc:sldMkLst>
          <pc:docMk/>
          <pc:sldMk cId="2502779554" sldId="1147"/>
        </pc:sldMkLst>
      </pc:sldChg>
      <pc:sldChg chg="del">
        <pc:chgData name="逸宏" userId="5b6125eb5a4ed5ea" providerId="LiveId" clId="{F748F8CF-33B1-4EDF-B5D4-3209FD0B9E45}" dt="2024-05-30T14:47:22.828" v="28" actId="47"/>
        <pc:sldMkLst>
          <pc:docMk/>
          <pc:sldMk cId="4161202371" sldId="1250"/>
        </pc:sldMkLst>
      </pc:sldChg>
      <pc:sldChg chg="del">
        <pc:chgData name="逸宏" userId="5b6125eb5a4ed5ea" providerId="LiveId" clId="{F748F8CF-33B1-4EDF-B5D4-3209FD0B9E45}" dt="2024-05-30T14:47:29.380" v="32" actId="47"/>
        <pc:sldMkLst>
          <pc:docMk/>
          <pc:sldMk cId="3086934833" sldId="1252"/>
        </pc:sldMkLst>
      </pc:sldChg>
      <pc:sldChg chg="del">
        <pc:chgData name="逸宏" userId="5b6125eb5a4ed5ea" providerId="LiveId" clId="{F748F8CF-33B1-4EDF-B5D4-3209FD0B9E45}" dt="2024-05-30T14:47:22.828" v="28" actId="47"/>
        <pc:sldMkLst>
          <pc:docMk/>
          <pc:sldMk cId="3649308563" sldId="1256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4092586899" sldId="1258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863500349" sldId="1259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58198130" sldId="1260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2571359109" sldId="1261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290955385" sldId="1262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2144369564" sldId="1263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704354757" sldId="1264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824996631" sldId="1265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923188222" sldId="1266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4030681101" sldId="1267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711269491" sldId="1269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1591005549" sldId="1271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3678938434" sldId="1272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2152055771" sldId="1273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2741318682" sldId="1274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1849679554" sldId="1275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4072148435" sldId="1276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3882057483" sldId="1277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11118634" sldId="1278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3248968757" sldId="1279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2321679725" sldId="1280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3607138946" sldId="1281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4094282613" sldId="1282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3812634434" sldId="1283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2273145682" sldId="1284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282448503" sldId="1285"/>
        </pc:sldMkLst>
      </pc:sldChg>
      <pc:sldChg chg="del">
        <pc:chgData name="逸宏" userId="5b6125eb5a4ed5ea" providerId="LiveId" clId="{F748F8CF-33B1-4EDF-B5D4-3209FD0B9E45}" dt="2024-05-30T14:47:13.830" v="21" actId="47"/>
        <pc:sldMkLst>
          <pc:docMk/>
          <pc:sldMk cId="1965784640" sldId="1286"/>
        </pc:sldMkLst>
      </pc:sldChg>
      <pc:sldChg chg="del">
        <pc:chgData name="逸宏" userId="5b6125eb5a4ed5ea" providerId="LiveId" clId="{F748F8CF-33B1-4EDF-B5D4-3209FD0B9E45}" dt="2024-05-30T14:47:13.830" v="21" actId="47"/>
        <pc:sldMkLst>
          <pc:docMk/>
          <pc:sldMk cId="1775644964" sldId="1287"/>
        </pc:sldMkLst>
      </pc:sldChg>
      <pc:sldChg chg="del">
        <pc:chgData name="逸宏" userId="5b6125eb5a4ed5ea" providerId="LiveId" clId="{F748F8CF-33B1-4EDF-B5D4-3209FD0B9E45}" dt="2024-05-30T14:47:07.947" v="16" actId="47"/>
        <pc:sldMkLst>
          <pc:docMk/>
          <pc:sldMk cId="3683685597" sldId="1288"/>
        </pc:sldMkLst>
      </pc:sldChg>
      <pc:sldChg chg="modSp mod">
        <pc:chgData name="逸宏" userId="5b6125eb5a4ed5ea" providerId="LiveId" clId="{F748F8CF-33B1-4EDF-B5D4-3209FD0B9E45}" dt="2024-05-30T14:47:01.460" v="15" actId="20577"/>
        <pc:sldMkLst>
          <pc:docMk/>
          <pc:sldMk cId="1525605154" sldId="1289"/>
        </pc:sldMkLst>
        <pc:spChg chg="mod">
          <ac:chgData name="逸宏" userId="5b6125eb5a4ed5ea" providerId="LiveId" clId="{F748F8CF-33B1-4EDF-B5D4-3209FD0B9E45}" dt="2024-05-30T14:47:01.460" v="15" actId="20577"/>
          <ac:spMkLst>
            <pc:docMk/>
            <pc:sldMk cId="1525605154" sldId="1289"/>
            <ac:spMk id="2" creationId="{2C504DA9-E0D3-4140-A7A4-93CCE419623C}"/>
          </ac:spMkLst>
        </pc:spChg>
      </pc:sldChg>
      <pc:sldChg chg="del">
        <pc:chgData name="逸宏" userId="5b6125eb5a4ed5ea" providerId="LiveId" clId="{F748F8CF-33B1-4EDF-B5D4-3209FD0B9E45}" dt="2024-05-30T14:46:21.060" v="0" actId="47"/>
        <pc:sldMkLst>
          <pc:docMk/>
          <pc:sldMk cId="3906367532" sldId="1290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4049463126" sldId="1291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2958540983" sldId="1292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713867232" sldId="1293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2962713213" sldId="1294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133287383" sldId="1296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1173939243" sldId="1297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437959751" sldId="1298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232524996" sldId="1299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617693884" sldId="1300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2280038319" sldId="1301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799445111" sldId="1302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10660963" sldId="1303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2646772557" sldId="1304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4184098363" sldId="1305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3166618598" sldId="1306"/>
        </pc:sldMkLst>
      </pc:sldChg>
      <pc:sldChg chg="del">
        <pc:chgData name="逸宏" userId="5b6125eb5a4ed5ea" providerId="LiveId" clId="{F748F8CF-33B1-4EDF-B5D4-3209FD0B9E45}" dt="2024-05-30T14:47:07.947" v="16" actId="47"/>
        <pc:sldMkLst>
          <pc:docMk/>
          <pc:sldMk cId="3362473074" sldId="1307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3742045281" sldId="1308"/>
        </pc:sldMkLst>
      </pc:sldChg>
      <pc:sldChg chg="del">
        <pc:chgData name="逸宏" userId="5b6125eb5a4ed5ea" providerId="LiveId" clId="{F748F8CF-33B1-4EDF-B5D4-3209FD0B9E45}" dt="2024-05-30T14:47:16.601" v="24" actId="47"/>
        <pc:sldMkLst>
          <pc:docMk/>
          <pc:sldMk cId="944045778" sldId="1310"/>
        </pc:sldMkLst>
      </pc:sldChg>
      <pc:sldChg chg="del">
        <pc:chgData name="逸宏" userId="5b6125eb5a4ed5ea" providerId="LiveId" clId="{F748F8CF-33B1-4EDF-B5D4-3209FD0B9E45}" dt="2024-05-30T14:47:16.601" v="24" actId="47"/>
        <pc:sldMkLst>
          <pc:docMk/>
          <pc:sldMk cId="262228576" sldId="1311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260126095" sldId="1312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043423608" sldId="1314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703093192" sldId="1315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755555480" sldId="1316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2490384470" sldId="1317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599297061" sldId="1318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2363449958" sldId="1319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1948155449" sldId="1320"/>
        </pc:sldMkLst>
      </pc:sldChg>
      <pc:sldMasterChg chg="delSldLayout">
        <pc:chgData name="逸宏" userId="5b6125eb5a4ed5ea" providerId="LiveId" clId="{F748F8CF-33B1-4EDF-B5D4-3209FD0B9E45}" dt="2024-05-30T14:47:22.828" v="28" actId="47"/>
        <pc:sldMasterMkLst>
          <pc:docMk/>
          <pc:sldMasterMk cId="1598425277" sldId="2147483648"/>
        </pc:sldMasterMkLst>
        <pc:sldLayoutChg chg="del">
          <pc:chgData name="逸宏" userId="5b6125eb5a4ed5ea" providerId="LiveId" clId="{F748F8CF-33B1-4EDF-B5D4-3209FD0B9E45}" dt="2024-05-30T14:47:22.828" v="28" actId="47"/>
          <pc:sldLayoutMkLst>
            <pc:docMk/>
            <pc:sldMasterMk cId="1598425277" sldId="2147483648"/>
            <pc:sldLayoutMk cId="2691265161" sldId="214748366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2024/12/28</a:t>
            </a:fld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2024/12/28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TW" sz="4000" b="0" dirty="0"/>
              <a:t>HW7</a:t>
            </a:r>
            <a:br>
              <a:rPr lang="en-US" altLang="zh-TW" sz="4000" b="0" dirty="0"/>
            </a:br>
            <a:r>
              <a:rPr lang="zh-TW" altLang="en-US" sz="4000" b="0" dirty="0"/>
              <a:t>兩塊板子一顆球對打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50B180F-A44A-4619-9EF2-D92058B472F2}"/>
              </a:ext>
            </a:extLst>
          </p:cNvPr>
          <p:cNvGrpSpPr/>
          <p:nvPr/>
        </p:nvGrpSpPr>
        <p:grpSpPr>
          <a:xfrm>
            <a:off x="0" y="18937"/>
            <a:ext cx="3447690" cy="1370592"/>
            <a:chOff x="0" y="165046"/>
            <a:chExt cx="3447690" cy="137059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F9C7E9E-D0E9-4343-90DF-7C76CBA5BF89}"/>
                </a:ext>
              </a:extLst>
            </p:cNvPr>
            <p:cNvSpPr/>
            <p:nvPr/>
          </p:nvSpPr>
          <p:spPr>
            <a:xfrm>
              <a:off x="0" y="165046"/>
              <a:ext cx="34476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/>
              <a:endParaRPr lang="en-US" altLang="zh-TW" sz="200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71232D0-3A76-41EF-A004-79A9862FA675}"/>
                </a:ext>
              </a:extLst>
            </p:cNvPr>
            <p:cNvSpPr/>
            <p:nvPr/>
          </p:nvSpPr>
          <p:spPr>
            <a:xfrm>
              <a:off x="0" y="1135528"/>
              <a:ext cx="34476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/>
              <a:endParaRPr lang="en-US" altLang="zh-TW" sz="200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BDC34C55-7CE7-45C9-8D84-00DE01F76D6D}"/>
              </a:ext>
            </a:extLst>
          </p:cNvPr>
          <p:cNvSpPr/>
          <p:nvPr/>
        </p:nvSpPr>
        <p:spPr>
          <a:xfrm>
            <a:off x="7703389" y="968424"/>
            <a:ext cx="42909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endParaRPr lang="en-US" altLang="zh-TW" sz="200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993FE90-8461-C277-441E-2AD7642CC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156" y="1201738"/>
            <a:ext cx="9385517" cy="4545919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878FF6C5-6FF5-A37B-DECF-B844E2D7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測試波型與程式說明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B2D7FD-98E6-1EB5-C59D-28577BAA26FE}"/>
              </a:ext>
            </a:extLst>
          </p:cNvPr>
          <p:cNvSpPr/>
          <p:nvPr/>
        </p:nvSpPr>
        <p:spPr>
          <a:xfrm>
            <a:off x="6384975" y="3743235"/>
            <a:ext cx="368745" cy="3438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左 6">
            <a:extLst>
              <a:ext uri="{FF2B5EF4-FFF2-40B4-BE49-F238E27FC236}">
                <a16:creationId xmlns:a16="http://schemas.microsoft.com/office/drawing/2014/main" id="{76AB98B0-9B2D-8815-5542-4DB89725C76A}"/>
              </a:ext>
            </a:extLst>
          </p:cNvPr>
          <p:cNvSpPr/>
          <p:nvPr/>
        </p:nvSpPr>
        <p:spPr>
          <a:xfrm rot="10800000">
            <a:off x="5834702" y="3821794"/>
            <a:ext cx="391523" cy="20209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A564E5F-A413-305F-0683-1EDDD62E126A}"/>
              </a:ext>
            </a:extLst>
          </p:cNvPr>
          <p:cNvSpPr/>
          <p:nvPr/>
        </p:nvSpPr>
        <p:spPr>
          <a:xfrm>
            <a:off x="5684141" y="4361772"/>
            <a:ext cx="542084" cy="5075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左 8">
            <a:extLst>
              <a:ext uri="{FF2B5EF4-FFF2-40B4-BE49-F238E27FC236}">
                <a16:creationId xmlns:a16="http://schemas.microsoft.com/office/drawing/2014/main" id="{99AE1892-4A62-1358-315A-3BB83BC72175}"/>
              </a:ext>
            </a:extLst>
          </p:cNvPr>
          <p:cNvSpPr/>
          <p:nvPr/>
        </p:nvSpPr>
        <p:spPr>
          <a:xfrm rot="10800000">
            <a:off x="5099382" y="4530974"/>
            <a:ext cx="391523" cy="20209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E548A37-B2CC-2869-5401-9D182CE54101}"/>
              </a:ext>
            </a:extLst>
          </p:cNvPr>
          <p:cNvSpPr txBox="1"/>
          <p:nvPr/>
        </p:nvSpPr>
        <p:spPr>
          <a:xfrm>
            <a:off x="866609" y="5747657"/>
            <a:ext cx="462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算完分數後，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player2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發球也是沒問題的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499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A657AEA-DBBD-41D5-1ED0-8D1E26234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1875"/>
            <a:ext cx="4432880" cy="2561219"/>
          </a:xfrm>
          <a:ln w="19050">
            <a:solidFill>
              <a:srgbClr val="FF0000"/>
            </a:solidFill>
          </a:ln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6A3DDD8D-38AF-BAB2-0D3B-D6F011856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測試波型與程式說明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8DC10A-EFF9-C963-FA86-9D9AF4ACF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843" y="1221875"/>
            <a:ext cx="4302430" cy="245958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5A21A8F-9FA7-7347-FC60-AE0ADC104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843" y="4222032"/>
            <a:ext cx="4716529" cy="16564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1C0F845-2D76-DD5E-822A-78308D6ED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222032"/>
            <a:ext cx="4432880" cy="165639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2F10B9F-3DB1-B54E-6EC2-BFF6FD051824}"/>
              </a:ext>
            </a:extLst>
          </p:cNvPr>
          <p:cNvSpPr/>
          <p:nvPr/>
        </p:nvSpPr>
        <p:spPr>
          <a:xfrm>
            <a:off x="1560010" y="1994981"/>
            <a:ext cx="3711070" cy="7668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272D13-4080-11FB-8C1E-D787A33D4162}"/>
              </a:ext>
            </a:extLst>
          </p:cNvPr>
          <p:cNvSpPr/>
          <p:nvPr/>
        </p:nvSpPr>
        <p:spPr>
          <a:xfrm>
            <a:off x="5986203" y="1894114"/>
            <a:ext cx="3711070" cy="8677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95B89B0-0E90-CEB3-1C08-F4529CF7CAD1}"/>
              </a:ext>
            </a:extLst>
          </p:cNvPr>
          <p:cNvSpPr txBox="1"/>
          <p:nvPr/>
        </p:nvSpPr>
        <p:spPr>
          <a:xfrm>
            <a:off x="9701320" y="1204807"/>
            <a:ext cx="1861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由於狀態分為兩個支路，所以兩邊都要計分，分數才會對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箭號: 向左 14">
            <a:extLst>
              <a:ext uri="{FF2B5EF4-FFF2-40B4-BE49-F238E27FC236}">
                <a16:creationId xmlns:a16="http://schemas.microsoft.com/office/drawing/2014/main" id="{0E8C5241-46D6-7E0C-151E-CF384024BDF0}"/>
              </a:ext>
            </a:extLst>
          </p:cNvPr>
          <p:cNvSpPr/>
          <p:nvPr/>
        </p:nvSpPr>
        <p:spPr>
          <a:xfrm rot="16200000">
            <a:off x="2514803" y="3925222"/>
            <a:ext cx="391523" cy="20209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左 15">
            <a:extLst>
              <a:ext uri="{FF2B5EF4-FFF2-40B4-BE49-F238E27FC236}">
                <a16:creationId xmlns:a16="http://schemas.microsoft.com/office/drawing/2014/main" id="{89831527-D4B0-DB71-1E14-6C57E54B82B4}"/>
              </a:ext>
            </a:extLst>
          </p:cNvPr>
          <p:cNvSpPr/>
          <p:nvPr/>
        </p:nvSpPr>
        <p:spPr>
          <a:xfrm rot="16200000">
            <a:off x="7350297" y="3877806"/>
            <a:ext cx="391523" cy="20209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980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FF61DAD-22AA-EA15-D3F0-417A7AE35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6935"/>
            <a:ext cx="10515600" cy="4466743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B72A9C02-5592-FDE1-977D-4D266C30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測試波型與程式說明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4A634D-3735-2F61-1774-8098D1A3AEA8}"/>
              </a:ext>
            </a:extLst>
          </p:cNvPr>
          <p:cNvSpPr/>
          <p:nvPr/>
        </p:nvSpPr>
        <p:spPr>
          <a:xfrm>
            <a:off x="8892072" y="4019723"/>
            <a:ext cx="2108719" cy="9534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C3CEA6E-4C23-9477-445E-AC4A5536F09F}"/>
              </a:ext>
            </a:extLst>
          </p:cNvPr>
          <p:cNvSpPr txBox="1"/>
          <p:nvPr/>
        </p:nvSpPr>
        <p:spPr>
          <a:xfrm>
            <a:off x="838200" y="5953678"/>
            <a:ext cx="3901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player1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達三分遊戲結束，回到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819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4A1C5BE-BD33-AC09-A456-0E92F037F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788818"/>
            <a:ext cx="5665237" cy="2462371"/>
          </a:xfrm>
          <a:ln w="19050">
            <a:solidFill>
              <a:srgbClr val="FF0000"/>
            </a:solidFill>
          </a:ln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6C67EB7F-7FD3-BCC1-5AC9-37B3EC4E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測試波型與程式說明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4B4A06-993D-29EE-E7A0-5F1736073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162487"/>
            <a:ext cx="4582886" cy="225685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8" name="箭號: 向下 7">
            <a:extLst>
              <a:ext uri="{FF2B5EF4-FFF2-40B4-BE49-F238E27FC236}">
                <a16:creationId xmlns:a16="http://schemas.microsoft.com/office/drawing/2014/main" id="{7D459643-E57D-758B-52C6-AD47BF4442F1}"/>
              </a:ext>
            </a:extLst>
          </p:cNvPr>
          <p:cNvSpPr/>
          <p:nvPr/>
        </p:nvSpPr>
        <p:spPr>
          <a:xfrm>
            <a:off x="2668555" y="3342823"/>
            <a:ext cx="317241" cy="52251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2065CCD-40D4-67F9-BAB2-F5E8AFCFA5EA}"/>
              </a:ext>
            </a:extLst>
          </p:cNvPr>
          <p:cNvSpPr txBox="1"/>
          <p:nvPr/>
        </p:nvSpPr>
        <p:spPr>
          <a:xfrm>
            <a:off x="6718041" y="1205425"/>
            <a:ext cx="4785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由於兩邊的頻率也許是不一樣的，所以不推薦用計數來等待對方，需修改程式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下方為修改的程式，這邊會看到我還是有用計數，這是因為假設不要計數，只看傳過來的訊號來判斷的話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對方傳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，那假設對方沒打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沒傳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，會一直卡在這個狀態，所以這邊強制讓他進入計分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21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EC8EB82-3ABE-E563-750E-A8E643541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992" y="3429000"/>
            <a:ext cx="5487166" cy="1495634"/>
          </a:xfrm>
          <a:ln w="19050">
            <a:solidFill>
              <a:srgbClr val="FF0000"/>
            </a:solidFill>
          </a:ln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646B2259-4D83-99A5-7580-F22479A2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測試波型與程式說明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0BE1A50-5EB8-E33C-CF10-C0D26A689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92" y="1282766"/>
            <a:ext cx="4629796" cy="138131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8" name="箭號: 向下 7">
            <a:extLst>
              <a:ext uri="{FF2B5EF4-FFF2-40B4-BE49-F238E27FC236}">
                <a16:creationId xmlns:a16="http://schemas.microsoft.com/office/drawing/2014/main" id="{1C6EB6C2-A1D3-DDEB-0CA1-2A84D8C9E64F}"/>
              </a:ext>
            </a:extLst>
          </p:cNvPr>
          <p:cNvSpPr/>
          <p:nvPr/>
        </p:nvSpPr>
        <p:spPr>
          <a:xfrm>
            <a:off x="2687216" y="2797817"/>
            <a:ext cx="317241" cy="52251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D8AF761-6DE2-973F-22CE-8641DF5C85BC}"/>
              </a:ext>
            </a:extLst>
          </p:cNvPr>
          <p:cNvSpPr txBox="1"/>
          <p:nvPr/>
        </p:nvSpPr>
        <p:spPr>
          <a:xfrm>
            <a:off x="6718041" y="1205425"/>
            <a:ext cx="4785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跟上面一樣由於兩邊的頻率也許是不一樣的，所以不推薦用計數來等待對方，需修改程式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下方為修改的程式，至於這邊的計數只是用來延遲一個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避免吃到上一個狀態的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link_tb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390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3A005D1-2018-76F0-6CB2-891CEFEB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乒乓球互聯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9A975F22-0E1F-E53F-FF00-FCBCD83C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用</a:t>
            </a:r>
            <a:r>
              <a:rPr lang="en-US" altLang="zh-TW" sz="1800" dirty="0"/>
              <a:t>count</a:t>
            </a:r>
            <a:r>
              <a:rPr lang="zh-TW" altLang="en-US" sz="1800" dirty="0"/>
              <a:t>計數到特定值在做對方有沒有回擊的判斷，修改成用</a:t>
            </a:r>
            <a:r>
              <a:rPr lang="en-US" altLang="zh-TW" sz="1800" dirty="0"/>
              <a:t>count</a:t>
            </a:r>
            <a:r>
              <a:rPr lang="zh-TW" altLang="en-US" sz="1800" dirty="0"/>
              <a:t>計數監聽對方有沒有回擊，假設過一段時間沒有收到對方的訊號則直接進入下一狀態，表示對方沒有做回應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D7FFE99-8237-CEE0-0ABB-549D04512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465" y="2055028"/>
            <a:ext cx="7763070" cy="418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41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88658F3-D85A-94F1-AB2B-C3DBC56D1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897" y="1214453"/>
            <a:ext cx="7354078" cy="4429093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47A00223-D1FB-B12F-FB0A-5AB4B048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乒乓球互聯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6D37568-E414-4584-88EC-DBE87963BAB7}"/>
              </a:ext>
            </a:extLst>
          </p:cNvPr>
          <p:cNvSpPr txBox="1"/>
          <p:nvPr/>
        </p:nvSpPr>
        <p:spPr>
          <a:xfrm>
            <a:off x="2181030" y="5755849"/>
            <a:ext cx="750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監聽到一定時間也沒有收到訊號，則進入到計分狀態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斷開聯繫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20F9A30-5751-4091-BAEF-DB78766FF124}"/>
              </a:ext>
            </a:extLst>
          </p:cNvPr>
          <p:cNvSpPr txBox="1"/>
          <p:nvPr/>
        </p:nvSpPr>
        <p:spPr>
          <a:xfrm>
            <a:off x="6637174" y="4503576"/>
            <a:ext cx="2836508" cy="6531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B7933CA2-C48F-48C4-B0D9-3CD717038E33}"/>
              </a:ext>
            </a:extLst>
          </p:cNvPr>
          <p:cNvSpPr/>
          <p:nvPr/>
        </p:nvSpPr>
        <p:spPr>
          <a:xfrm rot="5400000">
            <a:off x="9785477" y="4617233"/>
            <a:ext cx="317241" cy="52251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202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7E1D29B-8AB2-9EBC-13D1-B2BD67FD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乒乓球互聯</a:t>
            </a:r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534A43C4-FA82-2B32-82DF-E82A2AE65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8220" y="1335239"/>
            <a:ext cx="6832953" cy="974956"/>
          </a:xfr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865B435-AED2-31C1-20E7-44488DC02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220" y="3059369"/>
            <a:ext cx="6668571" cy="90679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BB7DA3E-19EE-4E68-B491-2330EF591B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0827" y="1335239"/>
            <a:ext cx="3740020" cy="374002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4CCDB8D-1C31-4218-A67E-E061E6463BEB}"/>
              </a:ext>
            </a:extLst>
          </p:cNvPr>
          <p:cNvSpPr txBox="1"/>
          <p:nvPr/>
        </p:nvSpPr>
        <p:spPr>
          <a:xfrm>
            <a:off x="2892489" y="3520751"/>
            <a:ext cx="314132" cy="2985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38B6E35-37CD-4303-801C-028AA8491E2B}"/>
              </a:ext>
            </a:extLst>
          </p:cNvPr>
          <p:cNvSpPr txBox="1"/>
          <p:nvPr/>
        </p:nvSpPr>
        <p:spPr>
          <a:xfrm>
            <a:off x="2205133" y="3433665"/>
            <a:ext cx="314132" cy="385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8D28DC7-9913-4A20-96C2-0FECD3813C86}"/>
              </a:ext>
            </a:extLst>
          </p:cNvPr>
          <p:cNvSpPr txBox="1"/>
          <p:nvPr/>
        </p:nvSpPr>
        <p:spPr>
          <a:xfrm>
            <a:off x="1751043" y="2011616"/>
            <a:ext cx="556727" cy="381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261CDCA-D091-41D3-9110-985765230C9F}"/>
              </a:ext>
            </a:extLst>
          </p:cNvPr>
          <p:cNvSpPr txBox="1"/>
          <p:nvPr/>
        </p:nvSpPr>
        <p:spPr>
          <a:xfrm>
            <a:off x="1693670" y="2344151"/>
            <a:ext cx="614100" cy="2985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54F3E3A-753D-4F34-8536-31983D2E35BB}"/>
              </a:ext>
            </a:extLst>
          </p:cNvPr>
          <p:cNvSpPr txBox="1"/>
          <p:nvPr/>
        </p:nvSpPr>
        <p:spPr>
          <a:xfrm>
            <a:off x="4584440" y="4449537"/>
            <a:ext cx="75018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為判斷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player1(0)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player2(1)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為開始按鍵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按下去即判斷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player1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player2)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player1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的發球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按鈕從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S7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S9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，方便操作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player2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的發球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按鈕從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EBDAA33-369C-4DB7-8D74-241B383BBA31}"/>
              </a:ext>
            </a:extLst>
          </p:cNvPr>
          <p:cNvSpPr txBox="1"/>
          <p:nvPr/>
        </p:nvSpPr>
        <p:spPr>
          <a:xfrm>
            <a:off x="2548978" y="3520751"/>
            <a:ext cx="314132" cy="2985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309C352-8CC5-48E2-9866-33F837D8C836}"/>
              </a:ext>
            </a:extLst>
          </p:cNvPr>
          <p:cNvSpPr txBox="1"/>
          <p:nvPr/>
        </p:nvSpPr>
        <p:spPr>
          <a:xfrm>
            <a:off x="7442717" y="3447157"/>
            <a:ext cx="245707" cy="1471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3BCE0BD-0B43-48C4-9169-1A0C8ABBA53C}"/>
              </a:ext>
            </a:extLst>
          </p:cNvPr>
          <p:cNvSpPr txBox="1"/>
          <p:nvPr/>
        </p:nvSpPr>
        <p:spPr>
          <a:xfrm>
            <a:off x="7455157" y="3783913"/>
            <a:ext cx="245707" cy="1471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F5A7E04-950A-4CC0-A853-9772883D8434}"/>
              </a:ext>
            </a:extLst>
          </p:cNvPr>
          <p:cNvSpPr txBox="1"/>
          <p:nvPr/>
        </p:nvSpPr>
        <p:spPr>
          <a:xfrm>
            <a:off x="7565570" y="2114700"/>
            <a:ext cx="245707" cy="1471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59F8991-858D-463B-B3D7-1A04191F7465}"/>
              </a:ext>
            </a:extLst>
          </p:cNvPr>
          <p:cNvSpPr txBox="1"/>
          <p:nvPr/>
        </p:nvSpPr>
        <p:spPr>
          <a:xfrm>
            <a:off x="7565569" y="1768861"/>
            <a:ext cx="245707" cy="1471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56B7EBF3-B156-440E-A34F-4EB71EF57723}"/>
              </a:ext>
            </a:extLst>
          </p:cNvPr>
          <p:cNvSpPr/>
          <p:nvPr/>
        </p:nvSpPr>
        <p:spPr>
          <a:xfrm>
            <a:off x="7455157" y="2421701"/>
            <a:ext cx="317241" cy="52251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65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42C9EA0-7074-D9D8-5076-DF69897BA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/>
              <a:t>設計概念</a:t>
            </a:r>
            <a:r>
              <a:rPr lang="en-US" altLang="zh-TW" sz="2800" dirty="0"/>
              <a:t>:</a:t>
            </a:r>
          </a:p>
          <a:p>
            <a:r>
              <a:rPr lang="zh-TW" altLang="en-US" sz="2000" dirty="0"/>
              <a:t>互連的線為</a:t>
            </a:r>
            <a:r>
              <a:rPr lang="en-US" altLang="zh-TW" sz="2000" dirty="0"/>
              <a:t>line</a:t>
            </a:r>
            <a:r>
              <a:rPr lang="zh-TW" altLang="en-US" sz="2000" dirty="0"/>
              <a:t>，利用</a:t>
            </a:r>
            <a:r>
              <a:rPr lang="en-US" altLang="zh-TW" sz="2000" dirty="0"/>
              <a:t>1bit</a:t>
            </a:r>
            <a:r>
              <a:rPr lang="zh-TW" altLang="en-US" sz="2000" dirty="0"/>
              <a:t>訊號來做為球來了或對方接球了的訊號</a:t>
            </a:r>
            <a:r>
              <a:rPr lang="en-US" altLang="zh-TW" sz="2000" dirty="0"/>
              <a:t>(</a:t>
            </a:r>
            <a:r>
              <a:rPr lang="zh-TW" altLang="en-US" sz="2000" dirty="0"/>
              <a:t>以</a:t>
            </a:r>
            <a:r>
              <a:rPr lang="en-US" altLang="zh-TW" sz="2000" dirty="0"/>
              <a:t>0</a:t>
            </a:r>
            <a:r>
              <a:rPr lang="zh-TW" altLang="en-US" sz="2000" dirty="0"/>
              <a:t>為基準</a:t>
            </a:r>
            <a:r>
              <a:rPr lang="en-US" altLang="zh-TW" sz="2000" dirty="0"/>
              <a:t>)</a:t>
            </a:r>
          </a:p>
          <a:p>
            <a:r>
              <a:rPr lang="zh-TW" altLang="en-US" sz="2000" dirty="0"/>
              <a:t>當分數到達</a:t>
            </a:r>
            <a:r>
              <a:rPr lang="en-US" altLang="zh-TW" sz="2000" dirty="0"/>
              <a:t>3</a:t>
            </a:r>
            <a:r>
              <a:rPr lang="zh-TW" altLang="en-US" sz="2000" dirty="0"/>
              <a:t>分的時候獲勝</a:t>
            </a:r>
            <a:endParaRPr lang="en-US" altLang="zh-TW" sz="2000" dirty="0"/>
          </a:p>
          <a:p>
            <a:r>
              <a:rPr lang="zh-TW" altLang="en-US" sz="2000" dirty="0"/>
              <a:t>任何人都可以發球</a:t>
            </a:r>
            <a:endParaRPr lang="en-US" altLang="zh-TW" sz="2000" dirty="0"/>
          </a:p>
          <a:p>
            <a:r>
              <a:rPr lang="zh-TW" altLang="en-US" sz="2000" dirty="0"/>
              <a:t>狀態的部分分為</a:t>
            </a:r>
            <a:r>
              <a:rPr lang="en-US" altLang="zh-TW" sz="2000" dirty="0"/>
              <a:t>player1</a:t>
            </a:r>
            <a:r>
              <a:rPr lang="zh-TW" altLang="en-US" sz="2000" dirty="0"/>
              <a:t>與</a:t>
            </a:r>
            <a:r>
              <a:rPr lang="en-US" altLang="zh-TW" sz="2000" dirty="0"/>
              <a:t>player2</a:t>
            </a:r>
            <a:r>
              <a:rPr lang="zh-TW" altLang="en-US" sz="2000" dirty="0"/>
              <a:t>來跑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EEE6382-E69A-E2F2-C887-DCC219E6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乒乓球互連</a:t>
            </a:r>
          </a:p>
        </p:txBody>
      </p:sp>
    </p:spTree>
    <p:extLst>
      <p:ext uri="{BB962C8B-B14F-4D97-AF65-F5344CB8AC3E}">
        <p14:creationId xmlns:p14="http://schemas.microsoft.com/office/powerpoint/2010/main" val="133603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53509E1-F8EB-6B62-48BD-3D0F8E5D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FSM</a:t>
            </a:r>
            <a:r>
              <a:rPr lang="zh-TW" altLang="en-US" dirty="0"/>
              <a:t>說明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35AFC0FA-B354-63E2-7187-57231C999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459" y="1201738"/>
            <a:ext cx="10263082" cy="5037137"/>
          </a:xfrm>
        </p:spPr>
      </p:pic>
    </p:spTree>
    <p:extLst>
      <p:ext uri="{BB962C8B-B14F-4D97-AF65-F5344CB8AC3E}">
        <p14:creationId xmlns:p14="http://schemas.microsoft.com/office/powerpoint/2010/main" val="80664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F59875C4-0CB8-C45F-378A-DA154459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FSM</a:t>
            </a:r>
            <a:r>
              <a:rPr lang="zh-TW" altLang="en-US" dirty="0"/>
              <a:t>說明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C895B2B-1ECA-E739-0522-8E6F38F1B771}"/>
              </a:ext>
            </a:extLst>
          </p:cNvPr>
          <p:cNvSpPr txBox="1"/>
          <p:nvPr/>
        </p:nvSpPr>
        <p:spPr>
          <a:xfrm>
            <a:off x="6316824" y="1184988"/>
            <a:ext cx="50369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最開始先決定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player1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假設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player1)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判斷發球還是球來了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假設發球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右移，且告知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player2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球來了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確認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player2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是否有回擊，如果有進下一個狀態，沒有則計分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等待球過來的信號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左移，且判斷是否有無回擊，如果有進入右移，沒有則計分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分數未達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分繼續比賽，其中一方得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分回到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5DF883CF-6880-FD1C-23A7-9044EEA06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639" y="1184988"/>
            <a:ext cx="5482185" cy="5037137"/>
          </a:xfrm>
        </p:spPr>
      </p:pic>
    </p:spTree>
    <p:extLst>
      <p:ext uri="{BB962C8B-B14F-4D97-AF65-F5344CB8AC3E}">
        <p14:creationId xmlns:p14="http://schemas.microsoft.com/office/powerpoint/2010/main" val="96734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1BA7C2A-6F87-E2E2-BD27-EE86F6B7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測試波型與程式說明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B33FAA8-9783-026D-7079-9E1863BB1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7204"/>
            <a:ext cx="7384233" cy="394534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121DACB-C6C2-0A19-5F70-C1078446EE57}"/>
              </a:ext>
            </a:extLst>
          </p:cNvPr>
          <p:cNvSpPr/>
          <p:nvPr/>
        </p:nvSpPr>
        <p:spPr>
          <a:xfrm>
            <a:off x="2944559" y="2785875"/>
            <a:ext cx="299322" cy="2823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左 15">
            <a:extLst>
              <a:ext uri="{FF2B5EF4-FFF2-40B4-BE49-F238E27FC236}">
                <a16:creationId xmlns:a16="http://schemas.microsoft.com/office/drawing/2014/main" id="{A8DA2D09-6633-B347-156E-970472E879FB}"/>
              </a:ext>
            </a:extLst>
          </p:cNvPr>
          <p:cNvSpPr/>
          <p:nvPr/>
        </p:nvSpPr>
        <p:spPr>
          <a:xfrm rot="10800000">
            <a:off x="2481373" y="2869635"/>
            <a:ext cx="317811" cy="16592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左 16">
            <a:extLst>
              <a:ext uri="{FF2B5EF4-FFF2-40B4-BE49-F238E27FC236}">
                <a16:creationId xmlns:a16="http://schemas.microsoft.com/office/drawing/2014/main" id="{C2D09F9C-4BB8-F176-D84E-ABF82CB0180A}"/>
              </a:ext>
            </a:extLst>
          </p:cNvPr>
          <p:cNvSpPr/>
          <p:nvPr/>
        </p:nvSpPr>
        <p:spPr>
          <a:xfrm rot="10800000">
            <a:off x="3186633" y="3076979"/>
            <a:ext cx="317811" cy="16592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9FB4593-39C7-8AF3-76CB-81168C72F9AB}"/>
              </a:ext>
            </a:extLst>
          </p:cNvPr>
          <p:cNvSpPr/>
          <p:nvPr/>
        </p:nvSpPr>
        <p:spPr>
          <a:xfrm>
            <a:off x="3565880" y="2960563"/>
            <a:ext cx="299322" cy="2823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7AD04B6-4ED8-45B9-BC0F-B20CE341CD21}"/>
              </a:ext>
            </a:extLst>
          </p:cNvPr>
          <p:cNvSpPr txBox="1"/>
          <p:nvPr/>
        </p:nvSpPr>
        <p:spPr>
          <a:xfrm>
            <a:off x="8315684" y="1227204"/>
            <a:ext cx="30381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按下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btn_who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決定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player1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player2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，根據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決定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右圖可以看出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player1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發球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378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AFA648A-853E-50C7-891D-F50C4E02B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63098"/>
            <a:ext cx="3323253" cy="2869727"/>
          </a:xfrm>
          <a:ln w="19050">
            <a:solidFill>
              <a:srgbClr val="FF0000"/>
            </a:solidFill>
          </a:ln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AA66A2D4-7C49-7024-5E1E-0E123423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測試波型與程式說明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9B51D1A-63B0-30D5-2F84-C44FA36DA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027" y="1263099"/>
            <a:ext cx="5101434" cy="188131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C4D077C-BAB8-A788-803D-ED51D37C1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10798"/>
            <a:ext cx="4353533" cy="171473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42C19B3-B33F-0DED-28FB-9914D18CF998}"/>
              </a:ext>
            </a:extLst>
          </p:cNvPr>
          <p:cNvSpPr txBox="1"/>
          <p:nvPr/>
        </p:nvSpPr>
        <p:spPr>
          <a:xfrm>
            <a:off x="861551" y="5656205"/>
            <a:ext cx="35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90455A4-6C4D-818A-EA8B-79B4BE893AA7}"/>
              </a:ext>
            </a:extLst>
          </p:cNvPr>
          <p:cNvSpPr txBox="1"/>
          <p:nvPr/>
        </p:nvSpPr>
        <p:spPr>
          <a:xfrm>
            <a:off x="838200" y="3763493"/>
            <a:ext cx="35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918CB20-530E-7812-2E10-9E79D545EC1D}"/>
              </a:ext>
            </a:extLst>
          </p:cNvPr>
          <p:cNvSpPr txBox="1"/>
          <p:nvPr/>
        </p:nvSpPr>
        <p:spPr>
          <a:xfrm>
            <a:off x="4391027" y="2775085"/>
            <a:ext cx="35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8F9DBE24-F63F-C161-AE52-9727F2780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9526" y="4254178"/>
            <a:ext cx="4220164" cy="176237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61BF4B8-0F89-5697-20A7-0DBD36B3EA9A}"/>
              </a:ext>
            </a:extLst>
          </p:cNvPr>
          <p:cNvSpPr txBox="1"/>
          <p:nvPr/>
        </p:nvSpPr>
        <p:spPr>
          <a:xfrm>
            <a:off x="5329526" y="5656205"/>
            <a:ext cx="35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4AC56A4-B53B-596B-8803-ECA62936B469}"/>
              </a:ext>
            </a:extLst>
          </p:cNvPr>
          <p:cNvSpPr txBox="1"/>
          <p:nvPr/>
        </p:nvSpPr>
        <p:spPr>
          <a:xfrm>
            <a:off x="9641751" y="1205425"/>
            <a:ext cx="18613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決定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who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接球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發球右移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player2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接球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86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B3C89EF-372F-B234-D67B-58C02B8EB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98074"/>
            <a:ext cx="5394649" cy="3023471"/>
          </a:xfrm>
          <a:ln w="19050">
            <a:solidFill>
              <a:srgbClr val="FF0000"/>
            </a:solidFill>
          </a:ln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E28E2EDB-78D3-8792-C042-3576A66B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測試波型與程式說明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B80E721-719D-28D1-3E2C-63B98EA82CBC}"/>
              </a:ext>
            </a:extLst>
          </p:cNvPr>
          <p:cNvSpPr txBox="1"/>
          <p:nvPr/>
        </p:nvSpPr>
        <p:spPr>
          <a:xfrm>
            <a:off x="838200" y="4435730"/>
            <a:ext cx="287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球到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player2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這裡，最後需要判斷是否有無擊球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在特定時間確認是否有無回擊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58CCD86-74AC-7893-9019-E3F8A41CF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789" y="1198074"/>
            <a:ext cx="4974011" cy="288813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96043A3B-A5DB-C6BF-68FC-1DA634758FD0}"/>
              </a:ext>
            </a:extLst>
          </p:cNvPr>
          <p:cNvSpPr txBox="1"/>
          <p:nvPr/>
        </p:nvSpPr>
        <p:spPr>
          <a:xfrm>
            <a:off x="838200" y="3852213"/>
            <a:ext cx="35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3423FFD-E683-0ADC-E930-4BD6CBC47838}"/>
              </a:ext>
            </a:extLst>
          </p:cNvPr>
          <p:cNvSpPr txBox="1"/>
          <p:nvPr/>
        </p:nvSpPr>
        <p:spPr>
          <a:xfrm>
            <a:off x="6379789" y="3716878"/>
            <a:ext cx="35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708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266F2A1-0050-AD72-2E0B-F89E9700F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14178"/>
            <a:ext cx="7942573" cy="3892777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6A6DBDFE-6BC3-4AB5-E869-ED5EED6B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測試波型與程式說明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10FC3E-7956-B03F-2F16-F8B60836FF21}"/>
              </a:ext>
            </a:extLst>
          </p:cNvPr>
          <p:cNvSpPr/>
          <p:nvPr/>
        </p:nvSpPr>
        <p:spPr>
          <a:xfrm>
            <a:off x="3862599" y="2970040"/>
            <a:ext cx="429482" cy="3810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左 6">
            <a:extLst>
              <a:ext uri="{FF2B5EF4-FFF2-40B4-BE49-F238E27FC236}">
                <a16:creationId xmlns:a16="http://schemas.microsoft.com/office/drawing/2014/main" id="{B30594A2-C24B-F7A4-574C-5C69D17D7510}"/>
              </a:ext>
            </a:extLst>
          </p:cNvPr>
          <p:cNvSpPr/>
          <p:nvPr/>
        </p:nvSpPr>
        <p:spPr>
          <a:xfrm rot="10800000">
            <a:off x="3051070" y="3048600"/>
            <a:ext cx="456011" cy="22393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1F6D47E-0F50-49F2-90DA-69EB5251C77D}"/>
              </a:ext>
            </a:extLst>
          </p:cNvPr>
          <p:cNvSpPr txBox="1"/>
          <p:nvPr/>
        </p:nvSpPr>
        <p:spPr>
          <a:xfrm>
            <a:off x="8780773" y="1215714"/>
            <a:ext cx="1861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player2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回擊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50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53AF562-98D8-A5E6-BE52-A8A1C7CE0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970" y="3973854"/>
            <a:ext cx="4514659" cy="1788827"/>
          </a:xfrm>
          <a:ln w="19050">
            <a:solidFill>
              <a:srgbClr val="FF0000"/>
            </a:solidFill>
          </a:ln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FD5CAA43-4E2E-BF91-B8FF-26550FD9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測試波型與程式說明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355A31C-689D-5DEB-8C1B-409C964D8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70" y="1922696"/>
            <a:ext cx="4514659" cy="163263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AFF1568-61B3-DFD7-C01D-8A6708A75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120" y="1199761"/>
            <a:ext cx="3948401" cy="226196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1BDB0ED-C37E-397C-5608-837AB6C58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0121" y="3843938"/>
            <a:ext cx="3948401" cy="226752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23877DB-B320-4EA1-BDC9-063911E41E31}"/>
              </a:ext>
            </a:extLst>
          </p:cNvPr>
          <p:cNvSpPr txBox="1"/>
          <p:nvPr/>
        </p:nvSpPr>
        <p:spPr>
          <a:xfrm>
            <a:off x="474682" y="5393349"/>
            <a:ext cx="35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6A8EC55-23A7-3994-52DB-9695E244E5BC}"/>
              </a:ext>
            </a:extLst>
          </p:cNvPr>
          <p:cNvSpPr txBox="1"/>
          <p:nvPr/>
        </p:nvSpPr>
        <p:spPr>
          <a:xfrm>
            <a:off x="838200" y="3185999"/>
            <a:ext cx="35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80B70D6-A6EA-62E1-3A2C-0F7FD56EE40E}"/>
              </a:ext>
            </a:extLst>
          </p:cNvPr>
          <p:cNvSpPr txBox="1"/>
          <p:nvPr/>
        </p:nvSpPr>
        <p:spPr>
          <a:xfrm>
            <a:off x="5689507" y="3092394"/>
            <a:ext cx="35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3D158E3-BE2D-95B4-E0FB-B1ADA17B57BA}"/>
              </a:ext>
            </a:extLst>
          </p:cNvPr>
          <p:cNvSpPr txBox="1"/>
          <p:nvPr/>
        </p:nvSpPr>
        <p:spPr>
          <a:xfrm>
            <a:off x="5689507" y="5762681"/>
            <a:ext cx="35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6D8D437-5EA9-1106-79BB-2FAA69DA1721}"/>
              </a:ext>
            </a:extLst>
          </p:cNvPr>
          <p:cNvSpPr txBox="1"/>
          <p:nvPr/>
        </p:nvSpPr>
        <p:spPr>
          <a:xfrm>
            <a:off x="9641751" y="1205425"/>
            <a:ext cx="18613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球打回去左移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等待球過來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球來了左移，最後決定要不要回擊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確認是否有無回擊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86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84910</TotalTime>
  <Words>597</Words>
  <Application>Microsoft Office PowerPoint</Application>
  <PresentationFormat>寬螢幕</PresentationFormat>
  <Paragraphs>71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標楷體</vt:lpstr>
      <vt:lpstr>Arial</vt:lpstr>
      <vt:lpstr>Calibri</vt:lpstr>
      <vt:lpstr>Times New Roman</vt:lpstr>
      <vt:lpstr>Office 佈景主題</vt:lpstr>
      <vt:lpstr>HW7 兩塊板子一顆球對打</vt:lpstr>
      <vt:lpstr>乒乓球互連</vt:lpstr>
      <vt:lpstr>FSM說明</vt:lpstr>
      <vt:lpstr>FSM說明</vt:lpstr>
      <vt:lpstr>測試波型與程式說明</vt:lpstr>
      <vt:lpstr>測試波型與程式說明</vt:lpstr>
      <vt:lpstr>測試波型與程式說明</vt:lpstr>
      <vt:lpstr>測試波型與程式說明</vt:lpstr>
      <vt:lpstr>測試波型與程式說明</vt:lpstr>
      <vt:lpstr>測試波型與程式說明</vt:lpstr>
      <vt:lpstr>測試波型與程式說明</vt:lpstr>
      <vt:lpstr>測試波型與程式說明</vt:lpstr>
      <vt:lpstr>測試波型與程式說明</vt:lpstr>
      <vt:lpstr>測試波型與程式說明</vt:lpstr>
      <vt:lpstr>乒乓球互聯</vt:lpstr>
      <vt:lpstr>乒乓球互聯</vt:lpstr>
      <vt:lpstr>乒乓球互聯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逸宏</cp:lastModifiedBy>
  <cp:revision>3214</cp:revision>
  <dcterms:created xsi:type="dcterms:W3CDTF">2019-03-11T13:47:46Z</dcterms:created>
  <dcterms:modified xsi:type="dcterms:W3CDTF">2024-12-28T11:42:16Z</dcterms:modified>
</cp:coreProperties>
</file>