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AAF2B7-38E2-484C-91C4-5F0407EEC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EF285D0-8622-45A6-B754-5726AB485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1570B9-4D71-4F36-981C-5377B5071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2025/1/9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12E825-0E1E-484E-B9F5-DE9AC5005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4DC3E6-EB73-4B69-AC4B-7D83E184E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67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B7B640-B83A-4B84-ABB6-9F18F7586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900ADA5-649E-49B8-B62B-393708ADF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E8049E-472D-4777-B794-F3EDAE2AD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2025/1/9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61AACF-0531-411A-94E3-912B831CC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2D9393-4D56-4455-B91E-F53B0762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45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3A0FDBD-EBEE-4E2F-9E84-65ADEA065C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39FCF61-584B-4512-8207-096EAAF82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C6401B-E193-4DB2-8938-917820DC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2025/1/9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2B8AA6-12FD-424A-90CD-63B96F614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59E3BC-95EE-4D82-AC2C-6AAB9AD1C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623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1F5E7F-00BE-44D9-A099-501FF63C0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DF6A7C-BBAA-48CA-BCA4-23D77100B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8E85DA-280C-441C-843A-A3DF6132E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2025/1/9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DC09D1-91B9-433C-8CC6-D74928638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A17ECC-4FDD-4764-B586-115DE4DA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58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217AA1-41F4-4627-9E4F-84E44B0F7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95CAA3-4F1B-41C6-AAC0-0435F3444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103AB8-9144-40A6-9C54-5C1B116FC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2025/1/9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7184F3-0759-4BDA-9FEC-4B95C9D9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8EA1A2-5931-4E86-9490-4F8EB31DC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2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83A4F7-BF04-4661-B2A8-47C260F2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906C1E-F724-4721-A90D-C30F736BC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22659FC-5793-437D-99F4-A207EF35F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CE3B8B-F850-4C41-ADD8-F0E771AFB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2025/1/9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89166E-909D-42EE-B44D-0223BD156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3525770-97CE-4D7A-AE05-7A9E9D88A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18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F50CA4-7944-4382-AA14-5FF3A5F07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63A7AA-71D5-4E47-9978-1BF9D5913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D6CCE1-B5DF-4660-B0A9-06B2B8085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545DF1A-2326-46F0-A4BD-14A8110E3D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1C87D3E-7E94-47AF-B005-48046BE31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50446AD-5F8D-4F5F-ABCD-9B752F7B6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2025/1/9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F206FB9-7661-49C8-8BE8-CF7678C36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B828221-7A13-4A57-81F4-58EBA34CD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88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7DC57E-13A0-46EB-87C2-F5AD5C683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2791DD2-B250-4A37-AB53-E80233E6C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2025/1/9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CD7C675-AC3E-4720-B06A-9D99F136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E7CA381-F4AD-44C0-B48E-E2CF47B6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5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FC4426A-DA00-4B42-B51E-2E221075D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2025/1/9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4C79D4A-2CF6-4950-A98F-641ECAAB6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91DF6E-AA7A-4AB4-94F0-6E0762268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93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0CF2A5-3CBC-48BF-A21E-265CEEC6A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A70A5F-49E2-4D22-BBE4-9C818D8A3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447CB6-96C4-40A0-B12F-1685391DD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16B1F2-9710-4900-AA77-DCBB13336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2025/1/9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1CF6A1-51A4-4A80-B892-1CCEF257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DE27219-E875-442C-AAC7-FB6227EF1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59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2DC7D3-EFAB-4648-A460-9D39AC39D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3035E70-04AD-434B-9860-9EDD94D6CA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EE09322-AFA4-4C09-B259-31C837FD6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7E3027-B499-421D-8AA7-D29019F7C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2025/1/9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7FA189-85F6-4877-8C59-782863CC4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8083D40-2CA1-4EE5-BBBB-82583E85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468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6E4F4C6-0F79-4BCC-B694-47646E831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740FF8-F900-4C39-8968-5215D12E4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0603B5-9550-408B-891C-B01CB7C75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5F72D-0A1E-4053-9722-99B1F933BAB2}" type="datetimeFigureOut">
              <a:rPr lang="zh-TW" altLang="en-US" smtClean="0"/>
              <a:t>2025/1/9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4652A7-B538-4DAE-819F-A1E0441BC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990F4C-2B60-401F-AC86-E7DC2B1C3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08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8645265-0ACE-08B4-2FF4-26E45221A9F2}"/>
              </a:ext>
            </a:extLst>
          </p:cNvPr>
          <p:cNvSpPr/>
          <p:nvPr/>
        </p:nvSpPr>
        <p:spPr>
          <a:xfrm>
            <a:off x="5243048" y="157317"/>
            <a:ext cx="1705903" cy="86094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0468B62-EC6C-F366-3DC6-D3AF2A77CBD6}"/>
              </a:ext>
            </a:extLst>
          </p:cNvPr>
          <p:cNvSpPr txBox="1"/>
          <p:nvPr/>
        </p:nvSpPr>
        <p:spPr>
          <a:xfrm>
            <a:off x="5501663" y="403124"/>
            <a:ext cx="118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馬路分割</a:t>
            </a:r>
          </a:p>
        </p:txBody>
      </p:sp>
      <p:cxnSp>
        <p:nvCxnSpPr>
          <p:cNvPr id="7" name="接點: 肘形 6">
            <a:extLst>
              <a:ext uri="{FF2B5EF4-FFF2-40B4-BE49-F238E27FC236}">
                <a16:creationId xmlns:a16="http://schemas.microsoft.com/office/drawing/2014/main" id="{52B9A0CA-C1B9-A040-FC85-86C1DC6C0775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5400000">
            <a:off x="3761155" y="-942681"/>
            <a:ext cx="373900" cy="429579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DFAD36A9-A7BC-7BC4-3928-8CEB9AC9402C}"/>
              </a:ext>
            </a:extLst>
          </p:cNvPr>
          <p:cNvSpPr/>
          <p:nvPr/>
        </p:nvSpPr>
        <p:spPr>
          <a:xfrm>
            <a:off x="947257" y="1392164"/>
            <a:ext cx="1705903" cy="86094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5C10787-B470-2817-1C7C-6C643F017770}"/>
              </a:ext>
            </a:extLst>
          </p:cNvPr>
          <p:cNvSpPr txBox="1"/>
          <p:nvPr/>
        </p:nvSpPr>
        <p:spPr>
          <a:xfrm>
            <a:off x="1002536" y="1637969"/>
            <a:ext cx="159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紋路分類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LBP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2D61B77-DEF9-768F-5EEE-6FC538642A47}"/>
              </a:ext>
            </a:extLst>
          </p:cNvPr>
          <p:cNvSpPr/>
          <p:nvPr/>
        </p:nvSpPr>
        <p:spPr>
          <a:xfrm>
            <a:off x="3738719" y="1392167"/>
            <a:ext cx="1705903" cy="86094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6692079-7F41-84EC-2C4F-311D80D1D1F9}"/>
              </a:ext>
            </a:extLst>
          </p:cNvPr>
          <p:cNvSpPr/>
          <p:nvPr/>
        </p:nvSpPr>
        <p:spPr>
          <a:xfrm>
            <a:off x="5987845" y="1410585"/>
            <a:ext cx="1705903" cy="86094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D6D2240-8064-4E41-975D-7AA5FFB40039}"/>
              </a:ext>
            </a:extLst>
          </p:cNvPr>
          <p:cNvSpPr/>
          <p:nvPr/>
        </p:nvSpPr>
        <p:spPr>
          <a:xfrm>
            <a:off x="10486097" y="1410305"/>
            <a:ext cx="1705903" cy="86094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EF06613-F0BA-E0D7-D860-CC9FB2927833}"/>
              </a:ext>
            </a:extLst>
          </p:cNvPr>
          <p:cNvSpPr/>
          <p:nvPr/>
        </p:nvSpPr>
        <p:spPr>
          <a:xfrm>
            <a:off x="8236971" y="1410305"/>
            <a:ext cx="1705903" cy="86094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FFFF2FB-6DC7-7586-CEDF-D0AF0757D0AB}"/>
              </a:ext>
            </a:extLst>
          </p:cNvPr>
          <p:cNvSpPr txBox="1"/>
          <p:nvPr/>
        </p:nvSpPr>
        <p:spPr>
          <a:xfrm>
            <a:off x="4203932" y="1637972"/>
            <a:ext cx="77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search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8BE410F-6629-34C5-A9C5-B7790DB1505B}"/>
              </a:ext>
            </a:extLst>
          </p:cNvPr>
          <p:cNvSpPr txBox="1"/>
          <p:nvPr/>
        </p:nvSpPr>
        <p:spPr>
          <a:xfrm>
            <a:off x="6095996" y="1410304"/>
            <a:ext cx="1744230" cy="92333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LBP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紋路統計範圍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大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kernel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NxN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116949C-969A-1752-AADF-21603A9AD5DD}"/>
              </a:ext>
            </a:extLst>
          </p:cNvPr>
          <p:cNvSpPr txBox="1"/>
          <p:nvPr/>
        </p:nvSpPr>
        <p:spPr>
          <a:xfrm>
            <a:off x="8721517" y="1656111"/>
            <a:ext cx="73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sobel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2EC765B-2187-625F-55DD-6FCD3F9AFBA5}"/>
              </a:ext>
            </a:extLst>
          </p:cNvPr>
          <p:cNvSpPr txBox="1"/>
          <p:nvPr/>
        </p:nvSpPr>
        <p:spPr>
          <a:xfrm>
            <a:off x="10780448" y="1656112"/>
            <a:ext cx="111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參數設定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8DE04CB-7B26-37D1-03BC-4F0F48358E30}"/>
              </a:ext>
            </a:extLst>
          </p:cNvPr>
          <p:cNvSpPr/>
          <p:nvPr/>
        </p:nvSpPr>
        <p:spPr>
          <a:xfrm>
            <a:off x="3360" y="2727824"/>
            <a:ext cx="1705903" cy="86094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4FC31E1-EA0D-98F4-2BBE-D2124F4528DC}"/>
              </a:ext>
            </a:extLst>
          </p:cNvPr>
          <p:cNvSpPr/>
          <p:nvPr/>
        </p:nvSpPr>
        <p:spPr>
          <a:xfrm>
            <a:off x="3739252" y="2727824"/>
            <a:ext cx="1705903" cy="86094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4EF12EF-BCB6-E5CB-28D5-59BD3850375B}"/>
              </a:ext>
            </a:extLst>
          </p:cNvPr>
          <p:cNvSpPr/>
          <p:nvPr/>
        </p:nvSpPr>
        <p:spPr>
          <a:xfrm>
            <a:off x="3738717" y="4063481"/>
            <a:ext cx="1705903" cy="86094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78777F0-5763-D0C3-2DD3-60BA41C19E7F}"/>
              </a:ext>
            </a:extLst>
          </p:cNvPr>
          <p:cNvSpPr/>
          <p:nvPr/>
        </p:nvSpPr>
        <p:spPr>
          <a:xfrm>
            <a:off x="5987844" y="2746119"/>
            <a:ext cx="1705903" cy="86094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160749C-7C49-5215-F65E-299934C35643}"/>
              </a:ext>
            </a:extLst>
          </p:cNvPr>
          <p:cNvSpPr/>
          <p:nvPr/>
        </p:nvSpPr>
        <p:spPr>
          <a:xfrm>
            <a:off x="10486096" y="2811401"/>
            <a:ext cx="1705903" cy="86094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B3A2F21-B889-DB2D-8A47-809BCF71B769}"/>
              </a:ext>
            </a:extLst>
          </p:cNvPr>
          <p:cNvSpPr/>
          <p:nvPr/>
        </p:nvSpPr>
        <p:spPr>
          <a:xfrm>
            <a:off x="1948974" y="2731831"/>
            <a:ext cx="1705903" cy="86094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644678BE-C2C5-DE3E-DD39-1B8C4B1110C0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 rot="5400000">
            <a:off x="1090905" y="2018519"/>
            <a:ext cx="474713" cy="94389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4B07B401-5839-7B52-BD8C-768770E49919}"/>
              </a:ext>
            </a:extLst>
          </p:cNvPr>
          <p:cNvCxnSpPr>
            <a:cxnSpLocks/>
            <a:stCxn id="8" idx="2"/>
            <a:endCxn id="27" idx="0"/>
          </p:cNvCxnSpPr>
          <p:nvPr/>
        </p:nvCxnSpPr>
        <p:spPr>
          <a:xfrm rot="16200000" flipH="1">
            <a:off x="2061707" y="1991612"/>
            <a:ext cx="478720" cy="100171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接點: 肘形 34">
            <a:extLst>
              <a:ext uri="{FF2B5EF4-FFF2-40B4-BE49-F238E27FC236}">
                <a16:creationId xmlns:a16="http://schemas.microsoft.com/office/drawing/2014/main" id="{C07E3EA5-46ED-B6CA-7267-59852CCAAEA1}"/>
              </a:ext>
            </a:extLst>
          </p:cNvPr>
          <p:cNvCxnSpPr>
            <a:cxnSpLocks/>
            <a:stCxn id="13" idx="2"/>
            <a:endCxn id="22" idx="0"/>
          </p:cNvCxnSpPr>
          <p:nvPr/>
        </p:nvCxnSpPr>
        <p:spPr>
          <a:xfrm rot="16200000" flipH="1">
            <a:off x="4354582" y="2490202"/>
            <a:ext cx="474710" cy="53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接點: 肘形 41">
            <a:extLst>
              <a:ext uri="{FF2B5EF4-FFF2-40B4-BE49-F238E27FC236}">
                <a16:creationId xmlns:a16="http://schemas.microsoft.com/office/drawing/2014/main" id="{CDEE4AC4-857C-A538-50DD-4F920F83C7F1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rot="5400000">
            <a:off x="4354582" y="3825859"/>
            <a:ext cx="474710" cy="53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D9AA4F2C-7A43-27EC-A2F4-7B4390249919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rot="5400000">
            <a:off x="5156885" y="453051"/>
            <a:ext cx="373903" cy="150432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79A48CB3-05BE-E6C9-FC6B-E2CA6A7807D7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rot="16200000" flipH="1">
            <a:off x="7396941" y="-282678"/>
            <a:ext cx="392041" cy="299392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接點: 肘形 55">
            <a:extLst>
              <a:ext uri="{FF2B5EF4-FFF2-40B4-BE49-F238E27FC236}">
                <a16:creationId xmlns:a16="http://schemas.microsoft.com/office/drawing/2014/main" id="{2E873967-D55A-E08C-93EB-46826ECC3D57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 rot="16200000" flipH="1">
            <a:off x="6272238" y="842025"/>
            <a:ext cx="392321" cy="74479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25E24E79-692F-2177-7B02-3FAB12B8296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45435" y="2499350"/>
            <a:ext cx="493005" cy="53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接點: 肘形 68">
            <a:extLst>
              <a:ext uri="{FF2B5EF4-FFF2-40B4-BE49-F238E27FC236}">
                <a16:creationId xmlns:a16="http://schemas.microsoft.com/office/drawing/2014/main" id="{5C93CCD5-E4A7-23E3-1477-FD7C28CFF6E2}"/>
              </a:ext>
            </a:extLst>
          </p:cNvPr>
          <p:cNvCxnSpPr>
            <a:cxnSpLocks/>
            <a:stCxn id="14" idx="2"/>
            <a:endCxn id="25" idx="0"/>
          </p:cNvCxnSpPr>
          <p:nvPr/>
        </p:nvCxnSpPr>
        <p:spPr>
          <a:xfrm rot="5400000">
            <a:off x="6603504" y="2508825"/>
            <a:ext cx="474587" cy="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接點: 肘形 73">
            <a:extLst>
              <a:ext uri="{FF2B5EF4-FFF2-40B4-BE49-F238E27FC236}">
                <a16:creationId xmlns:a16="http://schemas.microsoft.com/office/drawing/2014/main" id="{78D16352-6264-5DF2-1FD3-ED4D8E9C28EF}"/>
              </a:ext>
            </a:extLst>
          </p:cNvPr>
          <p:cNvCxnSpPr>
            <a:cxnSpLocks/>
            <a:stCxn id="15" idx="2"/>
            <a:endCxn id="26" idx="0"/>
          </p:cNvCxnSpPr>
          <p:nvPr/>
        </p:nvCxnSpPr>
        <p:spPr>
          <a:xfrm rot="5400000">
            <a:off x="11068975" y="2541326"/>
            <a:ext cx="540149" cy="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0DF9E181-4A25-D608-684F-F9EB97E1B77A}"/>
              </a:ext>
            </a:extLst>
          </p:cNvPr>
          <p:cNvSpPr txBox="1"/>
          <p:nvPr/>
        </p:nvSpPr>
        <p:spPr>
          <a:xfrm>
            <a:off x="10909033" y="2918708"/>
            <a:ext cx="1115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sobel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d_th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82145FE1-4289-2D63-2346-EBD4F7A38BB9}"/>
              </a:ext>
            </a:extLst>
          </p:cNvPr>
          <p:cNvSpPr txBox="1"/>
          <p:nvPr/>
        </p:nvSpPr>
        <p:spPr>
          <a:xfrm>
            <a:off x="3948105" y="4309289"/>
            <a:ext cx="136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dist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比較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4B8899C3-2F2E-1D68-5F2B-E32177F44A7D}"/>
              </a:ext>
            </a:extLst>
          </p:cNvPr>
          <p:cNvSpPr txBox="1"/>
          <p:nvPr/>
        </p:nvSpPr>
        <p:spPr>
          <a:xfrm>
            <a:off x="3908089" y="2964484"/>
            <a:ext cx="136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找像的接近</a:t>
            </a: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15481448-7660-0D63-BEFB-C106D9A14747}"/>
              </a:ext>
            </a:extLst>
          </p:cNvPr>
          <p:cNvSpPr txBox="1"/>
          <p:nvPr/>
        </p:nvSpPr>
        <p:spPr>
          <a:xfrm>
            <a:off x="6284530" y="2826043"/>
            <a:ext cx="1367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塗色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Labeling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27D7C351-5354-6DFF-E2CE-D612C46B2EA6}"/>
              </a:ext>
            </a:extLst>
          </p:cNvPr>
          <p:cNvSpPr txBox="1"/>
          <p:nvPr/>
        </p:nvSpPr>
        <p:spPr>
          <a:xfrm>
            <a:off x="2251952" y="2977638"/>
            <a:ext cx="136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histogram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F79638DA-22D3-35F6-4D1D-22BEDD969B3C}"/>
              </a:ext>
            </a:extLst>
          </p:cNvPr>
          <p:cNvSpPr txBox="1"/>
          <p:nvPr/>
        </p:nvSpPr>
        <p:spPr>
          <a:xfrm>
            <a:off x="186971" y="2853426"/>
            <a:ext cx="1367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3x3 LBP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編碼</a:t>
            </a: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D716F5DD-2D5F-AD73-E779-F3258AF3CA40}"/>
              </a:ext>
            </a:extLst>
          </p:cNvPr>
          <p:cNvSpPr txBox="1"/>
          <p:nvPr/>
        </p:nvSpPr>
        <p:spPr>
          <a:xfrm>
            <a:off x="0" y="3015"/>
            <a:ext cx="4307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breakdown(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架構圖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89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CF7042A-83AA-4725-9015-ADA2F8303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0018"/>
            <a:ext cx="12192000" cy="1717963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3837E6CD-B5DD-15D3-0EE9-78A5EEC14956}"/>
              </a:ext>
            </a:extLst>
          </p:cNvPr>
          <p:cNvSpPr txBox="1"/>
          <p:nvPr/>
        </p:nvSpPr>
        <p:spPr>
          <a:xfrm>
            <a:off x="336492" y="304800"/>
            <a:ext cx="4307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流程圖</a:t>
            </a:r>
          </a:p>
        </p:txBody>
      </p:sp>
    </p:spTree>
    <p:extLst>
      <p:ext uri="{BB962C8B-B14F-4D97-AF65-F5344CB8AC3E}">
        <p14:creationId xmlns:p14="http://schemas.microsoft.com/office/powerpoint/2010/main" val="3538469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44</Words>
  <Application>Microsoft Office PowerPoint</Application>
  <PresentationFormat>寬螢幕</PresentationFormat>
  <Paragraphs>17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la der</cp:lastModifiedBy>
  <cp:revision>13</cp:revision>
  <dcterms:created xsi:type="dcterms:W3CDTF">2024-10-24T05:41:13Z</dcterms:created>
  <dcterms:modified xsi:type="dcterms:W3CDTF">2025-01-09T04:13:03Z</dcterms:modified>
</cp:coreProperties>
</file>