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AF2B7-38E2-484C-91C4-5F0407EEC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F285D0-8622-45A6-B754-5726AB48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1570B9-4D71-4F36-981C-5377B50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2E825-0E1E-484E-B9F5-DE9AC50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DC3E6-EB73-4B69-AC4B-7D83E184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B640-B83A-4B84-ABB6-9F18F758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0ADA5-649E-49B8-B62B-393708AD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8049E-472D-4777-B794-F3EDAE2A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61AACF-0531-411A-94E3-912B831C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2D9393-4D56-4455-B91E-F53B076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4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A0FDBD-EBEE-4E2F-9E84-65ADEA065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9FCF61-584B-4512-8207-096EAAF8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6401B-E193-4DB2-8938-917820DC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2B8AA6-12FD-424A-90CD-63B96F61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9E3BC-95EE-4D82-AC2C-6AAB9AD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F5E7F-00BE-44D9-A099-501FF63C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F6A7C-BBAA-48CA-BCA4-23D77100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E85DA-280C-441C-843A-A3DF613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C09D1-91B9-433C-8CC6-D7492863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17ECC-4FDD-4764-B586-115DE4D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7AA1-41F4-4627-9E4F-84E44B0F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5CAA3-4F1B-41C6-AAC0-0435F344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103AB8-9144-40A6-9C54-5C1B116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84F3-0759-4BDA-9FEC-4B95C9D9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8EA1A2-5931-4E86-9490-4F8EB31D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3A4F7-BF04-4661-B2A8-47C260F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06C1E-F724-4721-A90D-C30F736BC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2659FC-5793-437D-99F4-A207EF35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E3B8B-F850-4C41-ADD8-F0E771A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9166E-909D-42EE-B44D-0223BD15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25770-97CE-4D7A-AE05-7A9E9D88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1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50CA4-7944-4382-AA14-5FF3A5F0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63A7AA-71D5-4E47-9978-1BF9D591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6CCE1-B5DF-4660-B0A9-06B2B808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45DF1A-2326-46F0-A4BD-14A8110E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C87D3E-7E94-47AF-B005-48046BE3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0446AD-5F8D-4F5F-ABCD-9B752F7B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206FB9-7661-49C8-8BE8-CF7678C3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828221-7A13-4A57-81F4-58EBA34C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8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C57E-13A0-46EB-87C2-F5AD5C6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791DD2-B250-4A37-AB53-E80233E6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D7C675-AC3E-4720-B06A-9D99F13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7CA381-F4AD-44C0-B48E-E2CF47B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5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C4426A-DA00-4B42-B51E-2E221075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C79D4A-2CF6-4950-A98F-641ECAA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91DF6E-AA7A-4AB4-94F0-6E076226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93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F2A5-3CBC-48BF-A21E-265CEEC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A70A5F-49E2-4D22-BBE4-9C818D8A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447CB6-96C4-40A0-B12F-1685391D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16B1F2-9710-4900-AA77-DCBB1333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CF6A1-51A4-4A80-B892-1CCEF25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7219-E875-442C-AAC7-FB6227EF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59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DC7D3-EFAB-4648-A460-9D39AC39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35E70-04AD-434B-9860-9EDD94D6C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E09322-AFA4-4C09-B259-31C837FD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E3027-B499-421D-8AA7-D29019F7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7FA189-85F6-4877-8C59-782863CC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083D40-2CA1-4EE5-BBBB-82583E85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E4F4C6-0F79-4BCC-B694-47646E83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40FF8-F900-4C39-8968-5215D12E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603B5-9550-408B-891C-B01CB7C7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F72D-0A1E-4053-9722-99B1F933BAB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652A7-B538-4DAE-819F-A1E0441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90F4C-2B60-401F-AC86-E7DC2B1C3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E34-0849-4455-BA40-66C8ED7DF5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8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6F6E991-DDCD-421A-AF93-D6ACC78F3F4A}"/>
              </a:ext>
            </a:extLst>
          </p:cNvPr>
          <p:cNvSpPr/>
          <p:nvPr/>
        </p:nvSpPr>
        <p:spPr>
          <a:xfrm>
            <a:off x="4607511" y="284085"/>
            <a:ext cx="2503503" cy="6036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E075EB-5C46-41CD-AF4F-856DB2ED74A7}"/>
              </a:ext>
            </a:extLst>
          </p:cNvPr>
          <p:cNvSpPr txBox="1"/>
          <p:nvPr/>
        </p:nvSpPr>
        <p:spPr>
          <a:xfrm>
            <a:off x="5288131" y="401260"/>
            <a:ext cx="114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馬路分割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7C9CF17-7BCE-45AB-863F-A412882D2BE3}"/>
              </a:ext>
            </a:extLst>
          </p:cNvPr>
          <p:cNvGrpSpPr/>
          <p:nvPr/>
        </p:nvGrpSpPr>
        <p:grpSpPr>
          <a:xfrm>
            <a:off x="1369940" y="1467173"/>
            <a:ext cx="1367161" cy="495670"/>
            <a:chOff x="545977" y="1405492"/>
            <a:chExt cx="1367161" cy="495670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F1725-AF1F-46E2-BCE1-CB4C28B1D59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613CDC0-22C9-40C3-8E24-AF461AE2F9C8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紋路分類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BDAF7B4-A762-426E-87EF-C54C36735DDD}"/>
              </a:ext>
            </a:extLst>
          </p:cNvPr>
          <p:cNvGrpSpPr/>
          <p:nvPr/>
        </p:nvGrpSpPr>
        <p:grpSpPr>
          <a:xfrm>
            <a:off x="3374996" y="1467173"/>
            <a:ext cx="1180730" cy="495670"/>
            <a:chOff x="639193" y="1405492"/>
            <a:chExt cx="1180730" cy="495670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3DC64949-C6FB-4CF6-B873-D536C3F328D9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3DE80E-BA8B-4EE6-915D-F98C6E1F71FF}"/>
                </a:ext>
              </a:extLst>
            </p:cNvPr>
            <p:cNvSpPr txBox="1"/>
            <p:nvPr/>
          </p:nvSpPr>
          <p:spPr>
            <a:xfrm>
              <a:off x="920875" y="1467173"/>
              <a:ext cx="71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search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FCD0DCD-8CD8-4EAD-A48C-51DE33E9FEFA}"/>
              </a:ext>
            </a:extLst>
          </p:cNvPr>
          <p:cNvGrpSpPr/>
          <p:nvPr/>
        </p:nvGrpSpPr>
        <p:grpSpPr>
          <a:xfrm>
            <a:off x="4989526" y="1446127"/>
            <a:ext cx="2074416" cy="840307"/>
            <a:chOff x="612557" y="1360939"/>
            <a:chExt cx="1422368" cy="830997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8120F293-9699-4794-B41D-05373574C0BD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1159770-1A53-4EFC-924B-A3C2D4903531}"/>
                </a:ext>
              </a:extLst>
            </p:cNvPr>
            <p:cNvSpPr txBox="1"/>
            <p:nvPr/>
          </p:nvSpPr>
          <p:spPr>
            <a:xfrm>
              <a:off x="612557" y="1360939"/>
              <a:ext cx="142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紋路統計範圍</a:t>
              </a:r>
              <a:endPara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大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kernel </a:t>
              </a:r>
              <a:r>
                <a:rPr lang="en-US" altLang="zh-TW" sz="16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NxN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70592BF-D928-427C-AA71-E69396383811}"/>
              </a:ext>
            </a:extLst>
          </p:cNvPr>
          <p:cNvGrpSpPr/>
          <p:nvPr/>
        </p:nvGrpSpPr>
        <p:grpSpPr>
          <a:xfrm>
            <a:off x="7250096" y="1494684"/>
            <a:ext cx="1566908" cy="495670"/>
            <a:chOff x="639193" y="1405492"/>
            <a:chExt cx="1566908" cy="49567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45D20C4-BAB1-4E4C-A731-012806656D8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6590BFB-ED70-416C-B8B4-4478C8602FD3}"/>
                </a:ext>
              </a:extLst>
            </p:cNvPr>
            <p:cNvSpPr txBox="1"/>
            <p:nvPr/>
          </p:nvSpPr>
          <p:spPr>
            <a:xfrm>
              <a:off x="8389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前處理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7ABA0B5-6B6A-48A5-AEBC-B9B2D750BE92}"/>
              </a:ext>
            </a:extLst>
          </p:cNvPr>
          <p:cNvGrpSpPr/>
          <p:nvPr/>
        </p:nvGrpSpPr>
        <p:grpSpPr>
          <a:xfrm>
            <a:off x="9074458" y="1467173"/>
            <a:ext cx="1438184" cy="495670"/>
            <a:chOff x="639193" y="1405492"/>
            <a:chExt cx="1438184" cy="49567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C5713DCF-671F-46DB-BCB8-878F2BB9B98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E8F238A-6370-4B9D-80E7-0535814D4255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參數設定</a:t>
              </a:r>
            </a:p>
          </p:txBody>
        </p:sp>
      </p:grp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8710FB2-9AAD-4934-A412-479DE14864A5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859263" y="887767"/>
            <a:ext cx="167471" cy="5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DDA732B-8EC2-4119-91F0-6E66AB06231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3521" y="887767"/>
            <a:ext cx="380574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57AC086D-C39D-4BE9-83FD-A9C1DFEF53D9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859263" y="887767"/>
            <a:ext cx="1981198" cy="60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988CCF7-2356-47E5-BF1D-C789FC1ED34B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5859263" y="887767"/>
            <a:ext cx="3805560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AE7C41-9B81-4978-AB9A-540188CA7E20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965361" y="887767"/>
            <a:ext cx="1893902" cy="5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2487755-6259-4871-B01D-525C050B5948}"/>
              </a:ext>
            </a:extLst>
          </p:cNvPr>
          <p:cNvGrpSpPr/>
          <p:nvPr/>
        </p:nvGrpSpPr>
        <p:grpSpPr>
          <a:xfrm>
            <a:off x="0" y="2727450"/>
            <a:ext cx="1367161" cy="495670"/>
            <a:chOff x="545977" y="1405492"/>
            <a:chExt cx="1367161" cy="49567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94C8779C-85D2-4ABE-A2D7-85C88C7C8ACC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603898F5-C73C-468D-8A3A-BD40D4CD35C2}"/>
                </a:ext>
              </a:extLst>
            </p:cNvPr>
            <p:cNvSpPr txBox="1"/>
            <p:nvPr/>
          </p:nvSpPr>
          <p:spPr>
            <a:xfrm>
              <a:off x="545977" y="1467173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3x3 LBP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編碼</a:t>
              </a:r>
            </a:p>
          </p:txBody>
        </p:sp>
      </p:grp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2B4FBA1-1626-45FF-A577-22427C5BDA2E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683581" y="1962843"/>
            <a:ext cx="136994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546453F8-ED71-4D4C-ABCD-E775F5917580}"/>
              </a:ext>
            </a:extLst>
          </p:cNvPr>
          <p:cNvGrpSpPr/>
          <p:nvPr/>
        </p:nvGrpSpPr>
        <p:grpSpPr>
          <a:xfrm>
            <a:off x="1460376" y="2727976"/>
            <a:ext cx="1460376" cy="495670"/>
            <a:chOff x="639193" y="1405492"/>
            <a:chExt cx="1460376" cy="495670"/>
          </a:xfrm>
        </p:grpSpPr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D654D154-3EFF-4AF3-AE81-A52F094424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FDB9DC82-D786-4F9E-8491-BE3974834983}"/>
                </a:ext>
              </a:extLst>
            </p:cNvPr>
            <p:cNvSpPr txBox="1"/>
            <p:nvPr/>
          </p:nvSpPr>
          <p:spPr>
            <a:xfrm>
              <a:off x="732408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histogram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1743153-0BDE-4CD1-98D4-F9BAF3CD7114}"/>
              </a:ext>
            </a:extLst>
          </p:cNvPr>
          <p:cNvCxnSpPr>
            <a:stCxn id="6" idx="2"/>
            <a:endCxn id="54" idx="0"/>
          </p:cNvCxnSpPr>
          <p:nvPr/>
        </p:nvCxnSpPr>
        <p:spPr>
          <a:xfrm flipH="1">
            <a:off x="2050741" y="1962843"/>
            <a:ext cx="2780" cy="76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C40DD52-4787-40B5-BECE-DC08CAAF58EC}"/>
              </a:ext>
            </a:extLst>
          </p:cNvPr>
          <p:cNvGrpSpPr/>
          <p:nvPr/>
        </p:nvGrpSpPr>
        <p:grpSpPr>
          <a:xfrm>
            <a:off x="2792306" y="2727450"/>
            <a:ext cx="1379656" cy="495670"/>
            <a:chOff x="639193" y="1405492"/>
            <a:chExt cx="1379656" cy="495670"/>
          </a:xfrm>
        </p:grpSpPr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D8E792FD-7820-4D44-95C4-F0AB652CCD9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14C6BC72-B7F1-4321-BE2D-DF6A591DBFE0}"/>
                </a:ext>
              </a:extLst>
            </p:cNvPr>
            <p:cNvSpPr txBox="1"/>
            <p:nvPr/>
          </p:nvSpPr>
          <p:spPr>
            <a:xfrm>
              <a:off x="651688" y="148457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找像的接近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A366D8FD-8749-4E70-B7DC-889C78AC8483}"/>
              </a:ext>
            </a:extLst>
          </p:cNvPr>
          <p:cNvGrpSpPr/>
          <p:nvPr/>
        </p:nvGrpSpPr>
        <p:grpSpPr>
          <a:xfrm>
            <a:off x="4124235" y="2668740"/>
            <a:ext cx="1550811" cy="584775"/>
            <a:chOff x="639193" y="1363659"/>
            <a:chExt cx="1550811" cy="584775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80328A17-F4E1-4AB9-94F1-7162517D3F15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31015D6-2528-458E-8D91-1E44F0A67709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塗色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Labeling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25505A52-6F5D-4B9E-866B-C24C97D18148}"/>
              </a:ext>
            </a:extLst>
          </p:cNvPr>
          <p:cNvGrpSpPr/>
          <p:nvPr/>
        </p:nvGrpSpPr>
        <p:grpSpPr>
          <a:xfrm>
            <a:off x="2053520" y="4084214"/>
            <a:ext cx="1367161" cy="495670"/>
            <a:chOff x="577740" y="1405492"/>
            <a:chExt cx="1367161" cy="495670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2FD94831-9381-43A3-A068-FAF37BAC2004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C3F29FF2-EE57-4C11-8BA7-5F2CFCD9C8AC}"/>
                </a:ext>
              </a:extLst>
            </p:cNvPr>
            <p:cNvSpPr txBox="1"/>
            <p:nvPr/>
          </p:nvSpPr>
          <p:spPr>
            <a:xfrm>
              <a:off x="577740" y="1484050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</a:t>
              </a:r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&lt;</a:t>
              </a:r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th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AFF577B5-AF14-4F08-A6AE-B34DF222BD5B}"/>
              </a:ext>
            </a:extLst>
          </p:cNvPr>
          <p:cNvGrpSpPr/>
          <p:nvPr/>
        </p:nvGrpSpPr>
        <p:grpSpPr>
          <a:xfrm>
            <a:off x="3446902" y="4025504"/>
            <a:ext cx="1550811" cy="584775"/>
            <a:chOff x="639193" y="1363659"/>
            <a:chExt cx="1550811" cy="584775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4D764A34-2D51-46C8-9AF8-8165490800B3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AFBE027-AFAB-40FB-B20D-9C52C051FDEB}"/>
                </a:ext>
              </a:extLst>
            </p:cNvPr>
            <p:cNvSpPr txBox="1"/>
            <p:nvPr/>
          </p:nvSpPr>
          <p:spPr>
            <a:xfrm>
              <a:off x="822843" y="1363659"/>
              <a:ext cx="136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distance</a:t>
              </a:r>
            </a:p>
            <a:p>
              <a:r>
                <a:rPr lang="en-US" altLang="zh-TW" sz="16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measare</a:t>
              </a:r>
              <a:endPara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82DCB461-5704-41CD-B1D4-52231E4A45AC}"/>
              </a:ext>
            </a:extLst>
          </p:cNvPr>
          <p:cNvCxnSpPr>
            <a:cxnSpLocks/>
            <a:stCxn id="18" idx="2"/>
            <a:endCxn id="59" idx="0"/>
          </p:cNvCxnSpPr>
          <p:nvPr/>
        </p:nvCxnSpPr>
        <p:spPr>
          <a:xfrm flipH="1">
            <a:off x="3382671" y="1962843"/>
            <a:ext cx="582690" cy="7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FB46B50-3F1D-48F8-A660-7D73AB48709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65361" y="1962843"/>
            <a:ext cx="707255" cy="72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1F5863D-9622-45CE-BEC1-23305BBC9DD6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 flipH="1">
            <a:off x="2705338" y="3223120"/>
            <a:ext cx="677333" cy="86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B5A9DCAF-34E0-4028-830C-CAD2250AAAF5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382671" y="3223120"/>
            <a:ext cx="651817" cy="7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98B7C-1387-4487-AD53-C1EFDDDD2D80}"/>
              </a:ext>
            </a:extLst>
          </p:cNvPr>
          <p:cNvSpPr txBox="1"/>
          <p:nvPr/>
        </p:nvSpPr>
        <p:spPr>
          <a:xfrm>
            <a:off x="8646850" y="5530788"/>
            <a:ext cx="3169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C111112131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088EE2A-3358-4C3C-BC62-8FFEBCC4A6A2}"/>
              </a:ext>
            </a:extLst>
          </p:cNvPr>
          <p:cNvGrpSpPr/>
          <p:nvPr/>
        </p:nvGrpSpPr>
        <p:grpSpPr>
          <a:xfrm>
            <a:off x="9172961" y="2626838"/>
            <a:ext cx="1558965" cy="495670"/>
            <a:chOff x="639193" y="1405492"/>
            <a:chExt cx="1558965" cy="495670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7CA0505F-6F0C-4B1A-9A24-768A26ABB006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C913159A-9EF3-4D2F-94BA-681FF48FD1CD}"/>
                </a:ext>
              </a:extLst>
            </p:cNvPr>
            <p:cNvSpPr txBox="1"/>
            <p:nvPr/>
          </p:nvSpPr>
          <p:spPr>
            <a:xfrm>
              <a:off x="830997" y="1460146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stride</a:t>
              </a:r>
              <a:endPara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25B117D3-549A-4781-BBDD-2AB473B7DB01}"/>
              </a:ext>
            </a:extLst>
          </p:cNvPr>
          <p:cNvGrpSpPr/>
          <p:nvPr/>
        </p:nvGrpSpPr>
        <p:grpSpPr>
          <a:xfrm>
            <a:off x="7934526" y="2633419"/>
            <a:ext cx="1831759" cy="495670"/>
            <a:chOff x="639193" y="1405492"/>
            <a:chExt cx="1831759" cy="495670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B984EC47-EE61-4A23-A54B-E73402E9CCA0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7DD1005-CA00-4F77-8806-49656C6C21B1}"/>
                </a:ext>
              </a:extLst>
            </p:cNvPr>
            <p:cNvSpPr txBox="1"/>
            <p:nvPr/>
          </p:nvSpPr>
          <p:spPr>
            <a:xfrm>
              <a:off x="1103791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5DB3624D-87A1-4352-8F54-E31292D17BA0}"/>
              </a:ext>
            </a:extLst>
          </p:cNvPr>
          <p:cNvGrpSpPr/>
          <p:nvPr/>
        </p:nvGrpSpPr>
        <p:grpSpPr>
          <a:xfrm>
            <a:off x="10438659" y="2602934"/>
            <a:ext cx="1438184" cy="495670"/>
            <a:chOff x="639193" y="1405492"/>
            <a:chExt cx="1438184" cy="495670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DF5BFFFD-0721-4F65-8EF3-33587272ABEA}"/>
                </a:ext>
              </a:extLst>
            </p:cNvPr>
            <p:cNvSpPr/>
            <p:nvPr/>
          </p:nvSpPr>
          <p:spPr>
            <a:xfrm>
              <a:off x="639193" y="1405492"/>
              <a:ext cx="1180730" cy="4956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7ADDE12-7361-4BDF-9F52-8155F5758173}"/>
                </a:ext>
              </a:extLst>
            </p:cNvPr>
            <p:cNvSpPr txBox="1"/>
            <p:nvPr/>
          </p:nvSpPr>
          <p:spPr>
            <a:xfrm>
              <a:off x="710216" y="1484049"/>
              <a:ext cx="13671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Sobel k</a:t>
              </a:r>
              <a:endPara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DB7A5D0E-683E-4CA0-9C16-0CDA90C44B98}"/>
              </a:ext>
            </a:extLst>
          </p:cNvPr>
          <p:cNvCxnSpPr>
            <a:cxnSpLocks/>
            <a:stCxn id="27" idx="2"/>
            <a:endCxn id="91" idx="0"/>
          </p:cNvCxnSpPr>
          <p:nvPr/>
        </p:nvCxnSpPr>
        <p:spPr>
          <a:xfrm>
            <a:off x="9664823" y="1962843"/>
            <a:ext cx="1364201" cy="64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92648F35-B91D-4280-AF8B-BAB7EB9B1810}"/>
              </a:ext>
            </a:extLst>
          </p:cNvPr>
          <p:cNvCxnSpPr>
            <a:cxnSpLocks/>
          </p:cNvCxnSpPr>
          <p:nvPr/>
        </p:nvCxnSpPr>
        <p:spPr>
          <a:xfrm>
            <a:off x="9664823" y="1932359"/>
            <a:ext cx="74256" cy="6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2FAA2E97-A8E7-46B2-B1B4-68B45160E3C3}"/>
              </a:ext>
            </a:extLst>
          </p:cNvPr>
          <p:cNvCxnSpPr>
            <a:cxnSpLocks/>
            <a:stCxn id="27" idx="2"/>
            <a:endCxn id="88" idx="0"/>
          </p:cNvCxnSpPr>
          <p:nvPr/>
        </p:nvCxnSpPr>
        <p:spPr>
          <a:xfrm flipH="1">
            <a:off x="8524891" y="1962843"/>
            <a:ext cx="1139932" cy="67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49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87209C-DF99-450F-B866-38A2BAF59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730"/>
            <a:ext cx="12192000" cy="43678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4784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2024-10-24T05:41:13Z</dcterms:created>
  <dcterms:modified xsi:type="dcterms:W3CDTF">2024-10-24T06:32:12Z</dcterms:modified>
</cp:coreProperties>
</file>