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4989526" y="1446127"/>
            <a:ext cx="2074416" cy="840307"/>
            <a:chOff x="612557" y="1360939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42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193986" y="152885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859263" y="887767"/>
            <a:ext cx="167471" cy="5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25088" cy="64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737101" y="3946946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3382671" y="3223120"/>
            <a:ext cx="6248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664823" y="1962843"/>
            <a:ext cx="0" cy="6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D7480ED-4F06-4EFD-AC89-5D9CF023F076}"/>
              </a:ext>
            </a:extLst>
          </p:cNvPr>
          <p:cNvGrpSpPr/>
          <p:nvPr/>
        </p:nvGrpSpPr>
        <p:grpSpPr>
          <a:xfrm>
            <a:off x="9145480" y="2676205"/>
            <a:ext cx="1809391" cy="646255"/>
            <a:chOff x="639193" y="1405492"/>
            <a:chExt cx="1590551" cy="495670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3EF9576F-8977-437A-8E4F-3BF2A0E89351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3E19466-368F-4FA9-9308-0B5D3B9FCFAB}"/>
                </a:ext>
              </a:extLst>
            </p:cNvPr>
            <p:cNvSpPr txBox="1"/>
            <p:nvPr/>
          </p:nvSpPr>
          <p:spPr>
            <a:xfrm>
              <a:off x="666337" y="1425826"/>
              <a:ext cx="1563407" cy="448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ks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d_th…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F7042A-83AA-4725-9015-ADA2F830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18"/>
            <a:ext cx="12192000" cy="1717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84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逸宏</cp:lastModifiedBy>
  <cp:revision>8</cp:revision>
  <dcterms:created xsi:type="dcterms:W3CDTF">2024-10-24T05:41:13Z</dcterms:created>
  <dcterms:modified xsi:type="dcterms:W3CDTF">2024-11-07T04:35:23Z</dcterms:modified>
</cp:coreProperties>
</file>