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0" r:id="rId3"/>
    <p:sldId id="261" r:id="rId4"/>
    <p:sldId id="274" r:id="rId5"/>
    <p:sldId id="262" r:id="rId6"/>
    <p:sldId id="263" r:id="rId7"/>
    <p:sldId id="275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API" id="{50C51D32-7315-4F19-9ABD-7D92A5292068}">
          <p14:sldIdLst>
            <p14:sldId id="260"/>
            <p14:sldId id="261"/>
            <p14:sldId id="274"/>
            <p14:sldId id="262"/>
            <p14:sldId id="263"/>
            <p14:sldId id="275"/>
            <p14:sldId id="264"/>
            <p14:sldId id="265"/>
            <p14:sldId id="266"/>
            <p14:sldId id="267"/>
            <p14:sldId id="269"/>
            <p14:sldId id="270"/>
            <p14:sldId id="271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E"/>
    <a:srgbClr val="000000"/>
    <a:srgbClr val="FF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82" d="100"/>
          <a:sy n="82" d="100"/>
        </p:scale>
        <p:origin x="8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逸宏" userId="5b6125eb5a4ed5ea" providerId="LiveId" clId="{2CFABAB1-FB9B-4B80-BD0B-4FB8076A484C}"/>
    <pc:docChg chg="undo custSel addSld delSld modSld modSection">
      <pc:chgData name="逸宏" userId="5b6125eb5a4ed5ea" providerId="LiveId" clId="{2CFABAB1-FB9B-4B80-BD0B-4FB8076A484C}" dt="2023-12-12T14:23:31.385" v="3170" actId="1076"/>
      <pc:docMkLst>
        <pc:docMk/>
      </pc:docMkLst>
      <pc:sldChg chg="delSp modSp mod">
        <pc:chgData name="逸宏" userId="5b6125eb5a4ed5ea" providerId="LiveId" clId="{2CFABAB1-FB9B-4B80-BD0B-4FB8076A484C}" dt="2023-12-08T15:04:43.363" v="78" actId="20577"/>
        <pc:sldMkLst>
          <pc:docMk/>
          <pc:sldMk cId="4056936614" sldId="259"/>
        </pc:sldMkLst>
        <pc:spChg chg="mod">
          <ac:chgData name="逸宏" userId="5b6125eb5a4ed5ea" providerId="LiveId" clId="{2CFABAB1-FB9B-4B80-BD0B-4FB8076A484C}" dt="2023-12-08T15:03:18.423" v="9" actId="1076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逸宏" userId="5b6125eb5a4ed5ea" providerId="LiveId" clId="{2CFABAB1-FB9B-4B80-BD0B-4FB8076A484C}" dt="2023-12-08T15:04:26.335" v="76" actId="20577"/>
          <ac:spMkLst>
            <pc:docMk/>
            <pc:sldMk cId="4056936614" sldId="259"/>
            <ac:spMk id="3" creationId="{00000000-0000-0000-0000-000000000000}"/>
          </ac:spMkLst>
        </pc:spChg>
        <pc:spChg chg="mod">
          <ac:chgData name="逸宏" userId="5b6125eb5a4ed5ea" providerId="LiveId" clId="{2CFABAB1-FB9B-4B80-BD0B-4FB8076A484C}" dt="2023-12-08T15:03:15.536" v="8" actId="20577"/>
          <ac:spMkLst>
            <pc:docMk/>
            <pc:sldMk cId="4056936614" sldId="259"/>
            <ac:spMk id="5" creationId="{3F9C7E9E-D0E9-4343-90DF-7C76CBA5BF89}"/>
          </ac:spMkLst>
        </pc:spChg>
        <pc:spChg chg="mod">
          <ac:chgData name="逸宏" userId="5b6125eb5a4ed5ea" providerId="LiveId" clId="{2CFABAB1-FB9B-4B80-BD0B-4FB8076A484C}" dt="2023-12-08T15:03:20.532" v="20" actId="20577"/>
          <ac:spMkLst>
            <pc:docMk/>
            <pc:sldMk cId="4056936614" sldId="259"/>
            <ac:spMk id="6" creationId="{771232D0-3A76-41EF-A004-79A9862FA675}"/>
          </ac:spMkLst>
        </pc:spChg>
        <pc:spChg chg="mod">
          <ac:chgData name="逸宏" userId="5b6125eb5a4ed5ea" providerId="LiveId" clId="{2CFABAB1-FB9B-4B80-BD0B-4FB8076A484C}" dt="2023-12-08T15:04:43.363" v="78" actId="20577"/>
          <ac:spMkLst>
            <pc:docMk/>
            <pc:sldMk cId="4056936614" sldId="259"/>
            <ac:spMk id="11" creationId="{BDC34C55-7CE7-45C9-8D84-00DE01F76D6D}"/>
          </ac:spMkLst>
        </pc:spChg>
        <pc:grpChg chg="del">
          <ac:chgData name="逸宏" userId="5b6125eb5a4ed5ea" providerId="LiveId" clId="{2CFABAB1-FB9B-4B80-BD0B-4FB8076A484C}" dt="2023-12-08T15:02:59.789" v="0" actId="478"/>
          <ac:grpSpMkLst>
            <pc:docMk/>
            <pc:sldMk cId="4056936614" sldId="259"/>
            <ac:grpSpMk id="8" creationId="{4D6E41F7-188B-46DE-BBA2-9FA09A00A59D}"/>
          </ac:grpSpMkLst>
        </pc:grpChg>
        <pc:grpChg chg="mod">
          <ac:chgData name="逸宏" userId="5b6125eb5a4ed5ea" providerId="LiveId" clId="{2CFABAB1-FB9B-4B80-BD0B-4FB8076A484C}" dt="2023-12-08T15:03:23.953" v="21" actId="1076"/>
          <ac:grpSpMkLst>
            <pc:docMk/>
            <pc:sldMk cId="4056936614" sldId="259"/>
            <ac:grpSpMk id="9" creationId="{350B180F-A44A-4619-9EF2-D92058B472F2}"/>
          </ac:grpSpMkLst>
        </pc:grpChg>
        <pc:picChg chg="del">
          <ac:chgData name="逸宏" userId="5b6125eb5a4ed5ea" providerId="LiveId" clId="{2CFABAB1-FB9B-4B80-BD0B-4FB8076A484C}" dt="2023-12-08T15:02:59.789" v="0" actId="478"/>
          <ac:picMkLst>
            <pc:docMk/>
            <pc:sldMk cId="4056936614" sldId="259"/>
            <ac:picMk id="7" creationId="{3A958E10-098F-45AE-ABA5-2C67A5701E72}"/>
          </ac:picMkLst>
        </pc:picChg>
      </pc:sldChg>
      <pc:sldChg chg="addSp delSp modSp mod addCm">
        <pc:chgData name="逸宏" userId="5b6125eb5a4ed5ea" providerId="LiveId" clId="{2CFABAB1-FB9B-4B80-BD0B-4FB8076A484C}" dt="2023-12-09T07:30:58.706" v="1150" actId="20577"/>
        <pc:sldMkLst>
          <pc:docMk/>
          <pc:sldMk cId="768206860" sldId="261"/>
        </pc:sldMkLst>
        <pc:spChg chg="mod">
          <ac:chgData name="逸宏" userId="5b6125eb5a4ed5ea" providerId="LiveId" clId="{2CFABAB1-FB9B-4B80-BD0B-4FB8076A484C}" dt="2023-12-09T07:30:58.706" v="1150" actId="20577"/>
          <ac:spMkLst>
            <pc:docMk/>
            <pc:sldMk cId="768206860" sldId="261"/>
            <ac:spMk id="2" creationId="{00000000-0000-0000-0000-000000000000}"/>
          </ac:spMkLst>
        </pc:spChg>
        <pc:spChg chg="add mod ord">
          <ac:chgData name="逸宏" userId="5b6125eb5a4ed5ea" providerId="LiveId" clId="{2CFABAB1-FB9B-4B80-BD0B-4FB8076A484C}" dt="2023-12-09T07:07:31.746" v="374" actId="14100"/>
          <ac:spMkLst>
            <pc:docMk/>
            <pc:sldMk cId="768206860" sldId="261"/>
            <ac:spMk id="8" creationId="{97D77201-5EE2-4C78-A85B-0E2C17369E7E}"/>
          </ac:spMkLst>
        </pc:spChg>
        <pc:spChg chg="add del mod">
          <ac:chgData name="逸宏" userId="5b6125eb5a4ed5ea" providerId="LiveId" clId="{2CFABAB1-FB9B-4B80-BD0B-4FB8076A484C}" dt="2023-12-09T06:58:53.613" v="148" actId="478"/>
          <ac:spMkLst>
            <pc:docMk/>
            <pc:sldMk cId="768206860" sldId="261"/>
            <ac:spMk id="9" creationId="{957F53C3-C0AD-4659-98E5-8D1D7AA9D081}"/>
          </ac:spMkLst>
        </pc:spChg>
        <pc:spChg chg="add mod">
          <ac:chgData name="逸宏" userId="5b6125eb5a4ed5ea" providerId="LiveId" clId="{2CFABAB1-FB9B-4B80-BD0B-4FB8076A484C}" dt="2023-12-09T07:07:49.204" v="382" actId="1076"/>
          <ac:spMkLst>
            <pc:docMk/>
            <pc:sldMk cId="768206860" sldId="261"/>
            <ac:spMk id="12" creationId="{D144A26E-2105-446E-B70C-3C8C66E177F8}"/>
          </ac:spMkLst>
        </pc:spChg>
        <pc:spChg chg="add mod">
          <ac:chgData name="逸宏" userId="5b6125eb5a4ed5ea" providerId="LiveId" clId="{2CFABAB1-FB9B-4B80-BD0B-4FB8076A484C}" dt="2023-12-09T07:08:27.483" v="390" actId="1076"/>
          <ac:spMkLst>
            <pc:docMk/>
            <pc:sldMk cId="768206860" sldId="261"/>
            <ac:spMk id="13" creationId="{C0F510FD-4A25-4FBE-AB4A-712F972CEC37}"/>
          </ac:spMkLst>
        </pc:spChg>
        <pc:spChg chg="add del mod">
          <ac:chgData name="逸宏" userId="5b6125eb5a4ed5ea" providerId="LiveId" clId="{2CFABAB1-FB9B-4B80-BD0B-4FB8076A484C}" dt="2023-12-09T07:08:24.410" v="389" actId="478"/>
          <ac:spMkLst>
            <pc:docMk/>
            <pc:sldMk cId="768206860" sldId="261"/>
            <ac:spMk id="14" creationId="{EBE88368-5478-4637-9B8B-B66034EA354D}"/>
          </ac:spMkLst>
        </pc:spChg>
        <pc:spChg chg="add mod">
          <ac:chgData name="逸宏" userId="5b6125eb5a4ed5ea" providerId="LiveId" clId="{2CFABAB1-FB9B-4B80-BD0B-4FB8076A484C}" dt="2023-12-09T07:12:01.800" v="564" actId="1076"/>
          <ac:spMkLst>
            <pc:docMk/>
            <pc:sldMk cId="768206860" sldId="261"/>
            <ac:spMk id="15" creationId="{DD9C3221-EE01-47E7-A7FD-CCD4D5D96503}"/>
          </ac:spMkLst>
        </pc:spChg>
        <pc:spChg chg="add del mod">
          <ac:chgData name="逸宏" userId="5b6125eb5a4ed5ea" providerId="LiveId" clId="{2CFABAB1-FB9B-4B80-BD0B-4FB8076A484C}" dt="2023-12-09T07:18:29.809" v="919" actId="478"/>
          <ac:spMkLst>
            <pc:docMk/>
            <pc:sldMk cId="768206860" sldId="261"/>
            <ac:spMk id="16" creationId="{669E6835-905F-49D5-BFE2-E31D7A3DA2DB}"/>
          </ac:spMkLst>
        </pc:spChg>
        <pc:spChg chg="add mod">
          <ac:chgData name="逸宏" userId="5b6125eb5a4ed5ea" providerId="LiveId" clId="{2CFABAB1-FB9B-4B80-BD0B-4FB8076A484C}" dt="2023-12-09T07:07:52.674" v="383" actId="1076"/>
          <ac:spMkLst>
            <pc:docMk/>
            <pc:sldMk cId="768206860" sldId="261"/>
            <ac:spMk id="17" creationId="{69E6F5DC-576D-47F6-B182-D21E54459451}"/>
          </ac:spMkLst>
        </pc:spChg>
        <pc:spChg chg="add mod">
          <ac:chgData name="逸宏" userId="5b6125eb5a4ed5ea" providerId="LiveId" clId="{2CFABAB1-FB9B-4B80-BD0B-4FB8076A484C}" dt="2023-12-09T07:12:12.423" v="565" actId="14100"/>
          <ac:spMkLst>
            <pc:docMk/>
            <pc:sldMk cId="768206860" sldId="261"/>
            <ac:spMk id="20" creationId="{15F27559-2017-458F-9A64-20C0914C154E}"/>
          </ac:spMkLst>
        </pc:spChg>
        <pc:spChg chg="add mod">
          <ac:chgData name="逸宏" userId="5b6125eb5a4ed5ea" providerId="LiveId" clId="{2CFABAB1-FB9B-4B80-BD0B-4FB8076A484C}" dt="2023-12-09T07:08:19.079" v="388" actId="14100"/>
          <ac:spMkLst>
            <pc:docMk/>
            <pc:sldMk cId="768206860" sldId="261"/>
            <ac:spMk id="21" creationId="{B44F456F-0B03-409E-9C5E-93BB926944BA}"/>
          </ac:spMkLst>
        </pc:spChg>
        <pc:spChg chg="add del mod">
          <ac:chgData name="逸宏" userId="5b6125eb5a4ed5ea" providerId="LiveId" clId="{2CFABAB1-FB9B-4B80-BD0B-4FB8076A484C}" dt="2023-12-09T07:12:16.329" v="566" actId="478"/>
          <ac:spMkLst>
            <pc:docMk/>
            <pc:sldMk cId="768206860" sldId="261"/>
            <ac:spMk id="22" creationId="{289891A7-C1EE-40B6-99F2-B149A4FAA5AF}"/>
          </ac:spMkLst>
        </pc:spChg>
        <pc:spChg chg="add mod">
          <ac:chgData name="逸宏" userId="5b6125eb5a4ed5ea" providerId="LiveId" clId="{2CFABAB1-FB9B-4B80-BD0B-4FB8076A484C}" dt="2023-12-09T07:10:42.173" v="561" actId="20577"/>
          <ac:spMkLst>
            <pc:docMk/>
            <pc:sldMk cId="768206860" sldId="261"/>
            <ac:spMk id="23" creationId="{97198C73-4905-4EDE-8D68-17CBB3DC36AA}"/>
          </ac:spMkLst>
        </pc:spChg>
        <pc:spChg chg="add mod">
          <ac:chgData name="逸宏" userId="5b6125eb5a4ed5ea" providerId="LiveId" clId="{2CFABAB1-FB9B-4B80-BD0B-4FB8076A484C}" dt="2023-12-09T07:28:48.599" v="1126" actId="20577"/>
          <ac:spMkLst>
            <pc:docMk/>
            <pc:sldMk cId="768206860" sldId="261"/>
            <ac:spMk id="24" creationId="{439FFBC9-AC74-4D23-AA4E-399530B3BA98}"/>
          </ac:spMkLst>
        </pc:spChg>
        <pc:picChg chg="add mod">
          <ac:chgData name="逸宏" userId="5b6125eb5a4ed5ea" providerId="LiveId" clId="{2CFABAB1-FB9B-4B80-BD0B-4FB8076A484C}" dt="2023-12-09T07:07:14.038" v="369" actId="14100"/>
          <ac:picMkLst>
            <pc:docMk/>
            <pc:sldMk cId="768206860" sldId="261"/>
            <ac:picMk id="5" creationId="{46C3B25C-1848-4A61-8E1E-800B5335D525}"/>
          </ac:picMkLst>
        </pc:picChg>
        <pc:picChg chg="add mod ord">
          <ac:chgData name="逸宏" userId="5b6125eb5a4ed5ea" providerId="LiveId" clId="{2CFABAB1-FB9B-4B80-BD0B-4FB8076A484C}" dt="2023-12-09T07:07:40.244" v="378" actId="1076"/>
          <ac:picMkLst>
            <pc:docMk/>
            <pc:sldMk cId="768206860" sldId="261"/>
            <ac:picMk id="7" creationId="{E2D0A34D-74A9-4036-B0D0-CE6AF22BE592}"/>
          </ac:picMkLst>
        </pc:picChg>
        <pc:picChg chg="add mod">
          <ac:chgData name="逸宏" userId="5b6125eb5a4ed5ea" providerId="LiveId" clId="{2CFABAB1-FB9B-4B80-BD0B-4FB8076A484C}" dt="2023-12-09T07:07:07.331" v="367" actId="14100"/>
          <ac:picMkLst>
            <pc:docMk/>
            <pc:sldMk cId="768206860" sldId="261"/>
            <ac:picMk id="19" creationId="{BBEDDCA4-A88B-44CC-9A4B-E95E2A1C4B8C}"/>
          </ac:picMkLst>
        </pc:picChg>
        <pc:picChg chg="add mod">
          <ac:chgData name="逸宏" userId="5b6125eb5a4ed5ea" providerId="LiveId" clId="{2CFABAB1-FB9B-4B80-BD0B-4FB8076A484C}" dt="2023-12-09T07:26:43.590" v="1035" actId="1076"/>
          <ac:picMkLst>
            <pc:docMk/>
            <pc:sldMk cId="768206860" sldId="261"/>
            <ac:picMk id="26" creationId="{25DE86E5-5CA8-42F6-9BB7-05B5B453B774}"/>
          </ac:picMkLst>
        </pc:picChg>
        <pc:picChg chg="add mod">
          <ac:chgData name="逸宏" userId="5b6125eb5a4ed5ea" providerId="LiveId" clId="{2CFABAB1-FB9B-4B80-BD0B-4FB8076A484C}" dt="2023-12-09T07:27:57.481" v="1047" actId="1076"/>
          <ac:picMkLst>
            <pc:docMk/>
            <pc:sldMk cId="768206860" sldId="261"/>
            <ac:picMk id="28" creationId="{D21F8448-EEDC-4FEE-8C34-F2987D615F3F}"/>
          </ac:picMkLst>
        </pc:picChg>
        <pc:picChg chg="add mod">
          <ac:chgData name="逸宏" userId="5b6125eb5a4ed5ea" providerId="LiveId" clId="{2CFABAB1-FB9B-4B80-BD0B-4FB8076A484C}" dt="2023-12-09T07:27:54.324" v="1046" actId="14100"/>
          <ac:picMkLst>
            <pc:docMk/>
            <pc:sldMk cId="768206860" sldId="261"/>
            <ac:picMk id="30" creationId="{EFA01DE4-7AA5-48C1-9174-E8C75F6D4B6F}"/>
          </ac:picMkLst>
        </pc:picChg>
        <pc:cxnChg chg="add del mod">
          <ac:chgData name="逸宏" userId="5b6125eb5a4ed5ea" providerId="LiveId" clId="{2CFABAB1-FB9B-4B80-BD0B-4FB8076A484C}" dt="2023-12-09T06:59:19.772" v="152" actId="478"/>
          <ac:cxnSpMkLst>
            <pc:docMk/>
            <pc:sldMk cId="768206860" sldId="261"/>
            <ac:cxnSpMk id="11" creationId="{FB15B0C4-463F-44E4-B687-A24CC7AA2A82}"/>
          </ac:cxnSpMkLst>
        </pc:cxnChg>
        <pc:cxnChg chg="add">
          <ac:chgData name="逸宏" userId="5b6125eb5a4ed5ea" providerId="LiveId" clId="{2CFABAB1-FB9B-4B80-BD0B-4FB8076A484C}" dt="2023-12-09T07:27:14.740" v="1036" actId="11529"/>
          <ac:cxnSpMkLst>
            <pc:docMk/>
            <pc:sldMk cId="768206860" sldId="261"/>
            <ac:cxnSpMk id="32" creationId="{B690EAC7-6DF9-480E-B663-4C9EA4609B09}"/>
          </ac:cxnSpMkLst>
        </pc:cxnChg>
        <pc:cxnChg chg="add mod">
          <ac:chgData name="逸宏" userId="5b6125eb5a4ed5ea" providerId="LiveId" clId="{2CFABAB1-FB9B-4B80-BD0B-4FB8076A484C}" dt="2023-12-09T07:27:22.656" v="1039" actId="1076"/>
          <ac:cxnSpMkLst>
            <pc:docMk/>
            <pc:sldMk cId="768206860" sldId="261"/>
            <ac:cxnSpMk id="33" creationId="{F9FEB1F2-1B84-485F-9FB0-83181853A950}"/>
          </ac:cxnSpMkLst>
        </pc:cxnChg>
        <pc:cxnChg chg="add mod">
          <ac:chgData name="逸宏" userId="5b6125eb5a4ed5ea" providerId="LiveId" clId="{2CFABAB1-FB9B-4B80-BD0B-4FB8076A484C}" dt="2023-12-09T07:28:03.961" v="1048" actId="1076"/>
          <ac:cxnSpMkLst>
            <pc:docMk/>
            <pc:sldMk cId="768206860" sldId="261"/>
            <ac:cxnSpMk id="34" creationId="{240D26E6-130B-4DD2-880A-C5029A89F3C0}"/>
          </ac:cxnSpMkLst>
        </pc:cxnChg>
        <pc:cxnChg chg="add mod">
          <ac:chgData name="逸宏" userId="5b6125eb5a4ed5ea" providerId="LiveId" clId="{2CFABAB1-FB9B-4B80-BD0B-4FB8076A484C}" dt="2023-12-09T07:27:30.813" v="1042" actId="1076"/>
          <ac:cxnSpMkLst>
            <pc:docMk/>
            <pc:sldMk cId="768206860" sldId="261"/>
            <ac:cxnSpMk id="35" creationId="{7539B2A4-5DC9-4B88-BB07-2FA7913AB9F7}"/>
          </ac:cxnSpMkLst>
        </pc:cxnChg>
      </pc:sldChg>
      <pc:sldChg chg="addSp delSp modSp mod">
        <pc:chgData name="逸宏" userId="5b6125eb5a4ed5ea" providerId="LiveId" clId="{2CFABAB1-FB9B-4B80-BD0B-4FB8076A484C}" dt="2023-12-12T13:48:50.004" v="1981" actId="1076"/>
        <pc:sldMkLst>
          <pc:docMk/>
          <pc:sldMk cId="673396412" sldId="267"/>
        </pc:sldMkLst>
        <pc:spChg chg="mod">
          <ac:chgData name="逸宏" userId="5b6125eb5a4ed5ea" providerId="LiveId" clId="{2CFABAB1-FB9B-4B80-BD0B-4FB8076A484C}" dt="2023-12-09T07:55:32.144" v="1731" actId="6549"/>
          <ac:spMkLst>
            <pc:docMk/>
            <pc:sldMk cId="673396412" sldId="267"/>
            <ac:spMk id="4" creationId="{A378B30B-4458-4F5F-A010-843A622DFCA2}"/>
          </ac:spMkLst>
        </pc:spChg>
        <pc:spChg chg="mod">
          <ac:chgData name="逸宏" userId="5b6125eb5a4ed5ea" providerId="LiveId" clId="{2CFABAB1-FB9B-4B80-BD0B-4FB8076A484C}" dt="2023-12-09T07:55:34.912" v="1734" actId="20577"/>
          <ac:spMkLst>
            <pc:docMk/>
            <pc:sldMk cId="673396412" sldId="267"/>
            <ac:spMk id="6" creationId="{E5EAF975-E01C-455F-8423-51E186B8CE08}"/>
          </ac:spMkLst>
        </pc:spChg>
        <pc:spChg chg="mod">
          <ac:chgData name="逸宏" userId="5b6125eb5a4ed5ea" providerId="LiveId" clId="{2CFABAB1-FB9B-4B80-BD0B-4FB8076A484C}" dt="2023-12-09T07:55:36.419" v="1737" actId="20577"/>
          <ac:spMkLst>
            <pc:docMk/>
            <pc:sldMk cId="673396412" sldId="267"/>
            <ac:spMk id="7" creationId="{77DF2111-ADA6-4350-938F-5A1D723CA48D}"/>
          </ac:spMkLst>
        </pc:spChg>
        <pc:spChg chg="add mod">
          <ac:chgData name="逸宏" userId="5b6125eb5a4ed5ea" providerId="LiveId" clId="{2CFABAB1-FB9B-4B80-BD0B-4FB8076A484C}" dt="2023-12-12T13:48:50.004" v="1981" actId="1076"/>
          <ac:spMkLst>
            <pc:docMk/>
            <pc:sldMk cId="673396412" sldId="267"/>
            <ac:spMk id="8" creationId="{E3CB2122-9DFE-4766-983F-6DA586349798}"/>
          </ac:spMkLst>
        </pc:spChg>
        <pc:spChg chg="mod">
          <ac:chgData name="逸宏" userId="5b6125eb5a4ed5ea" providerId="LiveId" clId="{2CFABAB1-FB9B-4B80-BD0B-4FB8076A484C}" dt="2023-12-09T07:55:40.349" v="1750" actId="20577"/>
          <ac:spMkLst>
            <pc:docMk/>
            <pc:sldMk cId="673396412" sldId="267"/>
            <ac:spMk id="10" creationId="{08D39E99-F47F-4517-BED2-8C8718E79E4A}"/>
          </ac:spMkLst>
        </pc:spChg>
        <pc:grpChg chg="del">
          <ac:chgData name="逸宏" userId="5b6125eb5a4ed5ea" providerId="LiveId" clId="{2CFABAB1-FB9B-4B80-BD0B-4FB8076A484C}" dt="2023-12-09T07:55:42.221" v="1751" actId="478"/>
          <ac:grpSpMkLst>
            <pc:docMk/>
            <pc:sldMk cId="673396412" sldId="267"/>
            <ac:grpSpMk id="11" creationId="{B6670EFA-88DD-465E-A9EB-C7F2570FBCC6}"/>
          </ac:grpSpMkLst>
        </pc:grpChg>
      </pc:sldChg>
      <pc:sldChg chg="new del">
        <pc:chgData name="逸宏" userId="5b6125eb5a4ed5ea" providerId="LiveId" clId="{2CFABAB1-FB9B-4B80-BD0B-4FB8076A484C}" dt="2023-12-08T15:05:36.073" v="80" actId="2696"/>
        <pc:sldMkLst>
          <pc:docMk/>
          <pc:sldMk cId="3008701962" sldId="1258"/>
        </pc:sldMkLst>
      </pc:sldChg>
      <pc:sldChg chg="addSp delSp modSp new mod">
        <pc:chgData name="逸宏" userId="5b6125eb5a4ed5ea" providerId="LiveId" clId="{2CFABAB1-FB9B-4B80-BD0B-4FB8076A484C}" dt="2023-12-09T07:41:39.623" v="1340" actId="20577"/>
        <pc:sldMkLst>
          <pc:docMk/>
          <pc:sldMk cId="4092586899" sldId="1258"/>
        </pc:sldMkLst>
        <pc:spChg chg="mod">
          <ac:chgData name="逸宏" userId="5b6125eb5a4ed5ea" providerId="LiveId" clId="{2CFABAB1-FB9B-4B80-BD0B-4FB8076A484C}" dt="2023-12-09T07:30:51.045" v="1144" actId="20577"/>
          <ac:spMkLst>
            <pc:docMk/>
            <pc:sldMk cId="4092586899" sldId="1258"/>
            <ac:spMk id="2" creationId="{4C0140A6-EC7B-475B-954E-904376068F18}"/>
          </ac:spMkLst>
        </pc:spChg>
        <pc:spChg chg="add del mod">
          <ac:chgData name="逸宏" userId="5b6125eb5a4ed5ea" providerId="LiveId" clId="{2CFABAB1-FB9B-4B80-BD0B-4FB8076A484C}" dt="2023-12-09T07:35:29.302" v="1162"/>
          <ac:spMkLst>
            <pc:docMk/>
            <pc:sldMk cId="4092586899" sldId="1258"/>
            <ac:spMk id="12" creationId="{D6450FD4-43BA-40B6-A065-01D814097F9D}"/>
          </ac:spMkLst>
        </pc:spChg>
        <pc:spChg chg="add mod">
          <ac:chgData name="逸宏" userId="5b6125eb5a4ed5ea" providerId="LiveId" clId="{2CFABAB1-FB9B-4B80-BD0B-4FB8076A484C}" dt="2023-12-09T07:35:55.025" v="1168" actId="1076"/>
          <ac:spMkLst>
            <pc:docMk/>
            <pc:sldMk cId="4092586899" sldId="1258"/>
            <ac:spMk id="13" creationId="{660FAF73-2490-4BAD-88FF-104C812D6C98}"/>
          </ac:spMkLst>
        </pc:spChg>
        <pc:spChg chg="add mod">
          <ac:chgData name="逸宏" userId="5b6125eb5a4ed5ea" providerId="LiveId" clId="{2CFABAB1-FB9B-4B80-BD0B-4FB8076A484C}" dt="2023-12-09T07:35:50.777" v="1167" actId="14100"/>
          <ac:spMkLst>
            <pc:docMk/>
            <pc:sldMk cId="4092586899" sldId="1258"/>
            <ac:spMk id="14" creationId="{EFA16253-4207-426D-9A4D-A3F2471DDC5F}"/>
          </ac:spMkLst>
        </pc:spChg>
        <pc:spChg chg="add mod">
          <ac:chgData name="逸宏" userId="5b6125eb5a4ed5ea" providerId="LiveId" clId="{2CFABAB1-FB9B-4B80-BD0B-4FB8076A484C}" dt="2023-12-09T07:38:11.747" v="1280" actId="1076"/>
          <ac:spMkLst>
            <pc:docMk/>
            <pc:sldMk cId="4092586899" sldId="1258"/>
            <ac:spMk id="15" creationId="{9B7EE88C-C444-4DCD-BA08-FF79E1D9E33A}"/>
          </ac:spMkLst>
        </pc:spChg>
        <pc:spChg chg="add mod">
          <ac:chgData name="逸宏" userId="5b6125eb5a4ed5ea" providerId="LiveId" clId="{2CFABAB1-FB9B-4B80-BD0B-4FB8076A484C}" dt="2023-12-09T07:41:15.995" v="1308" actId="14100"/>
          <ac:spMkLst>
            <pc:docMk/>
            <pc:sldMk cId="4092586899" sldId="1258"/>
            <ac:spMk id="16" creationId="{3B6251D5-7A0B-4AC6-A974-DC2DFFC264A7}"/>
          </ac:spMkLst>
        </pc:spChg>
        <pc:spChg chg="add mod">
          <ac:chgData name="逸宏" userId="5b6125eb5a4ed5ea" providerId="LiveId" clId="{2CFABAB1-FB9B-4B80-BD0B-4FB8076A484C}" dt="2023-12-09T07:41:18.770" v="1309" actId="1076"/>
          <ac:spMkLst>
            <pc:docMk/>
            <pc:sldMk cId="4092586899" sldId="1258"/>
            <ac:spMk id="17" creationId="{A958EDAD-FEA7-42AC-889F-783E08B307DF}"/>
          </ac:spMkLst>
        </pc:spChg>
        <pc:spChg chg="add mod">
          <ac:chgData name="逸宏" userId="5b6125eb5a4ed5ea" providerId="LiveId" clId="{2CFABAB1-FB9B-4B80-BD0B-4FB8076A484C}" dt="2023-12-09T07:41:39.623" v="1340" actId="20577"/>
          <ac:spMkLst>
            <pc:docMk/>
            <pc:sldMk cId="4092586899" sldId="1258"/>
            <ac:spMk id="18" creationId="{C1A528EE-9918-47A9-8F6A-9755FC791D13}"/>
          </ac:spMkLst>
        </pc:spChg>
        <pc:picChg chg="add mod">
          <ac:chgData name="逸宏" userId="5b6125eb5a4ed5ea" providerId="LiveId" clId="{2CFABAB1-FB9B-4B80-BD0B-4FB8076A484C}" dt="2023-12-09T07:31:04.478" v="1151" actId="1076"/>
          <ac:picMkLst>
            <pc:docMk/>
            <pc:sldMk cId="4092586899" sldId="1258"/>
            <ac:picMk id="5" creationId="{EFE1CA00-EB6B-46ED-83F4-E634C0E5C4E3}"/>
          </ac:picMkLst>
        </pc:picChg>
        <pc:picChg chg="add mod">
          <ac:chgData name="逸宏" userId="5b6125eb5a4ed5ea" providerId="LiveId" clId="{2CFABAB1-FB9B-4B80-BD0B-4FB8076A484C}" dt="2023-12-09T07:32:50.366" v="1154" actId="1076"/>
          <ac:picMkLst>
            <pc:docMk/>
            <pc:sldMk cId="4092586899" sldId="1258"/>
            <ac:picMk id="7" creationId="{4F09748C-778B-4B94-B79A-7A31D2503BCB}"/>
          </ac:picMkLst>
        </pc:picChg>
        <pc:picChg chg="add mod">
          <ac:chgData name="逸宏" userId="5b6125eb5a4ed5ea" providerId="LiveId" clId="{2CFABAB1-FB9B-4B80-BD0B-4FB8076A484C}" dt="2023-12-09T07:33:15.622" v="1156" actId="1076"/>
          <ac:picMkLst>
            <pc:docMk/>
            <pc:sldMk cId="4092586899" sldId="1258"/>
            <ac:picMk id="9" creationId="{C885D529-6FA9-4E8C-8DDB-B2B9C75C37F6}"/>
          </ac:picMkLst>
        </pc:picChg>
        <pc:picChg chg="add mod">
          <ac:chgData name="逸宏" userId="5b6125eb5a4ed5ea" providerId="LiveId" clId="{2CFABAB1-FB9B-4B80-BD0B-4FB8076A484C}" dt="2023-12-09T07:33:46.872" v="1158" actId="1076"/>
          <ac:picMkLst>
            <pc:docMk/>
            <pc:sldMk cId="4092586899" sldId="1258"/>
            <ac:picMk id="11" creationId="{20915A7E-8FDF-4B9D-9C69-AB2C03001CA9}"/>
          </ac:picMkLst>
        </pc:picChg>
      </pc:sldChg>
      <pc:sldChg chg="addSp delSp modSp new mod">
        <pc:chgData name="逸宏" userId="5b6125eb5a4ed5ea" providerId="LiveId" clId="{2CFABAB1-FB9B-4B80-BD0B-4FB8076A484C}" dt="2023-12-09T07:51:23.075" v="1635" actId="1076"/>
        <pc:sldMkLst>
          <pc:docMk/>
          <pc:sldMk cId="1863500349" sldId="1259"/>
        </pc:sldMkLst>
        <pc:spChg chg="del">
          <ac:chgData name="逸宏" userId="5b6125eb5a4ed5ea" providerId="LiveId" clId="{2CFABAB1-FB9B-4B80-BD0B-4FB8076A484C}" dt="2023-12-09T07:42:31.394" v="1343" actId="931"/>
          <ac:spMkLst>
            <pc:docMk/>
            <pc:sldMk cId="1863500349" sldId="1259"/>
            <ac:spMk id="2" creationId="{5FA90A9D-9DF8-4807-BA7E-3DB1A8AA4CE7}"/>
          </ac:spMkLst>
        </pc:spChg>
        <pc:spChg chg="add mod">
          <ac:chgData name="逸宏" userId="5b6125eb5a4ed5ea" providerId="LiveId" clId="{2CFABAB1-FB9B-4B80-BD0B-4FB8076A484C}" dt="2023-12-09T07:43:30.975" v="1352" actId="14100"/>
          <ac:spMkLst>
            <pc:docMk/>
            <pc:sldMk cId="1863500349" sldId="1259"/>
            <ac:spMk id="6" creationId="{4E269770-718E-4FA8-8159-18B574B9242B}"/>
          </ac:spMkLst>
        </pc:spChg>
        <pc:spChg chg="add mod">
          <ac:chgData name="逸宏" userId="5b6125eb5a4ed5ea" providerId="LiveId" clId="{2CFABAB1-FB9B-4B80-BD0B-4FB8076A484C}" dt="2023-12-09T07:43:46.862" v="1355" actId="14100"/>
          <ac:spMkLst>
            <pc:docMk/>
            <pc:sldMk cId="1863500349" sldId="1259"/>
            <ac:spMk id="7" creationId="{9C9A2D1E-C46F-4D2E-B1F7-937C668E31B2}"/>
          </ac:spMkLst>
        </pc:spChg>
        <pc:spChg chg="add mod">
          <ac:chgData name="逸宏" userId="5b6125eb5a4ed5ea" providerId="LiveId" clId="{2CFABAB1-FB9B-4B80-BD0B-4FB8076A484C}" dt="2023-12-09T07:44:56.602" v="1359" actId="1076"/>
          <ac:spMkLst>
            <pc:docMk/>
            <pc:sldMk cId="1863500349" sldId="1259"/>
            <ac:spMk id="8" creationId="{56004813-279C-4827-8C64-4193477AEDE0}"/>
          </ac:spMkLst>
        </pc:spChg>
        <pc:spChg chg="add mod">
          <ac:chgData name="逸宏" userId="5b6125eb5a4ed5ea" providerId="LiveId" clId="{2CFABAB1-FB9B-4B80-BD0B-4FB8076A484C}" dt="2023-12-09T07:43:38.081" v="1353" actId="1076"/>
          <ac:spMkLst>
            <pc:docMk/>
            <pc:sldMk cId="1863500349" sldId="1259"/>
            <ac:spMk id="9" creationId="{C2440574-24A2-4CAD-B955-7AA81236DFCD}"/>
          </ac:spMkLst>
        </pc:spChg>
        <pc:spChg chg="add mod">
          <ac:chgData name="逸宏" userId="5b6125eb5a4ed5ea" providerId="LiveId" clId="{2CFABAB1-FB9B-4B80-BD0B-4FB8076A484C}" dt="2023-12-09T07:44:51.659" v="1358" actId="14100"/>
          <ac:spMkLst>
            <pc:docMk/>
            <pc:sldMk cId="1863500349" sldId="1259"/>
            <ac:spMk id="10" creationId="{4C79674F-2514-4F20-8A15-1B722F38E5D7}"/>
          </ac:spMkLst>
        </pc:spChg>
        <pc:spChg chg="add mod">
          <ac:chgData name="逸宏" userId="5b6125eb5a4ed5ea" providerId="LiveId" clId="{2CFABAB1-FB9B-4B80-BD0B-4FB8076A484C}" dt="2023-12-09T07:45:01.592" v="1361" actId="1076"/>
          <ac:spMkLst>
            <pc:docMk/>
            <pc:sldMk cId="1863500349" sldId="1259"/>
            <ac:spMk id="11" creationId="{336BE562-1090-4EFA-B96A-394C1F8DA068}"/>
          </ac:spMkLst>
        </pc:spChg>
        <pc:spChg chg="add mod">
          <ac:chgData name="逸宏" userId="5b6125eb5a4ed5ea" providerId="LiveId" clId="{2CFABAB1-FB9B-4B80-BD0B-4FB8076A484C}" dt="2023-12-09T07:45:52.285" v="1427" actId="1076"/>
          <ac:spMkLst>
            <pc:docMk/>
            <pc:sldMk cId="1863500349" sldId="1259"/>
            <ac:spMk id="12" creationId="{3C251D19-58E4-4736-92BC-F6D5AC760E35}"/>
          </ac:spMkLst>
        </pc:spChg>
        <pc:spChg chg="add mod">
          <ac:chgData name="逸宏" userId="5b6125eb5a4ed5ea" providerId="LiveId" clId="{2CFABAB1-FB9B-4B80-BD0B-4FB8076A484C}" dt="2023-12-09T07:49:12.253" v="1630" actId="1076"/>
          <ac:spMkLst>
            <pc:docMk/>
            <pc:sldMk cId="1863500349" sldId="1259"/>
            <ac:spMk id="13" creationId="{97FAFE9B-0FAC-4E55-A277-995D1F40453C}"/>
          </ac:spMkLst>
        </pc:spChg>
        <pc:spChg chg="add mod">
          <ac:chgData name="逸宏" userId="5b6125eb5a4ed5ea" providerId="LiveId" clId="{2CFABAB1-FB9B-4B80-BD0B-4FB8076A484C}" dt="2023-12-09T07:49:15.194" v="1631" actId="1076"/>
          <ac:spMkLst>
            <pc:docMk/>
            <pc:sldMk cId="1863500349" sldId="1259"/>
            <ac:spMk id="14" creationId="{3D9E89EB-00BC-4F89-B7FA-EB153FC5D6EC}"/>
          </ac:spMkLst>
        </pc:spChg>
        <pc:picChg chg="add mod">
          <ac:chgData name="逸宏" userId="5b6125eb5a4ed5ea" providerId="LiveId" clId="{2CFABAB1-FB9B-4B80-BD0B-4FB8076A484C}" dt="2023-12-09T07:42:34.048" v="1344" actId="1076"/>
          <ac:picMkLst>
            <pc:docMk/>
            <pc:sldMk cId="1863500349" sldId="1259"/>
            <ac:picMk id="5" creationId="{DBB8814B-FDE3-4392-B9E9-EE45A224E87A}"/>
          </ac:picMkLst>
        </pc:picChg>
        <pc:picChg chg="add mod">
          <ac:chgData name="逸宏" userId="5b6125eb5a4ed5ea" providerId="LiveId" clId="{2CFABAB1-FB9B-4B80-BD0B-4FB8076A484C}" dt="2023-12-09T07:51:06.671" v="1633" actId="1076"/>
          <ac:picMkLst>
            <pc:docMk/>
            <pc:sldMk cId="1863500349" sldId="1259"/>
            <ac:picMk id="16" creationId="{C1A7A956-641D-4A37-88DB-B9DC11A6C919}"/>
          </ac:picMkLst>
        </pc:picChg>
        <pc:picChg chg="add mod">
          <ac:chgData name="逸宏" userId="5b6125eb5a4ed5ea" providerId="LiveId" clId="{2CFABAB1-FB9B-4B80-BD0B-4FB8076A484C}" dt="2023-12-09T07:51:23.075" v="1635" actId="1076"/>
          <ac:picMkLst>
            <pc:docMk/>
            <pc:sldMk cId="1863500349" sldId="1259"/>
            <ac:picMk id="18" creationId="{121ABACB-EDFD-4F99-B13E-6E7528307AC6}"/>
          </ac:picMkLst>
        </pc:picChg>
      </pc:sldChg>
      <pc:sldChg chg="addSp delSp modSp new mod">
        <pc:chgData name="逸宏" userId="5b6125eb5a4ed5ea" providerId="LiveId" clId="{2CFABAB1-FB9B-4B80-BD0B-4FB8076A484C}" dt="2023-12-09T07:55:19.766" v="1720" actId="1076"/>
        <pc:sldMkLst>
          <pc:docMk/>
          <pc:sldMk cId="158198130" sldId="1260"/>
        </pc:sldMkLst>
        <pc:spChg chg="mod">
          <ac:chgData name="逸宏" userId="5b6125eb5a4ed5ea" providerId="LiveId" clId="{2CFABAB1-FB9B-4B80-BD0B-4FB8076A484C}" dt="2023-12-09T07:54:07.833" v="1711" actId="20577"/>
          <ac:spMkLst>
            <pc:docMk/>
            <pc:sldMk cId="158198130" sldId="1260"/>
            <ac:spMk id="2" creationId="{929B0A36-1E9A-425D-BF90-2FD1A2435872}"/>
          </ac:spMkLst>
        </pc:spChg>
        <pc:spChg chg="add del mod">
          <ac:chgData name="逸宏" userId="5b6125eb5a4ed5ea" providerId="LiveId" clId="{2CFABAB1-FB9B-4B80-BD0B-4FB8076A484C}" dt="2023-12-09T07:53:16.053" v="1686"/>
          <ac:spMkLst>
            <pc:docMk/>
            <pc:sldMk cId="158198130" sldId="1260"/>
            <ac:spMk id="6" creationId="{8A827EC7-4E1B-4CD6-A516-850C34A53A11}"/>
          </ac:spMkLst>
        </pc:spChg>
        <pc:spChg chg="add mod">
          <ac:chgData name="逸宏" userId="5b6125eb5a4ed5ea" providerId="LiveId" clId="{2CFABAB1-FB9B-4B80-BD0B-4FB8076A484C}" dt="2023-12-09T07:54:06.007" v="1708" actId="20577"/>
          <ac:spMkLst>
            <pc:docMk/>
            <pc:sldMk cId="158198130" sldId="1260"/>
            <ac:spMk id="7" creationId="{74405EE5-9C7B-4E9B-8100-D88C59EEB7A7}"/>
          </ac:spMkLst>
        </pc:spChg>
        <pc:picChg chg="add mod">
          <ac:chgData name="逸宏" userId="5b6125eb5a4ed5ea" providerId="LiveId" clId="{2CFABAB1-FB9B-4B80-BD0B-4FB8076A484C}" dt="2023-12-09T07:52:26.941" v="1664" actId="1076"/>
          <ac:picMkLst>
            <pc:docMk/>
            <pc:sldMk cId="158198130" sldId="1260"/>
            <ac:picMk id="5" creationId="{EEAF37BD-2A42-49C1-BCC4-6C3A4E4B7D36}"/>
          </ac:picMkLst>
        </pc:picChg>
        <pc:picChg chg="add del mod">
          <ac:chgData name="逸宏" userId="5b6125eb5a4ed5ea" providerId="LiveId" clId="{2CFABAB1-FB9B-4B80-BD0B-4FB8076A484C}" dt="2023-12-09T07:55:00.648" v="1714" actId="21"/>
          <ac:picMkLst>
            <pc:docMk/>
            <pc:sldMk cId="158198130" sldId="1260"/>
            <ac:picMk id="9" creationId="{BF9A47C2-3822-4E2B-9D9C-685558C9FD07}"/>
          </ac:picMkLst>
        </pc:picChg>
        <pc:picChg chg="add mod">
          <ac:chgData name="逸宏" userId="5b6125eb5a4ed5ea" providerId="LiveId" clId="{2CFABAB1-FB9B-4B80-BD0B-4FB8076A484C}" dt="2023-12-09T07:55:19.766" v="1720" actId="1076"/>
          <ac:picMkLst>
            <pc:docMk/>
            <pc:sldMk cId="158198130" sldId="1260"/>
            <ac:picMk id="11" creationId="{AB9B3AFC-1B6F-469C-B96B-F4AC4DE04C55}"/>
          </ac:picMkLst>
        </pc:picChg>
      </pc:sldChg>
      <pc:sldChg chg="new del">
        <pc:chgData name="逸宏" userId="5b6125eb5a4ed5ea" providerId="LiveId" clId="{2CFABAB1-FB9B-4B80-BD0B-4FB8076A484C}" dt="2023-12-09T07:41:51.751" v="1342" actId="2696"/>
        <pc:sldMkLst>
          <pc:docMk/>
          <pc:sldMk cId="1914922105" sldId="1260"/>
        </pc:sldMkLst>
      </pc:sldChg>
      <pc:sldChg chg="addSp delSp modSp new mod">
        <pc:chgData name="逸宏" userId="5b6125eb5a4ed5ea" providerId="LiveId" clId="{2CFABAB1-FB9B-4B80-BD0B-4FB8076A484C}" dt="2023-12-12T14:01:55.006" v="2458" actId="20577"/>
        <pc:sldMkLst>
          <pc:docMk/>
          <pc:sldMk cId="2571359109" sldId="1261"/>
        </pc:sldMkLst>
        <pc:spChg chg="mod">
          <ac:chgData name="逸宏" userId="5b6125eb5a4ed5ea" providerId="LiveId" clId="{2CFABAB1-FB9B-4B80-BD0B-4FB8076A484C}" dt="2023-12-12T13:50:32.834" v="1993" actId="20577"/>
          <ac:spMkLst>
            <pc:docMk/>
            <pc:sldMk cId="2571359109" sldId="1261"/>
            <ac:spMk id="2" creationId="{B08E3597-6C26-4DAF-8216-D19556B6CCE2}"/>
          </ac:spMkLst>
        </pc:spChg>
        <pc:spChg chg="mod">
          <ac:chgData name="逸宏" userId="5b6125eb5a4ed5ea" providerId="LiveId" clId="{2CFABAB1-FB9B-4B80-BD0B-4FB8076A484C}" dt="2023-12-12T13:48:18.046" v="1928" actId="20577"/>
          <ac:spMkLst>
            <pc:docMk/>
            <pc:sldMk cId="2571359109" sldId="1261"/>
            <ac:spMk id="3" creationId="{5CEAE478-B42A-4733-AA99-354F52902EF7}"/>
          </ac:spMkLst>
        </pc:spChg>
        <pc:spChg chg="add mod">
          <ac:chgData name="逸宏" userId="5b6125eb5a4ed5ea" providerId="LiveId" clId="{2CFABAB1-FB9B-4B80-BD0B-4FB8076A484C}" dt="2023-12-12T13:51:46.745" v="2003" actId="14100"/>
          <ac:spMkLst>
            <pc:docMk/>
            <pc:sldMk cId="2571359109" sldId="1261"/>
            <ac:spMk id="8" creationId="{D2D8D275-F201-4324-B975-EB56DC47AAB9}"/>
          </ac:spMkLst>
        </pc:spChg>
        <pc:spChg chg="add mod">
          <ac:chgData name="逸宏" userId="5b6125eb5a4ed5ea" providerId="LiveId" clId="{2CFABAB1-FB9B-4B80-BD0B-4FB8076A484C}" dt="2023-12-12T13:51:59.191" v="2006" actId="1076"/>
          <ac:spMkLst>
            <pc:docMk/>
            <pc:sldMk cId="2571359109" sldId="1261"/>
            <ac:spMk id="9" creationId="{7F758670-6C03-427A-A95F-DB5CBE429E43}"/>
          </ac:spMkLst>
        </pc:spChg>
        <pc:spChg chg="add del mod">
          <ac:chgData name="逸宏" userId="5b6125eb5a4ed5ea" providerId="LiveId" clId="{2CFABAB1-FB9B-4B80-BD0B-4FB8076A484C}" dt="2023-12-12T13:52:20.999" v="2019"/>
          <ac:spMkLst>
            <pc:docMk/>
            <pc:sldMk cId="2571359109" sldId="1261"/>
            <ac:spMk id="10" creationId="{83BA1FD6-5BCD-4412-9B27-585041B15CA5}"/>
          </ac:spMkLst>
        </pc:spChg>
        <pc:spChg chg="add mod">
          <ac:chgData name="逸宏" userId="5b6125eb5a4ed5ea" providerId="LiveId" clId="{2CFABAB1-FB9B-4B80-BD0B-4FB8076A484C}" dt="2023-12-12T14:01:55.006" v="2458" actId="20577"/>
          <ac:spMkLst>
            <pc:docMk/>
            <pc:sldMk cId="2571359109" sldId="1261"/>
            <ac:spMk id="11" creationId="{5783C014-75EE-48BF-8B4A-4D264788DA39}"/>
          </ac:spMkLst>
        </pc:spChg>
        <pc:spChg chg="add del mod">
          <ac:chgData name="逸宏" userId="5b6125eb5a4ed5ea" providerId="LiveId" clId="{2CFABAB1-FB9B-4B80-BD0B-4FB8076A484C}" dt="2023-12-12T13:55:51.898" v="2183" actId="478"/>
          <ac:spMkLst>
            <pc:docMk/>
            <pc:sldMk cId="2571359109" sldId="1261"/>
            <ac:spMk id="16" creationId="{96438CA5-2B24-46D9-AE54-35BBE0FDD60C}"/>
          </ac:spMkLst>
        </pc:spChg>
        <pc:spChg chg="add mod">
          <ac:chgData name="逸宏" userId="5b6125eb5a4ed5ea" providerId="LiveId" clId="{2CFABAB1-FB9B-4B80-BD0B-4FB8076A484C}" dt="2023-12-12T13:56:14.315" v="2187" actId="14100"/>
          <ac:spMkLst>
            <pc:docMk/>
            <pc:sldMk cId="2571359109" sldId="1261"/>
            <ac:spMk id="17" creationId="{D9B0F031-A52E-40C5-8920-408D4240A6C8}"/>
          </ac:spMkLst>
        </pc:spChg>
        <pc:spChg chg="add mod">
          <ac:chgData name="逸宏" userId="5b6125eb5a4ed5ea" providerId="LiveId" clId="{2CFABAB1-FB9B-4B80-BD0B-4FB8076A484C}" dt="2023-12-12T13:56:23.844" v="2191" actId="1076"/>
          <ac:spMkLst>
            <pc:docMk/>
            <pc:sldMk cId="2571359109" sldId="1261"/>
            <ac:spMk id="18" creationId="{59C09F13-6456-4CEE-A75B-0A6CB4776F1C}"/>
          </ac:spMkLst>
        </pc:spChg>
        <pc:spChg chg="add mod">
          <ac:chgData name="逸宏" userId="5b6125eb5a4ed5ea" providerId="LiveId" clId="{2CFABAB1-FB9B-4B80-BD0B-4FB8076A484C}" dt="2023-12-12T14:01:51.671" v="2456" actId="20577"/>
          <ac:spMkLst>
            <pc:docMk/>
            <pc:sldMk cId="2571359109" sldId="1261"/>
            <ac:spMk id="19" creationId="{220DC568-2141-44A6-9678-B963F7E2004B}"/>
          </ac:spMkLst>
        </pc:spChg>
        <pc:picChg chg="add mod">
          <ac:chgData name="逸宏" userId="5b6125eb5a4ed5ea" providerId="LiveId" clId="{2CFABAB1-FB9B-4B80-BD0B-4FB8076A484C}" dt="2023-12-12T13:50:58.344" v="1996" actId="1076"/>
          <ac:picMkLst>
            <pc:docMk/>
            <pc:sldMk cId="2571359109" sldId="1261"/>
            <ac:picMk id="5" creationId="{7EB7065F-A466-48BB-B813-3A804FCC4113}"/>
          </ac:picMkLst>
        </pc:picChg>
        <pc:picChg chg="add mod">
          <ac:chgData name="逸宏" userId="5b6125eb5a4ed5ea" providerId="LiveId" clId="{2CFABAB1-FB9B-4B80-BD0B-4FB8076A484C}" dt="2023-12-12T13:51:17.465" v="1998" actId="1076"/>
          <ac:picMkLst>
            <pc:docMk/>
            <pc:sldMk cId="2571359109" sldId="1261"/>
            <ac:picMk id="7" creationId="{78094474-0643-4F8A-8448-BA83C71D6A7F}"/>
          </ac:picMkLst>
        </pc:picChg>
        <pc:picChg chg="add del mod">
          <ac:chgData name="逸宏" userId="5b6125eb5a4ed5ea" providerId="LiveId" clId="{2CFABAB1-FB9B-4B80-BD0B-4FB8076A484C}" dt="2023-12-12T13:55:10.341" v="2174" actId="21"/>
          <ac:picMkLst>
            <pc:docMk/>
            <pc:sldMk cId="2571359109" sldId="1261"/>
            <ac:picMk id="13" creationId="{BBC1EFD7-95E4-429D-B874-2D8124E6EE58}"/>
          </ac:picMkLst>
        </pc:picChg>
        <pc:picChg chg="add mod">
          <ac:chgData name="逸宏" userId="5b6125eb5a4ed5ea" providerId="LiveId" clId="{2CFABAB1-FB9B-4B80-BD0B-4FB8076A484C}" dt="2023-12-12T13:55:26.056" v="2177" actId="1076"/>
          <ac:picMkLst>
            <pc:docMk/>
            <pc:sldMk cId="2571359109" sldId="1261"/>
            <ac:picMk id="15" creationId="{5F2D47B8-2B7A-4953-8376-C774EFDB9BD6}"/>
          </ac:picMkLst>
        </pc:picChg>
      </pc:sldChg>
      <pc:sldChg chg="addSp delSp modSp new mod">
        <pc:chgData name="逸宏" userId="5b6125eb5a4ed5ea" providerId="LiveId" clId="{2CFABAB1-FB9B-4B80-BD0B-4FB8076A484C}" dt="2023-12-12T14:07:50.301" v="2691" actId="1076"/>
        <pc:sldMkLst>
          <pc:docMk/>
          <pc:sldMk cId="1290955385" sldId="1262"/>
        </pc:sldMkLst>
        <pc:spChg chg="del">
          <ac:chgData name="逸宏" userId="5b6125eb5a4ed5ea" providerId="LiveId" clId="{2CFABAB1-FB9B-4B80-BD0B-4FB8076A484C}" dt="2023-12-12T13:59:06.680" v="2386" actId="931"/>
          <ac:spMkLst>
            <pc:docMk/>
            <pc:sldMk cId="1290955385" sldId="1262"/>
            <ac:spMk id="2" creationId="{FEBBA8D0-B8D7-4592-B7D1-C17442F540FA}"/>
          </ac:spMkLst>
        </pc:spChg>
        <pc:spChg chg="add mod">
          <ac:chgData name="逸宏" userId="5b6125eb5a4ed5ea" providerId="LiveId" clId="{2CFABAB1-FB9B-4B80-BD0B-4FB8076A484C}" dt="2023-12-12T13:59:44.993" v="2402" actId="1076"/>
          <ac:spMkLst>
            <pc:docMk/>
            <pc:sldMk cId="1290955385" sldId="1262"/>
            <ac:spMk id="6" creationId="{AB052FC9-C6D3-4C72-AD02-B3198422AE21}"/>
          </ac:spMkLst>
        </pc:spChg>
        <pc:spChg chg="add mod">
          <ac:chgData name="逸宏" userId="5b6125eb5a4ed5ea" providerId="LiveId" clId="{2CFABAB1-FB9B-4B80-BD0B-4FB8076A484C}" dt="2023-12-12T13:59:28.820" v="2394" actId="14100"/>
          <ac:spMkLst>
            <pc:docMk/>
            <pc:sldMk cId="1290955385" sldId="1262"/>
            <ac:spMk id="7" creationId="{77ACDE09-68E6-455C-9355-D920D1C02437}"/>
          </ac:spMkLst>
        </pc:spChg>
        <pc:spChg chg="add mod">
          <ac:chgData name="逸宏" userId="5b6125eb5a4ed5ea" providerId="LiveId" clId="{2CFABAB1-FB9B-4B80-BD0B-4FB8076A484C}" dt="2023-12-12T13:59:42.595" v="2401" actId="14100"/>
          <ac:spMkLst>
            <pc:docMk/>
            <pc:sldMk cId="1290955385" sldId="1262"/>
            <ac:spMk id="8" creationId="{2633DD54-7434-4016-842C-96E433AC414C}"/>
          </ac:spMkLst>
        </pc:spChg>
        <pc:spChg chg="add del mod">
          <ac:chgData name="逸宏" userId="5b6125eb5a4ed5ea" providerId="LiveId" clId="{2CFABAB1-FB9B-4B80-BD0B-4FB8076A484C}" dt="2023-12-12T14:00:33.387" v="2415" actId="478"/>
          <ac:spMkLst>
            <pc:docMk/>
            <pc:sldMk cId="1290955385" sldId="1262"/>
            <ac:spMk id="9" creationId="{B65C284C-EA57-4591-90C2-9903D540F380}"/>
          </ac:spMkLst>
        </pc:spChg>
        <pc:spChg chg="add mod">
          <ac:chgData name="逸宏" userId="5b6125eb5a4ed5ea" providerId="LiveId" clId="{2CFABAB1-FB9B-4B80-BD0B-4FB8076A484C}" dt="2023-12-12T14:01:46.318" v="2454" actId="20577"/>
          <ac:spMkLst>
            <pc:docMk/>
            <pc:sldMk cId="1290955385" sldId="1262"/>
            <ac:spMk id="10" creationId="{353512B1-3BDA-4C6E-89FC-87C17B363448}"/>
          </ac:spMkLst>
        </pc:spChg>
        <pc:spChg chg="add mod">
          <ac:chgData name="逸宏" userId="5b6125eb5a4ed5ea" providerId="LiveId" clId="{2CFABAB1-FB9B-4B80-BD0B-4FB8076A484C}" dt="2023-12-12T14:07:08.431" v="2655" actId="1076"/>
          <ac:spMkLst>
            <pc:docMk/>
            <pc:sldMk cId="1290955385" sldId="1262"/>
            <ac:spMk id="11" creationId="{C95708FC-957F-4DC6-AED5-6A926453B093}"/>
          </ac:spMkLst>
        </pc:spChg>
        <pc:spChg chg="add mod">
          <ac:chgData name="逸宏" userId="5b6125eb5a4ed5ea" providerId="LiveId" clId="{2CFABAB1-FB9B-4B80-BD0B-4FB8076A484C}" dt="2023-12-12T14:07:50.301" v="2691" actId="1076"/>
          <ac:spMkLst>
            <pc:docMk/>
            <pc:sldMk cId="1290955385" sldId="1262"/>
            <ac:spMk id="12" creationId="{9263F1DB-422F-46A9-9F86-8B5862643541}"/>
          </ac:spMkLst>
        </pc:spChg>
        <pc:picChg chg="add mod">
          <ac:chgData name="逸宏" userId="5b6125eb5a4ed5ea" providerId="LiveId" clId="{2CFABAB1-FB9B-4B80-BD0B-4FB8076A484C}" dt="2023-12-12T13:59:09.484" v="2387" actId="1076"/>
          <ac:picMkLst>
            <pc:docMk/>
            <pc:sldMk cId="1290955385" sldId="1262"/>
            <ac:picMk id="5" creationId="{38A37EA9-F99A-4B44-BA82-091215A0C54C}"/>
          </ac:picMkLst>
        </pc:picChg>
      </pc:sldChg>
      <pc:sldChg chg="addSp delSp modSp new mod">
        <pc:chgData name="逸宏" userId="5b6125eb5a4ed5ea" providerId="LiveId" clId="{2CFABAB1-FB9B-4B80-BD0B-4FB8076A484C}" dt="2023-12-12T14:18:29.998" v="3104"/>
        <pc:sldMkLst>
          <pc:docMk/>
          <pc:sldMk cId="2144369564" sldId="1263"/>
        </pc:sldMkLst>
        <pc:spChg chg="mod">
          <ac:chgData name="逸宏" userId="5b6125eb5a4ed5ea" providerId="LiveId" clId="{2CFABAB1-FB9B-4B80-BD0B-4FB8076A484C}" dt="2023-12-12T14:11:48.500" v="2822"/>
          <ac:spMkLst>
            <pc:docMk/>
            <pc:sldMk cId="2144369564" sldId="1263"/>
            <ac:spMk id="2" creationId="{6AEFC8D2-7FD0-4833-9A1B-AE28FE5BB3E0}"/>
          </ac:spMkLst>
        </pc:spChg>
        <pc:spChg chg="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3" creationId="{224AD8CC-2C73-4783-B569-872E0A38B332}"/>
          </ac:spMkLst>
        </pc:spChg>
        <pc:spChg chg="add del">
          <ac:chgData name="逸宏" userId="5b6125eb5a4ed5ea" providerId="LiveId" clId="{2CFABAB1-FB9B-4B80-BD0B-4FB8076A484C}" dt="2023-12-12T14:07:56.106" v="2693" actId="478"/>
          <ac:spMkLst>
            <pc:docMk/>
            <pc:sldMk cId="2144369564" sldId="1263"/>
            <ac:spMk id="15" creationId="{E86E0B48-5CF2-46D7-B7D3-D0EEB7DE314B}"/>
          </ac:spMkLst>
        </pc:spChg>
        <pc:spChg chg="add mod">
          <ac:chgData name="逸宏" userId="5b6125eb5a4ed5ea" providerId="LiveId" clId="{2CFABAB1-FB9B-4B80-BD0B-4FB8076A484C}" dt="2023-12-12T14:11:15.639" v="2796" actId="14100"/>
          <ac:spMkLst>
            <pc:docMk/>
            <pc:sldMk cId="2144369564" sldId="1263"/>
            <ac:spMk id="16" creationId="{F5DDE5BC-6ABC-4578-9DE6-055139023635}"/>
          </ac:spMkLst>
        </pc:spChg>
        <pc:spChg chg="add del mod">
          <ac:chgData name="逸宏" userId="5b6125eb5a4ed5ea" providerId="LiveId" clId="{2CFABAB1-FB9B-4B80-BD0B-4FB8076A484C}" dt="2023-12-12T14:09:55.860" v="2720" actId="478"/>
          <ac:spMkLst>
            <pc:docMk/>
            <pc:sldMk cId="2144369564" sldId="1263"/>
            <ac:spMk id="17" creationId="{F74E9C54-7C8B-4733-A6D7-E4D39E561D80}"/>
          </ac:spMkLst>
        </pc:spChg>
        <pc:spChg chg="add mod">
          <ac:chgData name="逸宏" userId="5b6125eb5a4ed5ea" providerId="LiveId" clId="{2CFABAB1-FB9B-4B80-BD0B-4FB8076A484C}" dt="2023-12-12T14:11:28.541" v="2799" actId="14100"/>
          <ac:spMkLst>
            <pc:docMk/>
            <pc:sldMk cId="2144369564" sldId="1263"/>
            <ac:spMk id="18" creationId="{46164F2D-E751-4512-AD89-7DE06FFBDC34}"/>
          </ac:spMkLst>
        </pc:spChg>
        <pc:spChg chg="add 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19" creationId="{4DBB828A-DF68-416F-93D5-2BF1D43AE213}"/>
          </ac:spMkLst>
        </pc:spChg>
        <pc:spChg chg="add mod">
          <ac:chgData name="逸宏" userId="5b6125eb5a4ed5ea" providerId="LiveId" clId="{2CFABAB1-FB9B-4B80-BD0B-4FB8076A484C}" dt="2023-12-12T14:11:57.249" v="2825" actId="1076"/>
          <ac:spMkLst>
            <pc:docMk/>
            <pc:sldMk cId="2144369564" sldId="1263"/>
            <ac:spMk id="20" creationId="{247766A8-6E75-46E1-BCE7-0314073399A4}"/>
          </ac:spMkLst>
        </pc:spChg>
        <pc:spChg chg="add mod">
          <ac:chgData name="逸宏" userId="5b6125eb5a4ed5ea" providerId="LiveId" clId="{2CFABAB1-FB9B-4B80-BD0B-4FB8076A484C}" dt="2023-12-12T14:16:07.863" v="3036" actId="1076"/>
          <ac:spMkLst>
            <pc:docMk/>
            <pc:sldMk cId="2144369564" sldId="1263"/>
            <ac:spMk id="21" creationId="{50004992-1F60-4A58-BE5D-546D132506A5}"/>
          </ac:spMkLst>
        </pc:spChg>
        <pc:spChg chg="add mod">
          <ac:chgData name="逸宏" userId="5b6125eb5a4ed5ea" providerId="LiveId" clId="{2CFABAB1-FB9B-4B80-BD0B-4FB8076A484C}" dt="2023-12-12T14:10:59.261" v="2792" actId="20577"/>
          <ac:spMkLst>
            <pc:docMk/>
            <pc:sldMk cId="2144369564" sldId="1263"/>
            <ac:spMk id="23" creationId="{6D583D5A-9FC8-4ADF-AE38-1D0A07F44D2C}"/>
          </ac:spMkLst>
        </pc:spChg>
        <pc:spChg chg="add mod">
          <ac:chgData name="逸宏" userId="5b6125eb5a4ed5ea" providerId="LiveId" clId="{2CFABAB1-FB9B-4B80-BD0B-4FB8076A484C}" dt="2023-12-12T14:13:37.010" v="2929" actId="1076"/>
          <ac:spMkLst>
            <pc:docMk/>
            <pc:sldMk cId="2144369564" sldId="1263"/>
            <ac:spMk id="24" creationId="{ACEB5A58-D6FF-4D78-8DA1-CD480D4EEF6F}"/>
          </ac:spMkLst>
        </pc:spChg>
        <pc:spChg chg="add del mod">
          <ac:chgData name="逸宏" userId="5b6125eb5a4ed5ea" providerId="LiveId" clId="{2CFABAB1-FB9B-4B80-BD0B-4FB8076A484C}" dt="2023-12-12T14:14:05.423" v="2937"/>
          <ac:spMkLst>
            <pc:docMk/>
            <pc:sldMk cId="2144369564" sldId="1263"/>
            <ac:spMk id="25" creationId="{6E24D896-9EE9-4936-8C77-AC7AD5CE8E3F}"/>
          </ac:spMkLst>
        </pc:spChg>
        <pc:spChg chg="add mod">
          <ac:chgData name="逸宏" userId="5b6125eb5a4ed5ea" providerId="LiveId" clId="{2CFABAB1-FB9B-4B80-BD0B-4FB8076A484C}" dt="2023-12-12T14:16:23.166" v="3043" actId="20577"/>
          <ac:spMkLst>
            <pc:docMk/>
            <pc:sldMk cId="2144369564" sldId="1263"/>
            <ac:spMk id="26" creationId="{FCBFF560-715E-4A3F-BE0F-3E107DE882B2}"/>
          </ac:spMkLst>
        </pc:spChg>
        <pc:spChg chg="add del mod">
          <ac:chgData name="逸宏" userId="5b6125eb5a4ed5ea" providerId="LiveId" clId="{2CFABAB1-FB9B-4B80-BD0B-4FB8076A484C}" dt="2023-12-12T14:15:23.280" v="3024" actId="21"/>
          <ac:spMkLst>
            <pc:docMk/>
            <pc:sldMk cId="2144369564" sldId="1263"/>
            <ac:spMk id="28" creationId="{B7277FF7-F9B4-42A0-9975-64C812C30608}"/>
          </ac:spMkLst>
        </pc:spChg>
        <pc:spChg chg="add mod">
          <ac:chgData name="逸宏" userId="5b6125eb5a4ed5ea" providerId="LiveId" clId="{2CFABAB1-FB9B-4B80-BD0B-4FB8076A484C}" dt="2023-12-12T14:15:36.445" v="3028" actId="14100"/>
          <ac:spMkLst>
            <pc:docMk/>
            <pc:sldMk cId="2144369564" sldId="1263"/>
            <ac:spMk id="29" creationId="{5B40237B-8897-464E-9E6C-3E2262953ADF}"/>
          </ac:spMkLst>
        </pc:spChg>
        <pc:spChg chg="add mod">
          <ac:chgData name="逸宏" userId="5b6125eb5a4ed5ea" providerId="LiveId" clId="{2CFABAB1-FB9B-4B80-BD0B-4FB8076A484C}" dt="2023-12-12T14:16:06.239" v="3035" actId="14100"/>
          <ac:spMkLst>
            <pc:docMk/>
            <pc:sldMk cId="2144369564" sldId="1263"/>
            <ac:spMk id="30" creationId="{C1F6F5AE-6E73-45CC-9C39-872C733C3942}"/>
          </ac:spMkLst>
        </pc:spChg>
        <pc:spChg chg="add mod">
          <ac:chgData name="逸宏" userId="5b6125eb5a4ed5ea" providerId="LiveId" clId="{2CFABAB1-FB9B-4B80-BD0B-4FB8076A484C}" dt="2023-12-12T14:17:18.559" v="3045" actId="1076"/>
          <ac:spMkLst>
            <pc:docMk/>
            <pc:sldMk cId="2144369564" sldId="1263"/>
            <ac:spMk id="31" creationId="{B553F61A-73F0-48B6-BB87-8C0FF573E43D}"/>
          </ac:spMkLst>
        </pc:spChg>
        <pc:spChg chg="add del mod">
          <ac:chgData name="逸宏" userId="5b6125eb5a4ed5ea" providerId="LiveId" clId="{2CFABAB1-FB9B-4B80-BD0B-4FB8076A484C}" dt="2023-12-12T14:18:29.998" v="3104"/>
          <ac:spMkLst>
            <pc:docMk/>
            <pc:sldMk cId="2144369564" sldId="1263"/>
            <ac:spMk id="32" creationId="{9922C1B9-035B-45E2-A3E2-D11788B4B6E4}"/>
          </ac:spMkLst>
        </pc:spChg>
        <pc:spChg chg="add mod">
          <ac:chgData name="逸宏" userId="5b6125eb5a4ed5ea" providerId="LiveId" clId="{2CFABAB1-FB9B-4B80-BD0B-4FB8076A484C}" dt="2023-12-12T14:18:23.055" v="3102" actId="20577"/>
          <ac:spMkLst>
            <pc:docMk/>
            <pc:sldMk cId="2144369564" sldId="1263"/>
            <ac:spMk id="33" creationId="{28E81AE4-C227-4B8F-829E-DB93758B6EB9}"/>
          </ac:spMkLst>
        </pc:spChg>
        <pc:picChg chg="add del mod">
          <ac:chgData name="逸宏" userId="5b6125eb5a4ed5ea" providerId="LiveId" clId="{2CFABAB1-FB9B-4B80-BD0B-4FB8076A484C}" dt="2023-12-12T14:04:43.377" v="2640" actId="21"/>
          <ac:picMkLst>
            <pc:docMk/>
            <pc:sldMk cId="2144369564" sldId="1263"/>
            <ac:picMk id="5" creationId="{846FBB4C-EAE9-493F-9EF4-7520BA4F55E8}"/>
          </ac:picMkLst>
        </pc:picChg>
        <pc:picChg chg="add mod">
          <ac:chgData name="逸宏" userId="5b6125eb5a4ed5ea" providerId="LiveId" clId="{2CFABAB1-FB9B-4B80-BD0B-4FB8076A484C}" dt="2023-12-12T14:04:57.209" v="2642" actId="1076"/>
          <ac:picMkLst>
            <pc:docMk/>
            <pc:sldMk cId="2144369564" sldId="1263"/>
            <ac:picMk id="7" creationId="{B72174AF-12C3-4A8C-BBEA-4E96FE96A4A7}"/>
          </ac:picMkLst>
        </pc:picChg>
        <pc:picChg chg="add del mod">
          <ac:chgData name="逸宏" userId="5b6125eb5a4ed5ea" providerId="LiveId" clId="{2CFABAB1-FB9B-4B80-BD0B-4FB8076A484C}" dt="2023-12-12T14:05:45.329" v="2648" actId="21"/>
          <ac:picMkLst>
            <pc:docMk/>
            <pc:sldMk cId="2144369564" sldId="1263"/>
            <ac:picMk id="9" creationId="{2EAB567B-7BF2-4190-9669-4EAC77E46E8D}"/>
          </ac:picMkLst>
        </pc:picChg>
        <pc:picChg chg="add del mod">
          <ac:chgData name="逸宏" userId="5b6125eb5a4ed5ea" providerId="LiveId" clId="{2CFABAB1-FB9B-4B80-BD0B-4FB8076A484C}" dt="2023-12-12T14:05:46.753" v="2649" actId="21"/>
          <ac:picMkLst>
            <pc:docMk/>
            <pc:sldMk cId="2144369564" sldId="1263"/>
            <ac:picMk id="11" creationId="{30B07A82-D77B-41A8-A2B0-712F6E8F54DA}"/>
          </ac:picMkLst>
        </pc:picChg>
        <pc:picChg chg="add mod">
          <ac:chgData name="逸宏" userId="5b6125eb5a4ed5ea" providerId="LiveId" clId="{2CFABAB1-FB9B-4B80-BD0B-4FB8076A484C}" dt="2023-12-12T14:15:55.219" v="3031" actId="1076"/>
          <ac:picMkLst>
            <pc:docMk/>
            <pc:sldMk cId="2144369564" sldId="1263"/>
            <ac:picMk id="13" creationId="{2745F15F-B090-45FB-9864-41142796E4C8}"/>
          </ac:picMkLst>
        </pc:picChg>
        <pc:picChg chg="add del mod">
          <ac:chgData name="逸宏" userId="5b6125eb5a4ed5ea" providerId="LiveId" clId="{2CFABAB1-FB9B-4B80-BD0B-4FB8076A484C}" dt="2023-12-12T14:15:23.280" v="3024" actId="21"/>
          <ac:picMkLst>
            <pc:docMk/>
            <pc:sldMk cId="2144369564" sldId="1263"/>
            <ac:picMk id="27" creationId="{B5229AEE-BEBE-42E7-8C1E-02ADF4583741}"/>
          </ac:picMkLst>
        </pc:picChg>
      </pc:sldChg>
      <pc:sldChg chg="new del">
        <pc:chgData name="逸宏" userId="5b6125eb5a4ed5ea" providerId="LiveId" clId="{2CFABAB1-FB9B-4B80-BD0B-4FB8076A484C}" dt="2023-12-12T14:05:49.563" v="2651" actId="2696"/>
        <pc:sldMkLst>
          <pc:docMk/>
          <pc:sldMk cId="921754089" sldId="1264"/>
        </pc:sldMkLst>
      </pc:sldChg>
      <pc:sldChg chg="addSp delSp modSp new mod">
        <pc:chgData name="逸宏" userId="5b6125eb5a4ed5ea" providerId="LiveId" clId="{2CFABAB1-FB9B-4B80-BD0B-4FB8076A484C}" dt="2023-12-12T14:23:31.385" v="3170" actId="1076"/>
        <pc:sldMkLst>
          <pc:docMk/>
          <pc:sldMk cId="1704354757" sldId="1264"/>
        </pc:sldMkLst>
        <pc:spChg chg="mod">
          <ac:chgData name="逸宏" userId="5b6125eb5a4ed5ea" providerId="LiveId" clId="{2CFABAB1-FB9B-4B80-BD0B-4FB8076A484C}" dt="2023-12-12T14:19:05.102" v="3153" actId="20577"/>
          <ac:spMkLst>
            <pc:docMk/>
            <pc:sldMk cId="1704354757" sldId="1264"/>
            <ac:spMk id="2" creationId="{C8331A9E-FA31-45FB-B96E-D4CC861885CA}"/>
          </ac:spMkLst>
        </pc:spChg>
        <pc:picChg chg="add mod">
          <ac:chgData name="逸宏" userId="5b6125eb5a4ed5ea" providerId="LiveId" clId="{2CFABAB1-FB9B-4B80-BD0B-4FB8076A484C}" dt="2023-12-12T14:19:39.150" v="3155" actId="1076"/>
          <ac:picMkLst>
            <pc:docMk/>
            <pc:sldMk cId="1704354757" sldId="1264"/>
            <ac:picMk id="5" creationId="{AB3DA6AF-EF27-4B3C-94E6-8DF8839968DB}"/>
          </ac:picMkLst>
        </pc:picChg>
        <pc:picChg chg="add del mod">
          <ac:chgData name="逸宏" userId="5b6125eb5a4ed5ea" providerId="LiveId" clId="{2CFABAB1-FB9B-4B80-BD0B-4FB8076A484C}" dt="2023-12-12T14:19:56.465" v="3158" actId="21"/>
          <ac:picMkLst>
            <pc:docMk/>
            <pc:sldMk cId="1704354757" sldId="1264"/>
            <ac:picMk id="7" creationId="{5D339B97-84B8-4A50-8A43-D5F1BA569118}"/>
          </ac:picMkLst>
        </pc:picChg>
        <pc:picChg chg="add mod">
          <ac:chgData name="逸宏" userId="5b6125eb5a4ed5ea" providerId="LiveId" clId="{2CFABAB1-FB9B-4B80-BD0B-4FB8076A484C}" dt="2023-12-12T14:20:06.604" v="3160" actId="1076"/>
          <ac:picMkLst>
            <pc:docMk/>
            <pc:sldMk cId="1704354757" sldId="1264"/>
            <ac:picMk id="9" creationId="{4C755123-A644-4E27-88D1-385BCCFCABA3}"/>
          </ac:picMkLst>
        </pc:picChg>
        <pc:picChg chg="add mod">
          <ac:chgData name="逸宏" userId="5b6125eb5a4ed5ea" providerId="LiveId" clId="{2CFABAB1-FB9B-4B80-BD0B-4FB8076A484C}" dt="2023-12-12T14:20:33.622" v="3162" actId="1076"/>
          <ac:picMkLst>
            <pc:docMk/>
            <pc:sldMk cId="1704354757" sldId="1264"/>
            <ac:picMk id="11" creationId="{B0682FC9-3DFF-4D4A-A6DA-FE9763DB1441}"/>
          </ac:picMkLst>
        </pc:picChg>
        <pc:picChg chg="add mod">
          <ac:chgData name="逸宏" userId="5b6125eb5a4ed5ea" providerId="LiveId" clId="{2CFABAB1-FB9B-4B80-BD0B-4FB8076A484C}" dt="2023-12-12T14:22:14.562" v="3164" actId="1076"/>
          <ac:picMkLst>
            <pc:docMk/>
            <pc:sldMk cId="1704354757" sldId="1264"/>
            <ac:picMk id="13" creationId="{2FB7AB4F-22F3-4280-91B7-A97D24EAC2A3}"/>
          </ac:picMkLst>
        </pc:picChg>
        <pc:picChg chg="add mod">
          <ac:chgData name="逸宏" userId="5b6125eb5a4ed5ea" providerId="LiveId" clId="{2CFABAB1-FB9B-4B80-BD0B-4FB8076A484C}" dt="2023-12-12T14:22:25.657" v="3166" actId="1076"/>
          <ac:picMkLst>
            <pc:docMk/>
            <pc:sldMk cId="1704354757" sldId="1264"/>
            <ac:picMk id="15" creationId="{243A8828-A7F9-4846-8F9C-5421AD6A6454}"/>
          </ac:picMkLst>
        </pc:picChg>
        <pc:picChg chg="add mod">
          <ac:chgData name="逸宏" userId="5b6125eb5a4ed5ea" providerId="LiveId" clId="{2CFABAB1-FB9B-4B80-BD0B-4FB8076A484C}" dt="2023-12-12T14:23:31.385" v="3170" actId="1076"/>
          <ac:picMkLst>
            <pc:docMk/>
            <pc:sldMk cId="1704354757" sldId="1264"/>
            <ac:picMk id="17" creationId="{9015138B-C35D-4B6C-8A3A-F983D3B3F15E}"/>
          </ac:picMkLst>
        </pc:picChg>
      </pc:sldChg>
    </pc:docChg>
  </pc:docChgLst>
  <pc:docChgLst>
    <pc:chgData name="逸宏" userId="5b6125eb5a4ed5ea" providerId="LiveId" clId="{F748F8CF-33B1-4EDF-B5D4-3209FD0B9E45}"/>
    <pc:docChg chg="custSel delSld modSld delSection modSection">
      <pc:chgData name="逸宏" userId="5b6125eb5a4ed5ea" providerId="LiveId" clId="{F748F8CF-33B1-4EDF-B5D4-3209FD0B9E45}" dt="2024-05-30T14:47:30.666" v="33" actId="47"/>
      <pc:docMkLst>
        <pc:docMk/>
      </pc:docMkLst>
      <pc:sldChg chg="modSp mod">
        <pc:chgData name="逸宏" userId="5b6125eb5a4ed5ea" providerId="LiveId" clId="{F748F8CF-33B1-4EDF-B5D4-3209FD0B9E45}" dt="2024-05-30T14:46:37.128" v="1" actId="20577"/>
        <pc:sldMkLst>
          <pc:docMk/>
          <pc:sldMk cId="4056936614" sldId="259"/>
        </pc:sldMkLst>
        <pc:spChg chg="mod">
          <ac:chgData name="逸宏" userId="5b6125eb5a4ed5ea" providerId="LiveId" clId="{F748F8CF-33B1-4EDF-B5D4-3209FD0B9E45}" dt="2024-05-30T14:46:37.128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768206860" sldId="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673396412" sldId="267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460776231" sldId="269"/>
        </pc:sldMkLst>
      </pc:sldChg>
      <pc:sldChg chg="del">
        <pc:chgData name="逸宏" userId="5b6125eb5a4ed5ea" providerId="LiveId" clId="{F748F8CF-33B1-4EDF-B5D4-3209FD0B9E45}" dt="2024-05-30T14:47:30.666" v="33" actId="47"/>
        <pc:sldMkLst>
          <pc:docMk/>
          <pc:sldMk cId="1759100234" sldId="271"/>
        </pc:sldMkLst>
      </pc:sldChg>
      <pc:sldChg chg="del">
        <pc:chgData name="逸宏" userId="5b6125eb5a4ed5ea" providerId="LiveId" clId="{F748F8CF-33B1-4EDF-B5D4-3209FD0B9E45}" dt="2024-05-30T14:47:27.538" v="31" actId="47"/>
        <pc:sldMkLst>
          <pc:docMk/>
          <pc:sldMk cId="1403700655" sldId="302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1466746081" sldId="372"/>
        </pc:sldMkLst>
      </pc:sldChg>
      <pc:sldChg chg="del">
        <pc:chgData name="逸宏" userId="5b6125eb5a4ed5ea" providerId="LiveId" clId="{F748F8CF-33B1-4EDF-B5D4-3209FD0B9E45}" dt="2024-05-30T14:47:21.734" v="27" actId="47"/>
        <pc:sldMkLst>
          <pc:docMk/>
          <pc:sldMk cId="1406203448" sldId="614"/>
        </pc:sldMkLst>
      </pc:sldChg>
      <pc:sldChg chg="del">
        <pc:chgData name="逸宏" userId="5b6125eb5a4ed5ea" providerId="LiveId" clId="{F748F8CF-33B1-4EDF-B5D4-3209FD0B9E45}" dt="2024-05-30T14:47:24.217" v="29" actId="47"/>
        <pc:sldMkLst>
          <pc:docMk/>
          <pc:sldMk cId="3742601282" sldId="1136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590588513" sldId="1142"/>
        </pc:sldMkLst>
      </pc:sldChg>
      <pc:sldChg chg="del">
        <pc:chgData name="逸宏" userId="5b6125eb5a4ed5ea" providerId="LiveId" clId="{F748F8CF-33B1-4EDF-B5D4-3209FD0B9E45}" dt="2024-05-30T14:47:25.434" v="30" actId="47"/>
        <pc:sldMkLst>
          <pc:docMk/>
          <pc:sldMk cId="2648098688" sldId="1143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2502779554" sldId="1147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4161202371" sldId="1250"/>
        </pc:sldMkLst>
      </pc:sldChg>
      <pc:sldChg chg="del">
        <pc:chgData name="逸宏" userId="5b6125eb5a4ed5ea" providerId="LiveId" clId="{F748F8CF-33B1-4EDF-B5D4-3209FD0B9E45}" dt="2024-05-30T14:47:29.380" v="32" actId="47"/>
        <pc:sldMkLst>
          <pc:docMk/>
          <pc:sldMk cId="3086934833" sldId="1252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3649308563" sldId="1256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4092586899" sldId="1258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863500349" sldId="1259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58198130" sldId="1260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571359109" sldId="1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290955385" sldId="1262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144369564" sldId="1263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704354757" sldId="1264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824996631" sldId="1265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923188222" sldId="1266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4030681101" sldId="1267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711269491" sldId="126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591005549" sldId="1271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678938434" sldId="1272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152055771" sldId="1273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741318682" sldId="1274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849679554" sldId="1275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4072148435" sldId="1276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882057483" sldId="1277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1118634" sldId="1278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248968757" sldId="127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321679725" sldId="1280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607138946" sldId="1281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4094282613" sldId="1282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812634434" sldId="1283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273145682" sldId="1284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82448503" sldId="1285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965784640" sldId="1286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775644964" sldId="1287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683685597" sldId="1288"/>
        </pc:sldMkLst>
      </pc:sldChg>
      <pc:sldChg chg="modSp mod">
        <pc:chgData name="逸宏" userId="5b6125eb5a4ed5ea" providerId="LiveId" clId="{F748F8CF-33B1-4EDF-B5D4-3209FD0B9E45}" dt="2024-05-30T14:47:01.460" v="15" actId="20577"/>
        <pc:sldMkLst>
          <pc:docMk/>
          <pc:sldMk cId="1525605154" sldId="1289"/>
        </pc:sldMkLst>
        <pc:spChg chg="mod">
          <ac:chgData name="逸宏" userId="5b6125eb5a4ed5ea" providerId="LiveId" clId="{F748F8CF-33B1-4EDF-B5D4-3209FD0B9E45}" dt="2024-05-30T14:47:01.460" v="15" actId="20577"/>
          <ac:spMkLst>
            <pc:docMk/>
            <pc:sldMk cId="1525605154" sldId="1289"/>
            <ac:spMk id="2" creationId="{2C504DA9-E0D3-4140-A7A4-93CCE419623C}"/>
          </ac:spMkLst>
        </pc:spChg>
      </pc:sldChg>
      <pc:sldChg chg="del">
        <pc:chgData name="逸宏" userId="5b6125eb5a4ed5ea" providerId="LiveId" clId="{F748F8CF-33B1-4EDF-B5D4-3209FD0B9E45}" dt="2024-05-30T14:46:21.060" v="0" actId="47"/>
        <pc:sldMkLst>
          <pc:docMk/>
          <pc:sldMk cId="3906367532" sldId="129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049463126" sldId="129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58540983" sldId="1292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13867232" sldId="1293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62713213" sldId="1294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133287383" sldId="1296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1173939243" sldId="1297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37959751" sldId="1298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232524996" sldId="1299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617693884" sldId="130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280038319" sldId="130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99445111" sldId="1302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10660963" sldId="1303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2646772557" sldId="1304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4184098363" sldId="1305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166618598" sldId="1306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362473074" sldId="1307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742045281" sldId="1308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944045778" sldId="1310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262228576" sldId="1311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260126095" sldId="1312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043423608" sldId="1314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703093192" sldId="1315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755555480" sldId="1316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490384470" sldId="1317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599297061" sldId="1318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363449958" sldId="1319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1948155449" sldId="1320"/>
        </pc:sldMkLst>
      </pc:sldChg>
      <pc:sldMasterChg chg="delSldLayout">
        <pc:chgData name="逸宏" userId="5b6125eb5a4ed5ea" providerId="LiveId" clId="{F748F8CF-33B1-4EDF-B5D4-3209FD0B9E45}" dt="2024-05-30T14:47:22.828" v="28" actId="47"/>
        <pc:sldMasterMkLst>
          <pc:docMk/>
          <pc:sldMasterMk cId="1598425277" sldId="2147483648"/>
        </pc:sldMasterMkLst>
        <pc:sldLayoutChg chg="del">
          <pc:chgData name="逸宏" userId="5b6125eb5a4ed5ea" providerId="LiveId" clId="{F748F8CF-33B1-4EDF-B5D4-3209FD0B9E45}" dt="2024-05-30T14:47:22.828" v="28" actId="47"/>
          <pc:sldLayoutMkLst>
            <pc:docMk/>
            <pc:sldMasterMk cId="1598425277" sldId="2147483648"/>
            <pc:sldLayoutMk cId="2691265161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2025/1/2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000" b="0" dirty="0"/>
              <a:t>馬路分割</a:t>
            </a:r>
            <a:br>
              <a:rPr lang="en-US" altLang="zh-TW" sz="4000" b="0" dirty="0"/>
            </a:br>
            <a:r>
              <a:rPr lang="en-US" altLang="zh-TW" sz="4000" b="0" dirty="0"/>
              <a:t>API</a:t>
            </a:r>
            <a:r>
              <a:rPr lang="zh-TW" altLang="en-US" sz="4000" b="0" dirty="0"/>
              <a:t>設計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50B180F-A44A-4619-9EF2-D92058B472F2}"/>
              </a:ext>
            </a:extLst>
          </p:cNvPr>
          <p:cNvGrpSpPr/>
          <p:nvPr/>
        </p:nvGrpSpPr>
        <p:grpSpPr>
          <a:xfrm>
            <a:off x="0" y="18937"/>
            <a:ext cx="3447690" cy="1370592"/>
            <a:chOff x="0" y="165046"/>
            <a:chExt cx="3447690" cy="137059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9C7E9E-D0E9-4343-90DF-7C76CBA5BF89}"/>
                </a:ext>
              </a:extLst>
            </p:cNvPr>
            <p:cNvSpPr/>
            <p:nvPr/>
          </p:nvSpPr>
          <p:spPr>
            <a:xfrm>
              <a:off x="0" y="165046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1232D0-3A76-41EF-A004-79A9862FA675}"/>
                </a:ext>
              </a:extLst>
            </p:cNvPr>
            <p:cNvSpPr/>
            <p:nvPr/>
          </p:nvSpPr>
          <p:spPr>
            <a:xfrm>
              <a:off x="0" y="1135528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DC34C55-7CE7-45C9-8D84-00DE01F76D6D}"/>
              </a:ext>
            </a:extLst>
          </p:cNvPr>
          <p:cNvSpPr/>
          <p:nvPr/>
        </p:nvSpPr>
        <p:spPr>
          <a:xfrm>
            <a:off x="7703389" y="968424"/>
            <a:ext cx="4290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endParaRPr lang="en-US" altLang="zh-TW" sz="200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9381C00-C933-C503-E39E-30B743AAD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功能描述 </a:t>
            </a:r>
            <a:r>
              <a:rPr lang="en-US" altLang="zh-TW" dirty="0"/>
              <a:t>:</a:t>
            </a:r>
            <a:r>
              <a:rPr lang="zh-TW" altLang="en-US" dirty="0"/>
              <a:t>該 </a:t>
            </a:r>
            <a:r>
              <a:rPr lang="en-US" altLang="zh-TW" dirty="0"/>
              <a:t>API </a:t>
            </a:r>
            <a:r>
              <a:rPr lang="zh-TW" altLang="en-US" dirty="0"/>
              <a:t>提供了一個函數</a:t>
            </a:r>
            <a:r>
              <a:rPr lang="en-US" altLang="zh-TW" dirty="0"/>
              <a:t>,</a:t>
            </a:r>
            <a:r>
              <a:rPr lang="zh-TW" altLang="en-US" dirty="0"/>
              <a:t>可以從 </a:t>
            </a:r>
            <a:r>
              <a:rPr lang="en-US" altLang="zh-TW" dirty="0"/>
              <a:t>LBP </a:t>
            </a:r>
            <a:r>
              <a:rPr lang="zh-TW" altLang="en-US" dirty="0"/>
              <a:t>直方圖中查找前 </a:t>
            </a:r>
            <a:r>
              <a:rPr lang="en-US" altLang="zh-TW" dirty="0"/>
              <a:t>s </a:t>
            </a:r>
            <a:r>
              <a:rPr lang="zh-TW" altLang="en-US" dirty="0"/>
              <a:t>個最大值及其對應的索引。這在一些基於 </a:t>
            </a:r>
            <a:r>
              <a:rPr lang="en-US" altLang="zh-TW" dirty="0"/>
              <a:t>LBP </a:t>
            </a:r>
            <a:r>
              <a:rPr lang="zh-TW" altLang="en-US" dirty="0"/>
              <a:t>特徵的圖像分類任務中很有用</a:t>
            </a:r>
            <a:r>
              <a:rPr lang="en-US" altLang="zh-TW" dirty="0"/>
              <a:t>,</a:t>
            </a:r>
            <a:r>
              <a:rPr lang="zh-TW" altLang="en-US" dirty="0"/>
              <a:t>可以作為特徵選擇或特徵工程的一部分。</a:t>
            </a:r>
            <a:endParaRPr lang="en-US" altLang="zh-TW" dirty="0"/>
          </a:p>
          <a:p>
            <a:r>
              <a:rPr lang="zh-TW" altLang="en-US" dirty="0"/>
              <a:t>函式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effectLst/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effectLst/>
              </a:rPr>
              <a:t>find_top_lbp_values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/>
              <a:t>lbp_histogram</a:t>
            </a:r>
            <a:r>
              <a:rPr lang="en-US" altLang="zh-TW" dirty="0">
                <a:effectLst/>
              </a:rPr>
              <a:t>,</a:t>
            </a:r>
            <a:r>
              <a:rPr lang="en-US" altLang="zh-TW" dirty="0"/>
              <a:t> s</a:t>
            </a:r>
            <a:r>
              <a:rPr lang="en-US" altLang="zh-TW" dirty="0">
                <a:effectLst/>
              </a:rPr>
              <a:t>):</a:t>
            </a:r>
          </a:p>
          <a:p>
            <a:endParaRPr lang="en-US" altLang="zh-TW" dirty="0"/>
          </a:p>
          <a:p>
            <a:endParaRPr lang="en-US" altLang="zh-TW" dirty="0">
              <a:effectLst/>
            </a:endParaRPr>
          </a:p>
          <a:p>
            <a:endParaRPr lang="en-US" altLang="zh-TW" dirty="0"/>
          </a:p>
          <a:p>
            <a:endParaRPr lang="en-US" altLang="zh-TW" dirty="0">
              <a:effectLst/>
            </a:endParaRPr>
          </a:p>
          <a:p>
            <a:r>
              <a:rPr lang="zh-TW" altLang="en-US" dirty="0"/>
              <a:t>返回值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top_values</a:t>
            </a:r>
            <a:r>
              <a:rPr lang="en-US" altLang="zh-TW" dirty="0"/>
              <a:t> (</a:t>
            </a:r>
            <a:r>
              <a:rPr lang="en-US" altLang="zh-TW" dirty="0" err="1"/>
              <a:t>numpy.ndarray</a:t>
            </a:r>
            <a:r>
              <a:rPr lang="en-US" altLang="zh-TW" dirty="0"/>
              <a:t>): </a:t>
            </a:r>
            <a:r>
              <a:rPr lang="zh-TW" altLang="en-US" dirty="0"/>
              <a:t>前 </a:t>
            </a:r>
            <a:r>
              <a:rPr lang="en-US" altLang="zh-TW" dirty="0"/>
              <a:t>s </a:t>
            </a:r>
            <a:r>
              <a:rPr lang="zh-TW" altLang="en-US" dirty="0"/>
              <a:t>個最大值、</a:t>
            </a:r>
            <a:r>
              <a:rPr lang="en-US" altLang="zh-TW" dirty="0" err="1"/>
              <a:t>top_indices</a:t>
            </a:r>
            <a:r>
              <a:rPr lang="en-US" altLang="zh-TW" dirty="0"/>
              <a:t> (</a:t>
            </a:r>
            <a:r>
              <a:rPr lang="en-US" altLang="zh-TW" dirty="0" err="1"/>
              <a:t>numpy.ndarray</a:t>
            </a:r>
            <a:r>
              <a:rPr lang="en-US" altLang="zh-TW" dirty="0"/>
              <a:t>): </a:t>
            </a:r>
            <a:r>
              <a:rPr lang="zh-TW" altLang="en-US" dirty="0"/>
              <a:t>對應的 </a:t>
            </a:r>
            <a:r>
              <a:rPr lang="en-US" altLang="zh-TW" dirty="0"/>
              <a:t>LBP </a:t>
            </a:r>
            <a:r>
              <a:rPr lang="zh-TW" altLang="en-US" dirty="0"/>
              <a:t>值索引</a:t>
            </a:r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9E58373-095A-A2FF-B798-0D958077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sorting</a:t>
            </a:r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7DB3A2BD-198B-4862-3D43-302821523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80125"/>
              </p:ext>
            </p:extLst>
          </p:nvPr>
        </p:nvGraphicFramePr>
        <p:xfrm>
          <a:off x="987491" y="1981419"/>
          <a:ext cx="8852988" cy="97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14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2447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037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36712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lbp_histogram</a:t>
                      </a:r>
                      <a:endParaRPr lang="en-US" altLang="zh-TW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直方圖</a:t>
                      </a:r>
                      <a:endParaRPr lang="zh-TW" altLang="en-US" sz="1200" baseline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要查找的最大值個數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目標前三大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61FFCBC3-6FAA-7F87-7BD5-965FA6DB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9306"/>
            <a:ext cx="6649378" cy="301032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70E1285-2035-121D-F24F-2CFDDB7DA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578" y="3733483"/>
            <a:ext cx="386622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  <a:p>
            <a:pPr marL="0" indent="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1800">
                <a:latin typeface="Arial" panose="020B0604020202020204" pitchFamily="34" charset="0"/>
              </a:rPr>
              <a:t>輸入必須是一維numpy數組 </a:t>
            </a:r>
          </a:p>
          <a:p>
            <a:pPr marL="0" indent="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1800">
                <a:latin typeface="Arial" panose="020B0604020202020204" pitchFamily="34" charset="0"/>
              </a:rPr>
              <a:t>排序採用降序（從大到小） </a:t>
            </a:r>
          </a:p>
          <a:p>
            <a:pPr marL="0" indent="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1800">
                <a:latin typeface="Arial" panose="020B0604020202020204" pitchFamily="34" charset="0"/>
              </a:rPr>
              <a:t>如果需要保留原始索引信息，可以修改函數返回值包含索引 </a:t>
            </a:r>
            <a:endParaRPr lang="zh-TW" altLang="zh-TW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7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2021FC5-A5F7-5803-648A-A76E0DD8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功能描述 </a:t>
            </a:r>
            <a:r>
              <a:rPr lang="en-US" altLang="zh-TW" dirty="0"/>
              <a:t>:</a:t>
            </a:r>
            <a:r>
              <a:rPr lang="zh-TW" altLang="en-US" dirty="0"/>
              <a:t> 計算兩個特徵向量之間的</a:t>
            </a:r>
            <a:r>
              <a:rPr lang="en-US" altLang="zh-TW" dirty="0"/>
              <a:t>1</a:t>
            </a:r>
            <a:r>
              <a:rPr lang="zh-TW" altLang="en-US" dirty="0"/>
              <a:t>範數距離（</a:t>
            </a:r>
            <a:r>
              <a:rPr lang="en-US" altLang="zh-TW" dirty="0"/>
              <a:t>Manhattan distance</a:t>
            </a:r>
            <a:r>
              <a:rPr lang="zh-TW" altLang="en-US" dirty="0"/>
              <a:t>）。在此系統中，用於計算排序後的</a:t>
            </a:r>
            <a:r>
              <a:rPr lang="en-US" altLang="zh-TW" dirty="0"/>
              <a:t>LBP</a:t>
            </a:r>
            <a:r>
              <a:rPr lang="zh-TW" altLang="en-US" dirty="0"/>
              <a:t>特徵向量與參考模板之間的差異程度。</a:t>
            </a:r>
            <a:endParaRPr lang="en-US" altLang="zh-TW" dirty="0"/>
          </a:p>
          <a:p>
            <a:r>
              <a:rPr lang="zh-TW" altLang="en-US" dirty="0"/>
              <a:t>函式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effectLst/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effectLst/>
              </a:rPr>
              <a:t>calculate_one_norm_distance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/>
              <a:t>feature_vector</a:t>
            </a:r>
            <a:r>
              <a:rPr lang="en-US" altLang="zh-TW" dirty="0">
                <a:effectLst/>
              </a:rPr>
              <a:t>,</a:t>
            </a:r>
            <a:r>
              <a:rPr lang="en-US" altLang="zh-TW" dirty="0"/>
              <a:t> template, normalize=true</a:t>
            </a:r>
            <a:r>
              <a:rPr lang="en-US" altLang="zh-TW" dirty="0">
                <a:effectLst/>
              </a:rPr>
              <a:t>)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返回值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distance: float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，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計算得到的1範數距離值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如果選擇正規化，輸出範圍為[0, 1]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如果不正規化，輸出為原始距離值 </a:t>
            </a:r>
          </a:p>
          <a:p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3DE06A4-EDC0-048E-C64C-DBCF88D0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1-norm-dist</a:t>
            </a:r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47138A1-6F2A-6D19-2F56-B4F28C116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46031"/>
              </p:ext>
            </p:extLst>
          </p:nvPr>
        </p:nvGraphicFramePr>
        <p:xfrm>
          <a:off x="987491" y="1981419"/>
          <a:ext cx="8852988" cy="1279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6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520762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037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367125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feature_vector</a:t>
                      </a:r>
                      <a:endParaRPr lang="en-US" altLang="zh-TW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輸入的特徵向量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LBP_mode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template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參考模板向量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normalize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bool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是否進行正規化，預設為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True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2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08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D802D8-2D71-CA42-75B5-69A09F5FF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852"/>
          <a:stretch/>
        </p:blipFill>
        <p:spPr>
          <a:xfrm>
            <a:off x="838201" y="1193363"/>
            <a:ext cx="5534608" cy="4471274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DA0D1A6A-0D23-C83C-4ABE-D274F650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1-norm-dist_</a:t>
            </a:r>
            <a:r>
              <a:rPr lang="zh-TW" altLang="en-US" dirty="0"/>
              <a:t>使用範例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37F9AF26-D3E1-FA69-53B8-711D7D428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809" y="1085125"/>
            <a:ext cx="474360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輸入向量必須是一維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數組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建議先對輸入數據進行預處理和正規化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可根據實際應用場景選擇是否進行正規化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距離值越小表示兩個向量越相似 </a:t>
            </a:r>
          </a:p>
        </p:txBody>
      </p:sp>
    </p:spTree>
    <p:extLst>
      <p:ext uri="{BB962C8B-B14F-4D97-AF65-F5344CB8AC3E}">
        <p14:creationId xmlns:p14="http://schemas.microsoft.com/office/powerpoint/2010/main" val="150721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0E58605-3A94-6F0A-E29D-AC18E3547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功能描述 </a:t>
            </a:r>
            <a:r>
              <a:rPr lang="en-US" altLang="zh-TW" dirty="0"/>
              <a:t>:</a:t>
            </a:r>
            <a:r>
              <a:rPr lang="zh-TW" altLang="en-US" dirty="0"/>
              <a:t> 接收</a:t>
            </a:r>
            <a:r>
              <a:rPr lang="en-US" altLang="zh-TW" dirty="0"/>
              <a:t>1</a:t>
            </a:r>
            <a:r>
              <a:rPr lang="zh-TW" altLang="en-US" dirty="0"/>
              <a:t>範數距離值並與預設閾值</a:t>
            </a:r>
            <a:r>
              <a:rPr lang="en-US" altLang="zh-TW" dirty="0"/>
              <a:t>(</a:t>
            </a:r>
            <a:r>
              <a:rPr lang="en-US" altLang="zh-TW" dirty="0" err="1"/>
              <a:t>d_th</a:t>
            </a:r>
            <a:r>
              <a:rPr lang="en-US" altLang="zh-TW" dirty="0"/>
              <a:t>)</a:t>
            </a:r>
            <a:r>
              <a:rPr lang="zh-TW" altLang="en-US" dirty="0"/>
              <a:t>進行比較，判斷特徵相似程度。</a:t>
            </a:r>
            <a:endParaRPr lang="en-US" altLang="zh-TW" dirty="0"/>
          </a:p>
          <a:p>
            <a:r>
              <a:rPr lang="zh-TW" altLang="en-US" dirty="0"/>
              <a:t>函式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effectLst/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effectLst/>
              </a:rPr>
              <a:t>compare_threshold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/>
              <a:t>distance,threshold</a:t>
            </a:r>
            <a:r>
              <a:rPr lang="en-US" altLang="zh-TW" dirty="0">
                <a:effectLst/>
              </a:rPr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返回值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is_similar: bool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、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True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距離小於閾值，判定為相似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False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: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距離大於閾值，判定為不相似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D8E6995-3E82-FA59-1FF7-3ECE9D85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th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7372C595-64C5-BB30-409E-096A70B2F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03423"/>
              </p:ext>
            </p:extLst>
          </p:nvPr>
        </p:nvGraphicFramePr>
        <p:xfrm>
          <a:off x="838200" y="1766815"/>
          <a:ext cx="8852988" cy="939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14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2447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037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367125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distance</a:t>
                      </a:r>
                      <a:endParaRPr lang="en-US" altLang="zh-TW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範數距離值</a:t>
                      </a:r>
                      <a:endParaRPr lang="zh-TW" altLang="en-US" sz="1200" baseline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180331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threshold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比較閾值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d_th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</a:tbl>
          </a:graphicData>
        </a:graphic>
      </p:graphicFrame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589A9E99-3203-B22F-B955-854BF0019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9356"/>
            <a:ext cx="4284306" cy="33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BF34A5D-3C9F-D375-6B16-D93BD3278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功能描述 </a:t>
            </a:r>
            <a:r>
              <a:rPr lang="en-US" altLang="zh-TW" dirty="0"/>
              <a:t>:</a:t>
            </a:r>
            <a:r>
              <a:rPr lang="zh-TW" altLang="en-US" dirty="0"/>
              <a:t>根據閾值比較的結果進行最終的標記分類。</a:t>
            </a:r>
            <a:endParaRPr lang="en-US" altLang="zh-TW" dirty="0"/>
          </a:p>
          <a:p>
            <a:r>
              <a:rPr lang="zh-TW" altLang="en-US" dirty="0"/>
              <a:t>函式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effectLst/>
              </a:rPr>
              <a:t>def </a:t>
            </a:r>
            <a:r>
              <a:rPr lang="en-US" altLang="zh-TW" dirty="0" err="1">
                <a:effectLst/>
              </a:rPr>
              <a:t>label_region</a:t>
            </a:r>
            <a:r>
              <a:rPr lang="en-US" altLang="zh-TW" dirty="0">
                <a:effectLst/>
              </a:rPr>
              <a:t>(image, position, </a:t>
            </a:r>
            <a:r>
              <a:rPr lang="en-US" altLang="zh-TW" dirty="0" err="1">
                <a:effectLst/>
              </a:rPr>
              <a:t>is_similar</a:t>
            </a:r>
            <a:r>
              <a:rPr lang="en-US" altLang="zh-TW" dirty="0">
                <a:effectLst/>
              </a:rPr>
              <a:t>, </a:t>
            </a:r>
            <a:r>
              <a:rPr lang="en-US" altLang="zh-TW" dirty="0" err="1">
                <a:effectLst/>
              </a:rPr>
              <a:t>color_config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返回值 </a:t>
            </a:r>
            <a:r>
              <a:rPr lang="en-US" altLang="zh-TW" dirty="0">
                <a:latin typeface="標楷體" panose="03000509000000000000" pitchFamily="65" charset="-120"/>
              </a:rPr>
              <a:t>: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labeled_image: numpy.ndarray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 標記後的圖像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273F8-E49D-4AFF-D8AD-89237B11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labeling</a:t>
            </a:r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4357D471-7390-92DC-7DAF-AC615681C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126503"/>
              </p:ext>
            </p:extLst>
          </p:nvPr>
        </p:nvGraphicFramePr>
        <p:xfrm>
          <a:off x="987491" y="1804137"/>
          <a:ext cx="8852988" cy="158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476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362142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037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367125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image</a:t>
                      </a:r>
                      <a:endParaRPr lang="en-US" altLang="zh-TW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原始圖像</a:t>
                      </a:r>
                      <a:endParaRPr lang="zh-TW" altLang="en-US" sz="1200" baseline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position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Tuple[int, int]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要標記的位置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(x, y)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is_similar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bool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閾值比較結果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28150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color_config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dict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標記顏色配置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550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94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6A42C-6045-436C-19A5-4218EF881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A6B3C9-BBF0-3589-5895-7A4241E7F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9580"/>
            <a:ext cx="7744906" cy="4553585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881BA9BF-24DD-C612-58C3-8AFA5158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labeling_</a:t>
            </a:r>
            <a:r>
              <a:rPr lang="zh-TW" altLang="en-US" dirty="0"/>
              <a:t>使用範例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7A229BE-4212-EA50-D06E-E2FE509F264F}"/>
              </a:ext>
            </a:extLst>
          </p:cNvPr>
          <p:cNvSpPr txBox="1"/>
          <p:nvPr/>
        </p:nvSpPr>
        <p:spPr>
          <a:xfrm>
            <a:off x="8696131" y="1207519"/>
            <a:ext cx="21926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閾值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(d_th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)的選擇對系統性能有重要影響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標記顏色和透明度可根據實際需求調整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建議對邊界情況進行處理，避免索引越界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標記時注意保留原圖資訊 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314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001100-574A-A41D-05BE-D40C4517D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09" y="1201738"/>
            <a:ext cx="6716182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338FB8B1-7DC5-7170-C302-B898C876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最後劃記結果</a:t>
            </a:r>
          </a:p>
        </p:txBody>
      </p:sp>
    </p:spTree>
    <p:extLst>
      <p:ext uri="{BB962C8B-B14F-4D97-AF65-F5344CB8AC3E}">
        <p14:creationId xmlns:p14="http://schemas.microsoft.com/office/powerpoint/2010/main" val="38119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8F517D0-425A-46C3-AC36-EDDBC6D6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功能描述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Sobel </a:t>
            </a:r>
            <a:r>
              <a:rPr lang="zh-TW" altLang="en-US" dirty="0"/>
              <a:t>運算子用於圖像邊緣檢測，通過計算圖像在水平和垂直方向的梯度來檢測邊緣。這個運算子結合了高斯平滑和微分運算，對於邊緣檢測和圖像增強特別有效。</a:t>
            </a:r>
            <a:endParaRPr lang="en-US" altLang="zh-TW" dirty="0"/>
          </a:p>
          <a:p>
            <a:r>
              <a:rPr lang="zh-TW" altLang="en-US" dirty="0"/>
              <a:t>函式 </a:t>
            </a:r>
            <a:r>
              <a:rPr lang="en-US" altLang="zh-TW" dirty="0"/>
              <a:t>:</a:t>
            </a:r>
            <a:r>
              <a:rPr lang="en-US" altLang="zh-TW" dirty="0">
                <a:effectLst/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effectLst/>
              </a:rPr>
              <a:t>sobel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/>
              <a:t>image</a:t>
            </a:r>
            <a:r>
              <a:rPr lang="en-US" altLang="zh-TW" dirty="0">
                <a:effectLst/>
              </a:rPr>
              <a:t>,</a:t>
            </a:r>
            <a:r>
              <a:rPr lang="en-US" altLang="zh-TW" dirty="0"/>
              <a:t> </a:t>
            </a:r>
            <a:r>
              <a:rPr lang="en-US" altLang="zh-TW" dirty="0" err="1"/>
              <a:t>kernel_size</a:t>
            </a:r>
            <a:r>
              <a:rPr lang="en-US" altLang="zh-TW" dirty="0">
                <a:effectLst/>
              </a:rPr>
              <a:t>=3,</a:t>
            </a:r>
            <a:r>
              <a:rPr lang="en-US" altLang="zh-TW" dirty="0"/>
              <a:t> dx</a:t>
            </a:r>
            <a:r>
              <a:rPr lang="en-US" altLang="zh-TW" dirty="0">
                <a:effectLst/>
              </a:rPr>
              <a:t>=1,</a:t>
            </a:r>
            <a:r>
              <a:rPr lang="en-US" altLang="zh-TW" dirty="0"/>
              <a:t> </a:t>
            </a:r>
            <a:r>
              <a:rPr lang="en-US" altLang="zh-TW" dirty="0" err="1"/>
              <a:t>dy</a:t>
            </a:r>
            <a:r>
              <a:rPr lang="en-US" altLang="zh-TW" dirty="0">
                <a:effectLst/>
              </a:rPr>
              <a:t>=1,</a:t>
            </a:r>
            <a:r>
              <a:rPr lang="en-US" altLang="zh-TW" dirty="0"/>
              <a:t> </a:t>
            </a:r>
            <a:r>
              <a:rPr lang="en-US" altLang="zh-TW" dirty="0" err="1"/>
              <a:t>border_type</a:t>
            </a:r>
            <a:r>
              <a:rPr lang="en-US" altLang="zh-TW" dirty="0">
                <a:effectLst/>
              </a:rPr>
              <a:t>='REFLECT')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返回值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cs typeface="Times New Roman" panose="02020603050405020304" pitchFamily="18" charset="0"/>
              </a:rPr>
              <a:t>numpy.ndarray</a:t>
            </a:r>
            <a:r>
              <a:rPr lang="zh-TW" altLang="en-US" dirty="0">
                <a:cs typeface="Times New Roman" panose="02020603050405020304" pitchFamily="18" charset="0"/>
              </a:rPr>
              <a:t>，</a:t>
            </a:r>
            <a:r>
              <a:rPr lang="zh-TW" altLang="en-US" dirty="0"/>
              <a:t>梯度圖像，與輸入圖像大小相同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CD228C-70D5-40DD-8DEA-EC13C2FD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sobel</a:t>
            </a:r>
            <a:endParaRPr lang="zh-TW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AD150D9-BF65-411D-96A4-EC92CA6DA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395546"/>
              </p:ext>
            </p:extLst>
          </p:nvPr>
        </p:nvGraphicFramePr>
        <p:xfrm>
          <a:off x="987491" y="1981419"/>
          <a:ext cx="10929258" cy="2600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2447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037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367125"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Image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輸入圖像 </a:t>
                      </a:r>
                      <a:endParaRPr lang="en-US" altLang="zh-TW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必須是單通道（灰度）圖像，數據類型可以是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uint8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float32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kernel_size 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核大小 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必須是奇數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  <a:tr h="5303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dx: x 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方向的導數階數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預設值：1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範圍：0 ≤ 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dx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≤ 2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說明：0 表示不計算該方向導數 </a:t>
                      </a:r>
                    </a:p>
                    <a:p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2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dy: y 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方向的導數階數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預設值：1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範圍：0 ≤ 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dy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≤ 2 說明：0 表示不計算該方向導數 </a:t>
                      </a:r>
                    </a:p>
                    <a:p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35108"/>
                  </a:ext>
                </a:extLst>
              </a:tr>
              <a:tr h="261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border_type: 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邊界處理方式 </a:t>
                      </a:r>
                    </a:p>
                    <a:p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預設值：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REFLECT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可選值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REFLECT,CONSTANT,REPLICATE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說明：處理圖像邊界的方法</a:t>
                      </a:r>
                    </a:p>
                    <a:p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9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2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2D81CE3-1770-266A-6495-58B87A715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2981"/>
            <a:ext cx="7805129" cy="5007234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A145B603-E539-2CA5-B85F-A7F784E9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sobel</a:t>
            </a:r>
            <a:r>
              <a:rPr lang="en-US" altLang="zh-TW" dirty="0"/>
              <a:t>_</a:t>
            </a:r>
            <a:r>
              <a:rPr lang="zh-TW" altLang="en-US" dirty="0"/>
              <a:t>使用範例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433B5F1-579A-B37B-FCC0-7D9BE92A5E0D}"/>
              </a:ext>
            </a:extLst>
          </p:cNvPr>
          <p:cNvSpPr txBox="1"/>
          <p:nvPr/>
        </p:nvSpPr>
        <p:spPr>
          <a:xfrm>
            <a:off x="8643329" y="1212981"/>
            <a:ext cx="27104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kernel_size 越大，計算越耗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時，但對噪聲的抑制效果越好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dx 和 dy 不能同時為 0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輸入圖像建議先進行高斯模糊以減少噪聲影響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返回值可能需要經過歸一化才能正確顯示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691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172EDE2-6B0B-60B6-999D-207C05C04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09" y="1201738"/>
            <a:ext cx="6716182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D3CC933E-0F68-A384-0FD3-646B2A29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sobel</a:t>
            </a:r>
            <a:r>
              <a:rPr lang="zh-TW" altLang="en-US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172327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716BBA6-8D33-5F6C-F0DE-6F8D1CB03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功能描述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LBP </a:t>
            </a:r>
            <a:r>
              <a:rPr lang="zh-TW" altLang="en-US" dirty="0"/>
              <a:t>是一種有效的紋理描述算子</a:t>
            </a:r>
            <a:r>
              <a:rPr lang="en-US" altLang="zh-TW" dirty="0"/>
              <a:t>,</a:t>
            </a:r>
            <a:r>
              <a:rPr lang="zh-TW" altLang="en-US" dirty="0"/>
              <a:t>通過比較中心像素與鄰域像素的灰度值來獲得紋理特徵。它具有旋轉不變性和灰度不變性的特點</a:t>
            </a:r>
            <a:r>
              <a:rPr lang="en-US" altLang="zh-TW" dirty="0"/>
              <a:t>,</a:t>
            </a:r>
            <a:r>
              <a:rPr lang="zh-TW" altLang="en-US" dirty="0"/>
              <a:t>在圖像識別、分割等領域有廣泛應用。</a:t>
            </a:r>
            <a:endParaRPr lang="en-US" altLang="zh-TW" dirty="0"/>
          </a:p>
          <a:p>
            <a:r>
              <a:rPr lang="zh-TW" altLang="en-US" dirty="0"/>
              <a:t>函式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effectLst/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effectLst/>
              </a:rPr>
              <a:t>lbp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/>
              <a:t>image</a:t>
            </a:r>
            <a:r>
              <a:rPr lang="en-US" altLang="zh-TW" dirty="0">
                <a:effectLst/>
              </a:rPr>
              <a:t>,</a:t>
            </a:r>
            <a:r>
              <a:rPr lang="en-US" altLang="zh-TW" dirty="0"/>
              <a:t> radius</a:t>
            </a:r>
            <a:r>
              <a:rPr lang="en-US" altLang="zh-TW" dirty="0">
                <a:effectLst/>
              </a:rPr>
              <a:t>=1,</a:t>
            </a:r>
            <a:r>
              <a:rPr lang="en-US" altLang="zh-TW" dirty="0"/>
              <a:t> </a:t>
            </a:r>
            <a:r>
              <a:rPr lang="en-US" altLang="zh-TW" dirty="0" err="1"/>
              <a:t>n_points</a:t>
            </a:r>
            <a:r>
              <a:rPr lang="en-US" altLang="zh-TW" dirty="0">
                <a:effectLst/>
              </a:rPr>
              <a:t>=8)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返回值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numpy.ndarray</a:t>
            </a:r>
            <a:r>
              <a:rPr lang="zh-TW" altLang="en-US" dirty="0"/>
              <a:t> ，</a:t>
            </a:r>
            <a:r>
              <a:rPr lang="en-US" altLang="zh-TW" dirty="0"/>
              <a:t>LBP </a:t>
            </a:r>
            <a:r>
              <a:rPr lang="zh-TW" altLang="en-US" dirty="0"/>
              <a:t>特徵圖</a:t>
            </a:r>
            <a:r>
              <a:rPr lang="en-US" altLang="zh-TW" dirty="0"/>
              <a:t>,</a:t>
            </a:r>
            <a:r>
              <a:rPr lang="zh-TW" altLang="en-US" dirty="0"/>
              <a:t>與輸入圖像大小相同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18D532A-36F2-E5C2-EFA2-1DDCB5F6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LBP</a:t>
            </a:r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7697986C-5E4F-68D5-9AC9-48A8CE3C0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98902"/>
              </p:ext>
            </p:extLst>
          </p:nvPr>
        </p:nvGraphicFramePr>
        <p:xfrm>
          <a:off x="987491" y="1981419"/>
          <a:ext cx="10929258" cy="1502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2447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037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367125"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Image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輸入圖像 </a:t>
                      </a:r>
                      <a:endParaRPr lang="en-US" altLang="zh-TW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必須是單通道（灰度）圖像，數據類型可以是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uint8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float32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radius</a:t>
                      </a:r>
                      <a:r>
                        <a:rPr lang="en-US" altLang="zh-TW" sz="1200" dirty="0"/>
                        <a:t>: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en-US" altLang="zh-TW" sz="1200" dirty="0"/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半徑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en-US" altLang="zh-TW" sz="1200" dirty="0"/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算子鄰域的半徑大小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  <a:tr h="5303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n_points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LBP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鄰域點數</a:t>
                      </a:r>
                      <a:endParaRPr kumimoji="0" lang="zh-TW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en-US" altLang="zh-TW" sz="1200" dirty="0"/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算子鄰域的採樣點數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2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78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079FA2-56FE-FFC0-4467-6C190563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LBP_</a:t>
            </a:r>
            <a:r>
              <a:rPr lang="zh-TW" altLang="en-US" dirty="0"/>
              <a:t>使用範例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D14CF0-70AE-D0AB-850D-DC701361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5340"/>
            <a:ext cx="5068007" cy="481079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096B174-F4E6-53C2-E9F3-029541A6D75A}"/>
              </a:ext>
            </a:extLst>
          </p:cNvPr>
          <p:cNvSpPr txBox="1"/>
          <p:nvPr/>
        </p:nvSpPr>
        <p:spPr>
          <a:xfrm>
            <a:off x="8643329" y="1212981"/>
            <a:ext cx="271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A75B22D-77DF-1830-1B54-5B084E65786B}"/>
              </a:ext>
            </a:extLst>
          </p:cNvPr>
          <p:cNvSpPr txBox="1"/>
          <p:nvPr/>
        </p:nvSpPr>
        <p:spPr>
          <a:xfrm>
            <a:off x="6017503" y="1085125"/>
            <a:ext cx="5336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輸入圖像必須是單通道灰度圖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radius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和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n_points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是可調參數,需要根據具體應用場景調整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特徵圖的數值範圍為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0-255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,可直接用於後續處理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輸入圖像的邊界處理採用複製邊緣值的方式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581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6619D8-85E1-49C5-8598-E70189A83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07" y="1201738"/>
            <a:ext cx="6718985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BA1035E9-481E-877C-4160-8449E94D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LBP</a:t>
            </a:r>
            <a:r>
              <a:rPr lang="zh-TW" altLang="en-US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363312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1DE01D-F10D-0510-4D90-46E09D46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功能描述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LBP </a:t>
            </a:r>
            <a:r>
              <a:rPr lang="zh-TW" altLang="en-US" dirty="0"/>
              <a:t>直方圖是對 </a:t>
            </a:r>
            <a:r>
              <a:rPr lang="en-US" altLang="zh-TW" dirty="0"/>
              <a:t>LBP </a:t>
            </a:r>
            <a:r>
              <a:rPr lang="zh-TW" altLang="en-US" dirty="0"/>
              <a:t>特徵圖統計各個 </a:t>
            </a:r>
            <a:r>
              <a:rPr lang="en-US" altLang="zh-TW" dirty="0"/>
              <a:t>LBP </a:t>
            </a:r>
            <a:r>
              <a:rPr lang="zh-TW" altLang="en-US" dirty="0"/>
              <a:t>值出現的頻率</a:t>
            </a:r>
            <a:r>
              <a:rPr lang="en-US" altLang="zh-TW" dirty="0"/>
              <a:t>,</a:t>
            </a:r>
            <a:r>
              <a:rPr lang="zh-TW" altLang="en-US" dirty="0"/>
              <a:t>用於描述圖像的紋理特徵。它是 </a:t>
            </a:r>
            <a:r>
              <a:rPr lang="en-US" altLang="zh-TW" dirty="0"/>
              <a:t>LBP </a:t>
            </a:r>
            <a:r>
              <a:rPr lang="zh-TW" altLang="en-US" dirty="0"/>
              <a:t>算法中常用的特徵表示形式</a:t>
            </a:r>
            <a:r>
              <a:rPr lang="en-US" altLang="zh-TW" dirty="0"/>
              <a:t>,</a:t>
            </a:r>
            <a:r>
              <a:rPr lang="zh-TW" altLang="en-US" dirty="0"/>
              <a:t>在圖像分類、人臉識別等領域廣泛應用。</a:t>
            </a:r>
            <a:endParaRPr lang="en-US" altLang="zh-TW" dirty="0"/>
          </a:p>
          <a:p>
            <a:r>
              <a:rPr lang="zh-TW" altLang="en-US" dirty="0"/>
              <a:t>函式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effectLst/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effectLst/>
              </a:rPr>
              <a:t>lbp_histogram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/>
              <a:t>lbp_image</a:t>
            </a:r>
            <a:r>
              <a:rPr lang="en-US" altLang="zh-TW" dirty="0">
                <a:effectLst/>
              </a:rPr>
              <a:t>,</a:t>
            </a:r>
            <a:r>
              <a:rPr lang="en-US" altLang="zh-TW" dirty="0"/>
              <a:t> normalize</a:t>
            </a:r>
            <a:r>
              <a:rPr lang="en-US" altLang="zh-TW" dirty="0">
                <a:effectLst/>
              </a:rPr>
              <a:t>=True)</a:t>
            </a:r>
          </a:p>
          <a:p>
            <a:endParaRPr lang="en-US" altLang="zh-TW" dirty="0"/>
          </a:p>
          <a:p>
            <a:endParaRPr lang="en-US" altLang="zh-TW" dirty="0">
              <a:effectLst/>
            </a:endParaRPr>
          </a:p>
          <a:p>
            <a:endParaRPr lang="en-US" altLang="zh-TW" dirty="0"/>
          </a:p>
          <a:p>
            <a:endParaRPr lang="en-US" altLang="zh-TW" dirty="0">
              <a:effectLst/>
            </a:endParaRPr>
          </a:p>
          <a:p>
            <a:r>
              <a:rPr lang="zh-TW" altLang="en-US" dirty="0"/>
              <a:t>返回值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numpy.ndarray</a:t>
            </a:r>
            <a:r>
              <a:rPr lang="zh-TW" altLang="en-US" dirty="0"/>
              <a:t>、</a:t>
            </a:r>
            <a:r>
              <a:rPr lang="en-US" altLang="zh-TW" dirty="0" err="1"/>
              <a:t>lbp</a:t>
            </a:r>
            <a:r>
              <a:rPr lang="zh-TW" altLang="en-US" dirty="0"/>
              <a:t>直方圖</a:t>
            </a:r>
            <a:endParaRPr lang="en-US" altLang="zh-TW" dirty="0">
              <a:effectLst/>
            </a:endParaRPr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46AAC44-021F-AA42-52E0-04F28160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histogram</a:t>
            </a:r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64CD24B-2B25-7193-54E6-F69EA5941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58648"/>
              </p:ext>
            </p:extLst>
          </p:nvPr>
        </p:nvGraphicFramePr>
        <p:xfrm>
          <a:off x="987491" y="1981419"/>
          <a:ext cx="10929258" cy="97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2447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037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367125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lbp_image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 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特徵圖</a:t>
                      </a:r>
                      <a:endParaRPr lang="en-US" altLang="zh-TW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必須是單通道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uint8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格式的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特徵圖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normalize</a:t>
                      </a:r>
                      <a:r>
                        <a:rPr lang="en-US" altLang="zh-TW" sz="1200" dirty="0"/>
                        <a:t>: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是否對直方圖進行歸一化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bool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如果設為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直方圖值會被歸一化到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[0, 1]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範圍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83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7AA69F5-260F-A07C-DEB9-B7094B373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1068"/>
            <a:ext cx="7293442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F9DCF863-F2AD-E8A8-B81C-1B5199B2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histogram_</a:t>
            </a:r>
            <a:r>
              <a:rPr lang="zh-TW" altLang="en-US" dirty="0"/>
              <a:t>使用範例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5030A0C-FD38-CE2F-2CCC-880F5917B5CE}"/>
              </a:ext>
            </a:extLst>
          </p:cNvPr>
          <p:cNvSpPr txBox="1"/>
          <p:nvPr/>
        </p:nvSpPr>
        <p:spPr>
          <a:xfrm>
            <a:off x="8201608" y="1211068"/>
            <a:ext cx="31521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輸入必須是單通道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uint8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格式的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特徵圖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歸一化後的直方圖值易於後續處理和比較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直方圖可用於各種基於紋理的圖像分類、檢索等任務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293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84819</TotalTime>
  <Words>1239</Words>
  <Application>Microsoft Office PowerPoint</Application>
  <PresentationFormat>寬螢幕</PresentationFormat>
  <Paragraphs>198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標楷體</vt:lpstr>
      <vt:lpstr>Arial</vt:lpstr>
      <vt:lpstr>Calibri</vt:lpstr>
      <vt:lpstr>Times New Roman</vt:lpstr>
      <vt:lpstr>Office 佈景主題</vt:lpstr>
      <vt:lpstr> 馬路分割 API設計</vt:lpstr>
      <vt:lpstr>sobel</vt:lpstr>
      <vt:lpstr>sobel_使用範例</vt:lpstr>
      <vt:lpstr>sobel結果</vt:lpstr>
      <vt:lpstr>LBP</vt:lpstr>
      <vt:lpstr>LBP_使用範例</vt:lpstr>
      <vt:lpstr>LBP結果</vt:lpstr>
      <vt:lpstr>histogram</vt:lpstr>
      <vt:lpstr>histogram_使用範例</vt:lpstr>
      <vt:lpstr>sorting</vt:lpstr>
      <vt:lpstr>1-norm-dist</vt:lpstr>
      <vt:lpstr>1-norm-dist_使用範例</vt:lpstr>
      <vt:lpstr>&lt;th()</vt:lpstr>
      <vt:lpstr>labeling</vt:lpstr>
      <vt:lpstr>labeling_使用範例</vt:lpstr>
      <vt:lpstr>最後劃記結果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la der</cp:lastModifiedBy>
  <cp:revision>3202</cp:revision>
  <dcterms:created xsi:type="dcterms:W3CDTF">2019-03-11T13:47:46Z</dcterms:created>
  <dcterms:modified xsi:type="dcterms:W3CDTF">2025-01-02T11:55:48Z</dcterms:modified>
</cp:coreProperties>
</file>