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AAF2B7-38E2-484C-91C4-5F0407EEC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EF285D0-8622-45A6-B754-5726AB4857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41570B9-4D71-4F36-981C-5377B5071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F72D-0A1E-4053-9722-99B1F933BAB2}" type="datetimeFigureOut">
              <a:rPr lang="zh-TW" altLang="en-US" smtClean="0"/>
              <a:t>2024/10/24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912E825-0E1E-484E-B9F5-DE9AC5005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74DC3E6-EB73-4B69-AC4B-7D83E184E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3FE34-0849-4455-BA40-66C8ED7DF5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1673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B7B640-B83A-4B84-ABB6-9F18F7586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900ADA5-649E-49B8-B62B-393708ADF2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AE8049E-472D-4777-B794-F3EDAE2AD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F72D-0A1E-4053-9722-99B1F933BAB2}" type="datetimeFigureOut">
              <a:rPr lang="zh-TW" altLang="en-US" smtClean="0"/>
              <a:t>2024/10/24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A61AACF-0531-411A-94E3-912B831CC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72D9393-4D56-4455-B91E-F53B0762A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3FE34-0849-4455-BA40-66C8ED7DF5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5450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3A0FDBD-EBEE-4E2F-9E84-65ADEA065C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39FCF61-584B-4512-8207-096EAAF82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DC6401B-E193-4DB2-8938-917820DC6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F72D-0A1E-4053-9722-99B1F933BAB2}" type="datetimeFigureOut">
              <a:rPr lang="zh-TW" altLang="en-US" smtClean="0"/>
              <a:t>2024/10/24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82B8AA6-12FD-424A-90CD-63B96F614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B59E3BC-95EE-4D82-AC2C-6AAB9AD1C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3FE34-0849-4455-BA40-66C8ED7DF5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6231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1F5E7F-00BE-44D9-A099-501FF63C0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9DF6A7C-BBAA-48CA-BCA4-23D77100B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58E85DA-280C-441C-843A-A3DF6132E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F72D-0A1E-4053-9722-99B1F933BAB2}" type="datetimeFigureOut">
              <a:rPr lang="zh-TW" altLang="en-US" smtClean="0"/>
              <a:t>2024/10/24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EDC09D1-91B9-433C-8CC6-D74928638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DA17ECC-4FDD-4764-B586-115DE4DA2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3FE34-0849-4455-BA40-66C8ED7DF5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0582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217AA1-41F4-4627-9E4F-84E44B0F7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F95CAA3-4F1B-41C6-AAC0-0435F34448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5103AB8-9144-40A6-9C54-5C1B116FC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F72D-0A1E-4053-9722-99B1F933BAB2}" type="datetimeFigureOut">
              <a:rPr lang="zh-TW" altLang="en-US" smtClean="0"/>
              <a:t>2024/10/24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D7184F3-0759-4BDA-9FEC-4B95C9D9A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68EA1A2-5931-4E86-9490-4F8EB31DC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3FE34-0849-4455-BA40-66C8ED7DF5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820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83A4F7-BF04-4661-B2A8-47C260F20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F906C1E-F724-4721-A90D-C30F736BCD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22659FC-5793-437D-99F4-A207EF35F0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CCE3B8B-F850-4C41-ADD8-F0E771AFB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F72D-0A1E-4053-9722-99B1F933BAB2}" type="datetimeFigureOut">
              <a:rPr lang="zh-TW" altLang="en-US" smtClean="0"/>
              <a:t>2024/10/24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F89166E-909D-42EE-B44D-0223BD156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3525770-97CE-4D7A-AE05-7A9E9D88A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3FE34-0849-4455-BA40-66C8ED7DF5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5181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F50CA4-7944-4382-AA14-5FF3A5F07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863A7AA-71D5-4E47-9978-1BF9D5913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0D6CCE1-B5DF-4660-B0A9-06B2B80856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545DF1A-2326-46F0-A4BD-14A8110E3D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1C87D3E-7E94-47AF-B005-48046BE318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50446AD-5F8D-4F5F-ABCD-9B752F7B6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F72D-0A1E-4053-9722-99B1F933BAB2}" type="datetimeFigureOut">
              <a:rPr lang="zh-TW" altLang="en-US" smtClean="0"/>
              <a:t>2024/10/24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F206FB9-7661-49C8-8BE8-CF7678C36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B828221-7A13-4A57-81F4-58EBA34CD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3FE34-0849-4455-BA40-66C8ED7DF5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1884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7DC57E-13A0-46EB-87C2-F5AD5C683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2791DD2-B250-4A37-AB53-E80233E6C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F72D-0A1E-4053-9722-99B1F933BAB2}" type="datetimeFigureOut">
              <a:rPr lang="zh-TW" altLang="en-US" smtClean="0"/>
              <a:t>2024/10/24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CD7C675-AC3E-4720-B06A-9D99F1361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E7CA381-F4AD-44C0-B48E-E2CF47B65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3FE34-0849-4455-BA40-66C8ED7DF5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950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FC4426A-DA00-4B42-B51E-2E221075D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F72D-0A1E-4053-9722-99B1F933BAB2}" type="datetimeFigureOut">
              <a:rPr lang="zh-TW" altLang="en-US" smtClean="0"/>
              <a:t>2024/10/24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4C79D4A-2CF6-4950-A98F-641ECAAB6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291DF6E-AA7A-4AB4-94F0-6E0762268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3FE34-0849-4455-BA40-66C8ED7DF5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6936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0CF2A5-3CBC-48BF-A21E-265CEEC6A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DA70A5F-49E2-4D22-BBE4-9C818D8A3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8447CB6-96C4-40A0-B12F-1685391DDD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616B1F2-9710-4900-AA77-DCBB13336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F72D-0A1E-4053-9722-99B1F933BAB2}" type="datetimeFigureOut">
              <a:rPr lang="zh-TW" altLang="en-US" smtClean="0"/>
              <a:t>2024/10/24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31CF6A1-51A4-4A80-B892-1CCEF2577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DE27219-E875-442C-AAC7-FB6227EF1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3FE34-0849-4455-BA40-66C8ED7DF5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595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2DC7D3-EFAB-4648-A460-9D39AC39D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3035E70-04AD-434B-9860-9EDD94D6CA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EE09322-AFA4-4C09-B259-31C837FD6E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97E3027-B499-421D-8AA7-D29019F7C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F72D-0A1E-4053-9722-99B1F933BAB2}" type="datetimeFigureOut">
              <a:rPr lang="zh-TW" altLang="en-US" smtClean="0"/>
              <a:t>2024/10/24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87FA189-85F6-4877-8C59-782863CC4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8083D40-2CA1-4EE5-BBBB-82583E85C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3FE34-0849-4455-BA40-66C8ED7DF5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4687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6E4F4C6-0F79-4BCC-B694-47646E831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3740FF8-F900-4C39-8968-5215D12E4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D0603B5-9550-408B-891C-B01CB7C757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B5F72D-0A1E-4053-9722-99B1F933BAB2}" type="datetimeFigureOut">
              <a:rPr lang="zh-TW" altLang="en-US" smtClean="0"/>
              <a:t>2024/10/24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A4652A7-B538-4DAE-819F-A1E0441BC4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A990F4C-2B60-401F-AC86-E7DC2B1C3A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B3FE34-0849-4455-BA40-66C8ED7DF5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4085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>
            <a:extLst>
              <a:ext uri="{FF2B5EF4-FFF2-40B4-BE49-F238E27FC236}">
                <a16:creationId xmlns:a16="http://schemas.microsoft.com/office/drawing/2014/main" id="{66F6E991-DDCD-421A-AF93-D6ACC78F3F4A}"/>
              </a:ext>
            </a:extLst>
          </p:cNvPr>
          <p:cNvSpPr/>
          <p:nvPr/>
        </p:nvSpPr>
        <p:spPr>
          <a:xfrm>
            <a:off x="4607511" y="284085"/>
            <a:ext cx="2503503" cy="60368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5E075EB-5C46-41CD-AF4F-856DB2ED74A7}"/>
              </a:ext>
            </a:extLst>
          </p:cNvPr>
          <p:cNvSpPr txBox="1"/>
          <p:nvPr/>
        </p:nvSpPr>
        <p:spPr>
          <a:xfrm>
            <a:off x="5288131" y="401260"/>
            <a:ext cx="1142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馬路分割</a:t>
            </a:r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D7C9CF17-7BCE-45AB-863F-A412882D2BE3}"/>
              </a:ext>
            </a:extLst>
          </p:cNvPr>
          <p:cNvGrpSpPr/>
          <p:nvPr/>
        </p:nvGrpSpPr>
        <p:grpSpPr>
          <a:xfrm>
            <a:off x="1369940" y="1467173"/>
            <a:ext cx="1367161" cy="495670"/>
            <a:chOff x="545977" y="1405492"/>
            <a:chExt cx="1367161" cy="495670"/>
          </a:xfrm>
        </p:grpSpPr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9D7F1725-AF1F-46E2-BCE1-CB4C28B1D593}"/>
                </a:ext>
              </a:extLst>
            </p:cNvPr>
            <p:cNvSpPr/>
            <p:nvPr/>
          </p:nvSpPr>
          <p:spPr>
            <a:xfrm>
              <a:off x="639193" y="1405492"/>
              <a:ext cx="1180730" cy="49567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D613CDC0-22C9-40C3-8E24-AF461AE2F9C8}"/>
                </a:ext>
              </a:extLst>
            </p:cNvPr>
            <p:cNvSpPr txBox="1"/>
            <p:nvPr/>
          </p:nvSpPr>
          <p:spPr>
            <a:xfrm>
              <a:off x="545977" y="1467173"/>
              <a:ext cx="13671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紋路分類</a:t>
              </a:r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LBP</a:t>
              </a:r>
              <a:endPara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2BDAF7B4-A762-426E-87EF-C54C36735DDD}"/>
              </a:ext>
            </a:extLst>
          </p:cNvPr>
          <p:cNvGrpSpPr/>
          <p:nvPr/>
        </p:nvGrpSpPr>
        <p:grpSpPr>
          <a:xfrm>
            <a:off x="3374996" y="1467173"/>
            <a:ext cx="1180730" cy="495670"/>
            <a:chOff x="639193" y="1405492"/>
            <a:chExt cx="1180730" cy="495670"/>
          </a:xfrm>
        </p:grpSpPr>
        <p:sp>
          <p:nvSpPr>
            <p:cNvPr id="18" name="矩形: 圓角 17">
              <a:extLst>
                <a:ext uri="{FF2B5EF4-FFF2-40B4-BE49-F238E27FC236}">
                  <a16:creationId xmlns:a16="http://schemas.microsoft.com/office/drawing/2014/main" id="{3DC64949-C6FB-4CF6-B873-D536C3F328D9}"/>
                </a:ext>
              </a:extLst>
            </p:cNvPr>
            <p:cNvSpPr/>
            <p:nvPr/>
          </p:nvSpPr>
          <p:spPr>
            <a:xfrm>
              <a:off x="639193" y="1405492"/>
              <a:ext cx="1180730" cy="49567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F03DE80E-BA8B-4EE6-915D-F98C6E1F71FF}"/>
                </a:ext>
              </a:extLst>
            </p:cNvPr>
            <p:cNvSpPr txBox="1"/>
            <p:nvPr/>
          </p:nvSpPr>
          <p:spPr>
            <a:xfrm>
              <a:off x="920875" y="1467173"/>
              <a:ext cx="7126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search</a:t>
              </a:r>
              <a:endPara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8FCD0DCD-8CD8-4EAD-A48C-51DE33E9FEFA}"/>
              </a:ext>
            </a:extLst>
          </p:cNvPr>
          <p:cNvGrpSpPr/>
          <p:nvPr/>
        </p:nvGrpSpPr>
        <p:grpSpPr>
          <a:xfrm>
            <a:off x="4989526" y="1446127"/>
            <a:ext cx="2074416" cy="840307"/>
            <a:chOff x="612557" y="1360939"/>
            <a:chExt cx="1422368" cy="830997"/>
          </a:xfrm>
        </p:grpSpPr>
        <p:sp>
          <p:nvSpPr>
            <p:cNvPr id="21" name="矩形: 圓角 20">
              <a:extLst>
                <a:ext uri="{FF2B5EF4-FFF2-40B4-BE49-F238E27FC236}">
                  <a16:creationId xmlns:a16="http://schemas.microsoft.com/office/drawing/2014/main" id="{8120F293-9699-4794-B41D-05373574C0BD}"/>
                </a:ext>
              </a:extLst>
            </p:cNvPr>
            <p:cNvSpPr/>
            <p:nvPr/>
          </p:nvSpPr>
          <p:spPr>
            <a:xfrm>
              <a:off x="639193" y="1405492"/>
              <a:ext cx="1180730" cy="49567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C1159770-1A53-4EFC-924B-A3C2D4903531}"/>
                </a:ext>
              </a:extLst>
            </p:cNvPr>
            <p:cNvSpPr txBox="1"/>
            <p:nvPr/>
          </p:nvSpPr>
          <p:spPr>
            <a:xfrm>
              <a:off x="612557" y="1360939"/>
              <a:ext cx="142236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LBP</a:t>
              </a:r>
              <a:r>
                <a:rPr lang="zh-TW" altLang="en-US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紋路統計範圍</a:t>
              </a:r>
              <a:endPara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r>
                <a:rPr lang="zh-TW" altLang="en-US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大</a:t>
              </a:r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kernel </a:t>
              </a:r>
              <a:r>
                <a:rPr lang="en-US" altLang="zh-TW" sz="1600" dirty="0" err="1">
                  <a:latin typeface="標楷體" panose="03000509000000000000" pitchFamily="65" charset="-120"/>
                  <a:ea typeface="標楷體" panose="03000509000000000000" pitchFamily="65" charset="-120"/>
                </a:rPr>
                <a:t>NxN</a:t>
              </a:r>
              <a:endPara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670592BF-D928-427C-AA71-E69396383811}"/>
              </a:ext>
            </a:extLst>
          </p:cNvPr>
          <p:cNvGrpSpPr/>
          <p:nvPr/>
        </p:nvGrpSpPr>
        <p:grpSpPr>
          <a:xfrm>
            <a:off x="7250096" y="1494684"/>
            <a:ext cx="1566908" cy="495670"/>
            <a:chOff x="639193" y="1405492"/>
            <a:chExt cx="1566908" cy="495670"/>
          </a:xfrm>
        </p:grpSpPr>
        <p:sp>
          <p:nvSpPr>
            <p:cNvPr id="24" name="矩形: 圓角 23">
              <a:extLst>
                <a:ext uri="{FF2B5EF4-FFF2-40B4-BE49-F238E27FC236}">
                  <a16:creationId xmlns:a16="http://schemas.microsoft.com/office/drawing/2014/main" id="{845D20C4-BAB1-4E4C-A731-012806656D84}"/>
                </a:ext>
              </a:extLst>
            </p:cNvPr>
            <p:cNvSpPr/>
            <p:nvPr/>
          </p:nvSpPr>
          <p:spPr>
            <a:xfrm>
              <a:off x="639193" y="1405492"/>
              <a:ext cx="1180730" cy="49567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F6590BFB-ED70-416C-B8B4-4478C8602FD3}"/>
                </a:ext>
              </a:extLst>
            </p:cNvPr>
            <p:cNvSpPr txBox="1"/>
            <p:nvPr/>
          </p:nvSpPr>
          <p:spPr>
            <a:xfrm>
              <a:off x="838940" y="1484050"/>
              <a:ext cx="13671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前處理</a:t>
              </a:r>
            </a:p>
          </p:txBody>
        </p:sp>
      </p:grp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17ABA0B5-6B6A-48A5-AEBC-B9B2D750BE92}"/>
              </a:ext>
            </a:extLst>
          </p:cNvPr>
          <p:cNvGrpSpPr/>
          <p:nvPr/>
        </p:nvGrpSpPr>
        <p:grpSpPr>
          <a:xfrm>
            <a:off x="9074458" y="1467173"/>
            <a:ext cx="1438184" cy="495670"/>
            <a:chOff x="639193" y="1405492"/>
            <a:chExt cx="1438184" cy="495670"/>
          </a:xfrm>
        </p:grpSpPr>
        <p:sp>
          <p:nvSpPr>
            <p:cNvPr id="27" name="矩形: 圓角 26">
              <a:extLst>
                <a:ext uri="{FF2B5EF4-FFF2-40B4-BE49-F238E27FC236}">
                  <a16:creationId xmlns:a16="http://schemas.microsoft.com/office/drawing/2014/main" id="{C5713DCF-671F-46DB-BCB8-878F2BB9B985}"/>
                </a:ext>
              </a:extLst>
            </p:cNvPr>
            <p:cNvSpPr/>
            <p:nvPr/>
          </p:nvSpPr>
          <p:spPr>
            <a:xfrm>
              <a:off x="639193" y="1405492"/>
              <a:ext cx="1180730" cy="49567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2E8F238A-6370-4B9D-80E7-0535814D4255}"/>
                </a:ext>
              </a:extLst>
            </p:cNvPr>
            <p:cNvSpPr txBox="1"/>
            <p:nvPr/>
          </p:nvSpPr>
          <p:spPr>
            <a:xfrm>
              <a:off x="710216" y="1484049"/>
              <a:ext cx="13671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參數設定</a:t>
              </a:r>
            </a:p>
          </p:txBody>
        </p:sp>
      </p:grp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48710FB2-9AAD-4934-A412-479DE14864A5}"/>
              </a:ext>
            </a:extLst>
          </p:cNvPr>
          <p:cNvCxnSpPr>
            <a:cxnSpLocks/>
            <a:stCxn id="4" idx="2"/>
            <a:endCxn id="22" idx="0"/>
          </p:cNvCxnSpPr>
          <p:nvPr/>
        </p:nvCxnSpPr>
        <p:spPr>
          <a:xfrm>
            <a:off x="5859263" y="887767"/>
            <a:ext cx="167471" cy="558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4DDA732B-8EC2-4119-91F0-6E66AB06231E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2053521" y="887767"/>
            <a:ext cx="3805742" cy="579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57AC086D-C39D-4BE9-83FD-A9C1DFEF53D9}"/>
              </a:ext>
            </a:extLst>
          </p:cNvPr>
          <p:cNvCxnSpPr>
            <a:cxnSpLocks/>
            <a:stCxn id="4" idx="2"/>
            <a:endCxn id="24" idx="0"/>
          </p:cNvCxnSpPr>
          <p:nvPr/>
        </p:nvCxnSpPr>
        <p:spPr>
          <a:xfrm>
            <a:off x="5859263" y="887767"/>
            <a:ext cx="1981198" cy="606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A988CCF7-2356-47E5-BF1D-C789FC1ED34B}"/>
              </a:ext>
            </a:extLst>
          </p:cNvPr>
          <p:cNvCxnSpPr>
            <a:cxnSpLocks/>
            <a:stCxn id="4" idx="2"/>
            <a:endCxn id="27" idx="0"/>
          </p:cNvCxnSpPr>
          <p:nvPr/>
        </p:nvCxnSpPr>
        <p:spPr>
          <a:xfrm>
            <a:off x="5859263" y="887767"/>
            <a:ext cx="3805560" cy="579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06AE7C41-9B81-4978-AB9A-540188CA7E20}"/>
              </a:ext>
            </a:extLst>
          </p:cNvPr>
          <p:cNvCxnSpPr>
            <a:cxnSpLocks/>
            <a:stCxn id="4" idx="2"/>
            <a:endCxn id="18" idx="0"/>
          </p:cNvCxnSpPr>
          <p:nvPr/>
        </p:nvCxnSpPr>
        <p:spPr>
          <a:xfrm flipH="1">
            <a:off x="3965361" y="887767"/>
            <a:ext cx="1893902" cy="579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72487755-6259-4871-B01D-525C050B5948}"/>
              </a:ext>
            </a:extLst>
          </p:cNvPr>
          <p:cNvGrpSpPr/>
          <p:nvPr/>
        </p:nvGrpSpPr>
        <p:grpSpPr>
          <a:xfrm>
            <a:off x="0" y="2727450"/>
            <a:ext cx="1367161" cy="495670"/>
            <a:chOff x="545977" y="1405492"/>
            <a:chExt cx="1367161" cy="495670"/>
          </a:xfrm>
        </p:grpSpPr>
        <p:sp>
          <p:nvSpPr>
            <p:cNvPr id="47" name="矩形: 圓角 46">
              <a:extLst>
                <a:ext uri="{FF2B5EF4-FFF2-40B4-BE49-F238E27FC236}">
                  <a16:creationId xmlns:a16="http://schemas.microsoft.com/office/drawing/2014/main" id="{94C8779C-85D2-4ABE-A2D7-85C88C7C8ACC}"/>
                </a:ext>
              </a:extLst>
            </p:cNvPr>
            <p:cNvSpPr/>
            <p:nvPr/>
          </p:nvSpPr>
          <p:spPr>
            <a:xfrm>
              <a:off x="639193" y="1405492"/>
              <a:ext cx="1180730" cy="49567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文字方塊 47">
              <a:extLst>
                <a:ext uri="{FF2B5EF4-FFF2-40B4-BE49-F238E27FC236}">
                  <a16:creationId xmlns:a16="http://schemas.microsoft.com/office/drawing/2014/main" id="{603898F5-C73C-468D-8A3A-BD40D4CD35C2}"/>
                </a:ext>
              </a:extLst>
            </p:cNvPr>
            <p:cNvSpPr txBox="1"/>
            <p:nvPr/>
          </p:nvSpPr>
          <p:spPr>
            <a:xfrm>
              <a:off x="545977" y="1467173"/>
              <a:ext cx="13671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3x3 LBP</a:t>
              </a:r>
              <a:r>
                <a:rPr lang="zh-TW" altLang="en-US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編碼</a:t>
              </a:r>
            </a:p>
          </p:txBody>
        </p:sp>
      </p:grp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82B4FBA1-1626-45FF-A577-22427C5BDA2E}"/>
              </a:ext>
            </a:extLst>
          </p:cNvPr>
          <p:cNvCxnSpPr>
            <a:cxnSpLocks/>
            <a:stCxn id="6" idx="2"/>
            <a:endCxn id="47" idx="0"/>
          </p:cNvCxnSpPr>
          <p:nvPr/>
        </p:nvCxnSpPr>
        <p:spPr>
          <a:xfrm flipH="1">
            <a:off x="683581" y="1962843"/>
            <a:ext cx="1369940" cy="764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群組 52">
            <a:extLst>
              <a:ext uri="{FF2B5EF4-FFF2-40B4-BE49-F238E27FC236}">
                <a16:creationId xmlns:a16="http://schemas.microsoft.com/office/drawing/2014/main" id="{546453F8-ED71-4D4C-ABCD-E775F5917580}"/>
              </a:ext>
            </a:extLst>
          </p:cNvPr>
          <p:cNvGrpSpPr/>
          <p:nvPr/>
        </p:nvGrpSpPr>
        <p:grpSpPr>
          <a:xfrm>
            <a:off x="1460376" y="2727976"/>
            <a:ext cx="1460376" cy="495670"/>
            <a:chOff x="639193" y="1405492"/>
            <a:chExt cx="1460376" cy="495670"/>
          </a:xfrm>
        </p:grpSpPr>
        <p:sp>
          <p:nvSpPr>
            <p:cNvPr id="54" name="矩形: 圓角 53">
              <a:extLst>
                <a:ext uri="{FF2B5EF4-FFF2-40B4-BE49-F238E27FC236}">
                  <a16:creationId xmlns:a16="http://schemas.microsoft.com/office/drawing/2014/main" id="{D654D154-3EFF-4AF3-AE81-A52F09442415}"/>
                </a:ext>
              </a:extLst>
            </p:cNvPr>
            <p:cNvSpPr/>
            <p:nvPr/>
          </p:nvSpPr>
          <p:spPr>
            <a:xfrm>
              <a:off x="639193" y="1405492"/>
              <a:ext cx="1180730" cy="49567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文字方塊 54">
              <a:extLst>
                <a:ext uri="{FF2B5EF4-FFF2-40B4-BE49-F238E27FC236}">
                  <a16:creationId xmlns:a16="http://schemas.microsoft.com/office/drawing/2014/main" id="{FDB9DC82-D786-4F9E-8491-BE3974834983}"/>
                </a:ext>
              </a:extLst>
            </p:cNvPr>
            <p:cNvSpPr txBox="1"/>
            <p:nvPr/>
          </p:nvSpPr>
          <p:spPr>
            <a:xfrm>
              <a:off x="732408" y="1484050"/>
              <a:ext cx="13671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histogram</a:t>
              </a:r>
              <a:endPara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81743153-0BDE-4CD1-98D4-F9BAF3CD7114}"/>
              </a:ext>
            </a:extLst>
          </p:cNvPr>
          <p:cNvCxnSpPr>
            <a:stCxn id="6" idx="2"/>
            <a:endCxn id="54" idx="0"/>
          </p:cNvCxnSpPr>
          <p:nvPr/>
        </p:nvCxnSpPr>
        <p:spPr>
          <a:xfrm flipH="1">
            <a:off x="2050741" y="1962843"/>
            <a:ext cx="2780" cy="765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群組 57">
            <a:extLst>
              <a:ext uri="{FF2B5EF4-FFF2-40B4-BE49-F238E27FC236}">
                <a16:creationId xmlns:a16="http://schemas.microsoft.com/office/drawing/2014/main" id="{3C40DD52-4787-40B5-BECE-DC08CAAF58EC}"/>
              </a:ext>
            </a:extLst>
          </p:cNvPr>
          <p:cNvGrpSpPr/>
          <p:nvPr/>
        </p:nvGrpSpPr>
        <p:grpSpPr>
          <a:xfrm>
            <a:off x="2792306" y="2727450"/>
            <a:ext cx="1379656" cy="495670"/>
            <a:chOff x="639193" y="1405492"/>
            <a:chExt cx="1379656" cy="495670"/>
          </a:xfrm>
        </p:grpSpPr>
        <p:sp>
          <p:nvSpPr>
            <p:cNvPr id="59" name="矩形: 圓角 58">
              <a:extLst>
                <a:ext uri="{FF2B5EF4-FFF2-40B4-BE49-F238E27FC236}">
                  <a16:creationId xmlns:a16="http://schemas.microsoft.com/office/drawing/2014/main" id="{D8E792FD-7820-4D44-95C4-F0AB652CCD94}"/>
                </a:ext>
              </a:extLst>
            </p:cNvPr>
            <p:cNvSpPr/>
            <p:nvPr/>
          </p:nvSpPr>
          <p:spPr>
            <a:xfrm>
              <a:off x="639193" y="1405492"/>
              <a:ext cx="1180730" cy="49567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14C6BC72-B7F1-4321-BE2D-DF6A591DBFE0}"/>
                </a:ext>
              </a:extLst>
            </p:cNvPr>
            <p:cNvSpPr txBox="1"/>
            <p:nvPr/>
          </p:nvSpPr>
          <p:spPr>
            <a:xfrm>
              <a:off x="651688" y="1484576"/>
              <a:ext cx="13671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找像的接近</a:t>
              </a:r>
            </a:p>
          </p:txBody>
        </p:sp>
      </p:grpSp>
      <p:grpSp>
        <p:nvGrpSpPr>
          <p:cNvPr id="61" name="群組 60">
            <a:extLst>
              <a:ext uri="{FF2B5EF4-FFF2-40B4-BE49-F238E27FC236}">
                <a16:creationId xmlns:a16="http://schemas.microsoft.com/office/drawing/2014/main" id="{A366D8FD-8749-4E70-B7DC-889C78AC8483}"/>
              </a:ext>
            </a:extLst>
          </p:cNvPr>
          <p:cNvGrpSpPr/>
          <p:nvPr/>
        </p:nvGrpSpPr>
        <p:grpSpPr>
          <a:xfrm>
            <a:off x="4124235" y="2668740"/>
            <a:ext cx="1550811" cy="584775"/>
            <a:chOff x="639193" y="1363659"/>
            <a:chExt cx="1550811" cy="584775"/>
          </a:xfrm>
        </p:grpSpPr>
        <p:sp>
          <p:nvSpPr>
            <p:cNvPr id="62" name="矩形: 圓角 61">
              <a:extLst>
                <a:ext uri="{FF2B5EF4-FFF2-40B4-BE49-F238E27FC236}">
                  <a16:creationId xmlns:a16="http://schemas.microsoft.com/office/drawing/2014/main" id="{80328A17-F4E1-4AB9-94F1-7162517D3F15}"/>
                </a:ext>
              </a:extLst>
            </p:cNvPr>
            <p:cNvSpPr/>
            <p:nvPr/>
          </p:nvSpPr>
          <p:spPr>
            <a:xfrm>
              <a:off x="639193" y="1405492"/>
              <a:ext cx="1180730" cy="49567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文字方塊 62">
              <a:extLst>
                <a:ext uri="{FF2B5EF4-FFF2-40B4-BE49-F238E27FC236}">
                  <a16:creationId xmlns:a16="http://schemas.microsoft.com/office/drawing/2014/main" id="{631015D6-2528-458E-8D91-1E44F0A67709}"/>
                </a:ext>
              </a:extLst>
            </p:cNvPr>
            <p:cNvSpPr txBox="1"/>
            <p:nvPr/>
          </p:nvSpPr>
          <p:spPr>
            <a:xfrm>
              <a:off x="822843" y="1363659"/>
              <a:ext cx="136716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塗色</a:t>
              </a:r>
              <a:endPara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  <a:p>
              <a:r>
                <a:rPr lang="en-US" altLang="zh-TW" sz="16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Labeling</a:t>
              </a:r>
              <a:endPara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4" name="群組 63">
            <a:extLst>
              <a:ext uri="{FF2B5EF4-FFF2-40B4-BE49-F238E27FC236}">
                <a16:creationId xmlns:a16="http://schemas.microsoft.com/office/drawing/2014/main" id="{25505A52-6F5D-4B9E-866B-C24C97D18148}"/>
              </a:ext>
            </a:extLst>
          </p:cNvPr>
          <p:cNvGrpSpPr/>
          <p:nvPr/>
        </p:nvGrpSpPr>
        <p:grpSpPr>
          <a:xfrm>
            <a:off x="2053520" y="4084214"/>
            <a:ext cx="1367161" cy="495670"/>
            <a:chOff x="577740" y="1405492"/>
            <a:chExt cx="1367161" cy="495670"/>
          </a:xfrm>
        </p:grpSpPr>
        <p:sp>
          <p:nvSpPr>
            <p:cNvPr id="65" name="矩形: 圓角 64">
              <a:extLst>
                <a:ext uri="{FF2B5EF4-FFF2-40B4-BE49-F238E27FC236}">
                  <a16:creationId xmlns:a16="http://schemas.microsoft.com/office/drawing/2014/main" id="{2FD94831-9381-43A3-A068-FAF37BAC2004}"/>
                </a:ext>
              </a:extLst>
            </p:cNvPr>
            <p:cNvSpPr/>
            <p:nvPr/>
          </p:nvSpPr>
          <p:spPr>
            <a:xfrm>
              <a:off x="639193" y="1405492"/>
              <a:ext cx="1180730" cy="49567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" name="文字方塊 65">
              <a:extLst>
                <a:ext uri="{FF2B5EF4-FFF2-40B4-BE49-F238E27FC236}">
                  <a16:creationId xmlns:a16="http://schemas.microsoft.com/office/drawing/2014/main" id="{C3F29FF2-EE57-4C11-8BA7-5F2CFCD9C8AC}"/>
                </a:ext>
              </a:extLst>
            </p:cNvPr>
            <p:cNvSpPr txBox="1"/>
            <p:nvPr/>
          </p:nvSpPr>
          <p:spPr>
            <a:xfrm>
              <a:off x="577740" y="1484050"/>
              <a:ext cx="13671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 err="1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dist</a:t>
              </a:r>
              <a:r>
                <a:rPr lang="zh-TW" altLang="en-US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比較</a:t>
              </a:r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&lt;</a:t>
              </a:r>
              <a:r>
                <a:rPr lang="en-US" altLang="zh-TW" sz="1600" dirty="0" err="1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th</a:t>
              </a:r>
              <a:endPara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7" name="群組 66">
            <a:extLst>
              <a:ext uri="{FF2B5EF4-FFF2-40B4-BE49-F238E27FC236}">
                <a16:creationId xmlns:a16="http://schemas.microsoft.com/office/drawing/2014/main" id="{AFF577B5-AF14-4F08-A6AE-B34DF222BD5B}"/>
              </a:ext>
            </a:extLst>
          </p:cNvPr>
          <p:cNvGrpSpPr/>
          <p:nvPr/>
        </p:nvGrpSpPr>
        <p:grpSpPr>
          <a:xfrm>
            <a:off x="3446902" y="4025504"/>
            <a:ext cx="1550811" cy="584775"/>
            <a:chOff x="639193" y="1363659"/>
            <a:chExt cx="1550811" cy="584775"/>
          </a:xfrm>
        </p:grpSpPr>
        <p:sp>
          <p:nvSpPr>
            <p:cNvPr id="68" name="矩形: 圓角 67">
              <a:extLst>
                <a:ext uri="{FF2B5EF4-FFF2-40B4-BE49-F238E27FC236}">
                  <a16:creationId xmlns:a16="http://schemas.microsoft.com/office/drawing/2014/main" id="{4D764A34-2D51-46C8-9AF8-8165490800B3}"/>
                </a:ext>
              </a:extLst>
            </p:cNvPr>
            <p:cNvSpPr/>
            <p:nvPr/>
          </p:nvSpPr>
          <p:spPr>
            <a:xfrm>
              <a:off x="639193" y="1405492"/>
              <a:ext cx="1180730" cy="49567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CAFBE027-AFAB-40FB-B20D-9C52C051FDEB}"/>
                </a:ext>
              </a:extLst>
            </p:cNvPr>
            <p:cNvSpPr txBox="1"/>
            <p:nvPr/>
          </p:nvSpPr>
          <p:spPr>
            <a:xfrm>
              <a:off x="822843" y="1363659"/>
              <a:ext cx="136716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distance</a:t>
              </a:r>
            </a:p>
            <a:p>
              <a:r>
                <a:rPr lang="en-US" altLang="zh-TW" sz="1600" dirty="0" err="1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measare</a:t>
              </a:r>
              <a:endPara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82DCB461-5704-41CD-B1D4-52231E4A45AC}"/>
              </a:ext>
            </a:extLst>
          </p:cNvPr>
          <p:cNvCxnSpPr>
            <a:cxnSpLocks/>
            <a:stCxn id="18" idx="2"/>
            <a:endCxn id="59" idx="0"/>
          </p:cNvCxnSpPr>
          <p:nvPr/>
        </p:nvCxnSpPr>
        <p:spPr>
          <a:xfrm flipH="1">
            <a:off x="3382671" y="1962843"/>
            <a:ext cx="582690" cy="764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>
            <a:extLst>
              <a:ext uri="{FF2B5EF4-FFF2-40B4-BE49-F238E27FC236}">
                <a16:creationId xmlns:a16="http://schemas.microsoft.com/office/drawing/2014/main" id="{1FB46B50-3F1D-48F8-A660-7D73AB487093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3965361" y="1962843"/>
            <a:ext cx="707255" cy="723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單箭頭接點 76">
            <a:extLst>
              <a:ext uri="{FF2B5EF4-FFF2-40B4-BE49-F238E27FC236}">
                <a16:creationId xmlns:a16="http://schemas.microsoft.com/office/drawing/2014/main" id="{11F5863D-9622-45CE-BEC1-23305BBC9DD6}"/>
              </a:ext>
            </a:extLst>
          </p:cNvPr>
          <p:cNvCxnSpPr>
            <a:cxnSpLocks/>
            <a:stCxn id="59" idx="2"/>
            <a:endCxn id="65" idx="0"/>
          </p:cNvCxnSpPr>
          <p:nvPr/>
        </p:nvCxnSpPr>
        <p:spPr>
          <a:xfrm flipH="1">
            <a:off x="2705338" y="3223120"/>
            <a:ext cx="677333" cy="861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單箭頭接點 79">
            <a:extLst>
              <a:ext uri="{FF2B5EF4-FFF2-40B4-BE49-F238E27FC236}">
                <a16:creationId xmlns:a16="http://schemas.microsoft.com/office/drawing/2014/main" id="{B5A9DCAF-34E0-4028-830C-CAD2250AAAF5}"/>
              </a:ext>
            </a:extLst>
          </p:cNvPr>
          <p:cNvCxnSpPr>
            <a:cxnSpLocks/>
            <a:stCxn id="59" idx="2"/>
          </p:cNvCxnSpPr>
          <p:nvPr/>
        </p:nvCxnSpPr>
        <p:spPr>
          <a:xfrm>
            <a:off x="3382671" y="3223120"/>
            <a:ext cx="651817" cy="796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61A98B7C-1387-4487-AD53-C1EFDDDD2D80}"/>
              </a:ext>
            </a:extLst>
          </p:cNvPr>
          <p:cNvSpPr txBox="1"/>
          <p:nvPr/>
        </p:nvSpPr>
        <p:spPr>
          <a:xfrm>
            <a:off x="8646850" y="5530788"/>
            <a:ext cx="3169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C111112131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詹逸宏</a:t>
            </a:r>
          </a:p>
        </p:txBody>
      </p:sp>
      <p:grpSp>
        <p:nvGrpSpPr>
          <p:cNvPr id="84" name="群組 83">
            <a:extLst>
              <a:ext uri="{FF2B5EF4-FFF2-40B4-BE49-F238E27FC236}">
                <a16:creationId xmlns:a16="http://schemas.microsoft.com/office/drawing/2014/main" id="{5088EE2A-3358-4C3C-BC62-8FFEBCC4A6A2}"/>
              </a:ext>
            </a:extLst>
          </p:cNvPr>
          <p:cNvGrpSpPr/>
          <p:nvPr/>
        </p:nvGrpSpPr>
        <p:grpSpPr>
          <a:xfrm>
            <a:off x="9172961" y="2626838"/>
            <a:ext cx="1558965" cy="495670"/>
            <a:chOff x="639193" y="1405492"/>
            <a:chExt cx="1558965" cy="495670"/>
          </a:xfrm>
        </p:grpSpPr>
        <p:sp>
          <p:nvSpPr>
            <p:cNvPr id="85" name="矩形: 圓角 84">
              <a:extLst>
                <a:ext uri="{FF2B5EF4-FFF2-40B4-BE49-F238E27FC236}">
                  <a16:creationId xmlns:a16="http://schemas.microsoft.com/office/drawing/2014/main" id="{7CA0505F-6F0C-4B1A-9A24-768A26ABB006}"/>
                </a:ext>
              </a:extLst>
            </p:cNvPr>
            <p:cNvSpPr/>
            <p:nvPr/>
          </p:nvSpPr>
          <p:spPr>
            <a:xfrm>
              <a:off x="639193" y="1405492"/>
              <a:ext cx="1180730" cy="49567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6" name="文字方塊 85">
              <a:extLst>
                <a:ext uri="{FF2B5EF4-FFF2-40B4-BE49-F238E27FC236}">
                  <a16:creationId xmlns:a16="http://schemas.microsoft.com/office/drawing/2014/main" id="{C913159A-9EF3-4D2F-94BA-681FF48FD1CD}"/>
                </a:ext>
              </a:extLst>
            </p:cNvPr>
            <p:cNvSpPr txBox="1"/>
            <p:nvPr/>
          </p:nvSpPr>
          <p:spPr>
            <a:xfrm>
              <a:off x="830997" y="1460146"/>
              <a:ext cx="13671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stride</a:t>
              </a:r>
              <a:endPara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grpSp>
        <p:nvGrpSpPr>
          <p:cNvPr id="87" name="群組 86">
            <a:extLst>
              <a:ext uri="{FF2B5EF4-FFF2-40B4-BE49-F238E27FC236}">
                <a16:creationId xmlns:a16="http://schemas.microsoft.com/office/drawing/2014/main" id="{25B117D3-549A-4781-BBDD-2AB473B7DB01}"/>
              </a:ext>
            </a:extLst>
          </p:cNvPr>
          <p:cNvGrpSpPr/>
          <p:nvPr/>
        </p:nvGrpSpPr>
        <p:grpSpPr>
          <a:xfrm>
            <a:off x="7934526" y="2633419"/>
            <a:ext cx="1831759" cy="495670"/>
            <a:chOff x="639193" y="1405492"/>
            <a:chExt cx="1831759" cy="495670"/>
          </a:xfrm>
        </p:grpSpPr>
        <p:sp>
          <p:nvSpPr>
            <p:cNvPr id="88" name="矩形: 圓角 87">
              <a:extLst>
                <a:ext uri="{FF2B5EF4-FFF2-40B4-BE49-F238E27FC236}">
                  <a16:creationId xmlns:a16="http://schemas.microsoft.com/office/drawing/2014/main" id="{B984EC47-EE61-4A23-A54B-E73402E9CCA0}"/>
                </a:ext>
              </a:extLst>
            </p:cNvPr>
            <p:cNvSpPr/>
            <p:nvPr/>
          </p:nvSpPr>
          <p:spPr>
            <a:xfrm>
              <a:off x="639193" y="1405492"/>
              <a:ext cx="1180730" cy="49567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9" name="文字方塊 88">
              <a:extLst>
                <a:ext uri="{FF2B5EF4-FFF2-40B4-BE49-F238E27FC236}">
                  <a16:creationId xmlns:a16="http://schemas.microsoft.com/office/drawing/2014/main" id="{17DD1005-CA00-4F77-8806-49656C6C21B1}"/>
                </a:ext>
              </a:extLst>
            </p:cNvPr>
            <p:cNvSpPr txBox="1"/>
            <p:nvPr/>
          </p:nvSpPr>
          <p:spPr>
            <a:xfrm>
              <a:off x="1103791" y="1484049"/>
              <a:ext cx="13671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N</a:t>
              </a:r>
              <a:endPara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0" name="群組 89">
            <a:extLst>
              <a:ext uri="{FF2B5EF4-FFF2-40B4-BE49-F238E27FC236}">
                <a16:creationId xmlns:a16="http://schemas.microsoft.com/office/drawing/2014/main" id="{5DB3624D-87A1-4352-8F54-E31292D17BA0}"/>
              </a:ext>
            </a:extLst>
          </p:cNvPr>
          <p:cNvGrpSpPr/>
          <p:nvPr/>
        </p:nvGrpSpPr>
        <p:grpSpPr>
          <a:xfrm>
            <a:off x="10438659" y="2602934"/>
            <a:ext cx="1438184" cy="495670"/>
            <a:chOff x="639193" y="1405492"/>
            <a:chExt cx="1438184" cy="495670"/>
          </a:xfrm>
        </p:grpSpPr>
        <p:sp>
          <p:nvSpPr>
            <p:cNvPr id="91" name="矩形: 圓角 90">
              <a:extLst>
                <a:ext uri="{FF2B5EF4-FFF2-40B4-BE49-F238E27FC236}">
                  <a16:creationId xmlns:a16="http://schemas.microsoft.com/office/drawing/2014/main" id="{DF5BFFFD-0721-4F65-8EF3-33587272ABEA}"/>
                </a:ext>
              </a:extLst>
            </p:cNvPr>
            <p:cNvSpPr/>
            <p:nvPr/>
          </p:nvSpPr>
          <p:spPr>
            <a:xfrm>
              <a:off x="639193" y="1405492"/>
              <a:ext cx="1180730" cy="49567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2" name="文字方塊 91">
              <a:extLst>
                <a:ext uri="{FF2B5EF4-FFF2-40B4-BE49-F238E27FC236}">
                  <a16:creationId xmlns:a16="http://schemas.microsoft.com/office/drawing/2014/main" id="{D7ADDE12-7361-4BDF-9F52-8155F5758173}"/>
                </a:ext>
              </a:extLst>
            </p:cNvPr>
            <p:cNvSpPr txBox="1"/>
            <p:nvPr/>
          </p:nvSpPr>
          <p:spPr>
            <a:xfrm>
              <a:off x="710216" y="1484049"/>
              <a:ext cx="13671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Sobel k</a:t>
              </a:r>
              <a:endPara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99" name="直線單箭頭接點 98">
            <a:extLst>
              <a:ext uri="{FF2B5EF4-FFF2-40B4-BE49-F238E27FC236}">
                <a16:creationId xmlns:a16="http://schemas.microsoft.com/office/drawing/2014/main" id="{DB7A5D0E-683E-4CA0-9C16-0CDA90C44B98}"/>
              </a:ext>
            </a:extLst>
          </p:cNvPr>
          <p:cNvCxnSpPr>
            <a:cxnSpLocks/>
            <a:stCxn id="27" idx="2"/>
            <a:endCxn id="91" idx="0"/>
          </p:cNvCxnSpPr>
          <p:nvPr/>
        </p:nvCxnSpPr>
        <p:spPr>
          <a:xfrm>
            <a:off x="9664823" y="1962843"/>
            <a:ext cx="1364201" cy="640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單箭頭接點 101">
            <a:extLst>
              <a:ext uri="{FF2B5EF4-FFF2-40B4-BE49-F238E27FC236}">
                <a16:creationId xmlns:a16="http://schemas.microsoft.com/office/drawing/2014/main" id="{92648F35-B91D-4280-AF8B-BAB7EB9B1810}"/>
              </a:ext>
            </a:extLst>
          </p:cNvPr>
          <p:cNvCxnSpPr>
            <a:cxnSpLocks/>
          </p:cNvCxnSpPr>
          <p:nvPr/>
        </p:nvCxnSpPr>
        <p:spPr>
          <a:xfrm>
            <a:off x="9664823" y="1932359"/>
            <a:ext cx="74256" cy="694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單箭頭接點 104">
            <a:extLst>
              <a:ext uri="{FF2B5EF4-FFF2-40B4-BE49-F238E27FC236}">
                <a16:creationId xmlns:a16="http://schemas.microsoft.com/office/drawing/2014/main" id="{2FAA2E97-A8E7-46B2-B1B4-68B45160E3C3}"/>
              </a:ext>
            </a:extLst>
          </p:cNvPr>
          <p:cNvCxnSpPr>
            <a:cxnSpLocks/>
            <a:stCxn id="27" idx="2"/>
            <a:endCxn id="88" idx="0"/>
          </p:cNvCxnSpPr>
          <p:nvPr/>
        </p:nvCxnSpPr>
        <p:spPr>
          <a:xfrm flipH="1">
            <a:off x="8524891" y="1962843"/>
            <a:ext cx="1139932" cy="670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9495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4987209C-DF99-450F-B866-38A2BAF598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0730"/>
            <a:ext cx="12192000" cy="4367814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047843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39</Words>
  <Application>Microsoft Office PowerPoint</Application>
  <PresentationFormat>寬螢幕</PresentationFormat>
  <Paragraphs>20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9" baseType="lpstr">
      <vt:lpstr>新細明體</vt:lpstr>
      <vt:lpstr>標楷體</vt:lpstr>
      <vt:lpstr>Arial</vt:lpstr>
      <vt:lpstr>Calibri</vt:lpstr>
      <vt:lpstr>Calibri Light</vt:lpstr>
      <vt:lpstr>Times New Roman</vt:lpstr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4</cp:revision>
  <dcterms:created xsi:type="dcterms:W3CDTF">2024-10-24T05:41:13Z</dcterms:created>
  <dcterms:modified xsi:type="dcterms:W3CDTF">2024-10-24T06:31:09Z</dcterms:modified>
</cp:coreProperties>
</file>