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944003" y="1372257"/>
            <a:ext cx="2503503" cy="603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624623" y="1489432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706432" y="2555345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711488" y="2555345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5356189" y="2535102"/>
            <a:ext cx="2074416" cy="840307"/>
            <a:chOff x="633245" y="1361733"/>
            <a:chExt cx="1422368" cy="83099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33245" y="1361733"/>
              <a:ext cx="1422368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紋路統計範圍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kernel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NxN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530478" y="2617026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sobel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410950" y="2555345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195755" y="1975939"/>
            <a:ext cx="197642" cy="559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390013" y="1975939"/>
            <a:ext cx="3805742" cy="57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195755" y="1975939"/>
            <a:ext cx="1925088" cy="641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6195755" y="1975939"/>
            <a:ext cx="3805560" cy="57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4301853" y="1975939"/>
            <a:ext cx="1893902" cy="57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336492" y="3815622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3x3 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</a:t>
              </a: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1020073" y="3051015"/>
            <a:ext cx="1369940" cy="764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796868" y="3816148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387233" y="3051015"/>
            <a:ext cx="2780" cy="765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3128798" y="3815622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460727" y="3756912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3073593" y="5035118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719163" y="3051015"/>
            <a:ext cx="582690" cy="764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01853" y="3051015"/>
            <a:ext cx="707255" cy="72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3719163" y="4311292"/>
            <a:ext cx="6248" cy="72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001315" y="3051015"/>
            <a:ext cx="0" cy="764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D7480ED-4F06-4EFD-AC89-5D9CF023F076}"/>
              </a:ext>
            </a:extLst>
          </p:cNvPr>
          <p:cNvGrpSpPr/>
          <p:nvPr/>
        </p:nvGrpSpPr>
        <p:grpSpPr>
          <a:xfrm>
            <a:off x="9481972" y="3764377"/>
            <a:ext cx="1809391" cy="646255"/>
            <a:chOff x="639193" y="1405492"/>
            <a:chExt cx="1590551" cy="495670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3EF9576F-8977-437A-8E4F-3BF2A0E89351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3E19466-368F-4FA9-9308-0B5D3B9FCFAB}"/>
                </a:ext>
              </a:extLst>
            </p:cNvPr>
            <p:cNvSpPr txBox="1"/>
            <p:nvPr/>
          </p:nvSpPr>
          <p:spPr>
            <a:xfrm>
              <a:off x="666337" y="1425826"/>
              <a:ext cx="1563407" cy="448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sobel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ks</a:t>
              </a:r>
            </a:p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d_th…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9C2A4-94CF-18A1-3DD0-CAB93E698D4F}"/>
              </a:ext>
            </a:extLst>
          </p:cNvPr>
          <p:cNvSpPr txBox="1"/>
          <p:nvPr/>
        </p:nvSpPr>
        <p:spPr>
          <a:xfrm>
            <a:off x="336492" y="304800"/>
            <a:ext cx="430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架構圖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F7042A-83AA-4725-9015-ADA2F830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018"/>
            <a:ext cx="12192000" cy="1717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837E6CD-B5DD-15D3-0EE9-78A5EEC14956}"/>
              </a:ext>
            </a:extLst>
          </p:cNvPr>
          <p:cNvSpPr txBox="1"/>
          <p:nvPr/>
        </p:nvSpPr>
        <p:spPr>
          <a:xfrm>
            <a:off x="336492" y="304800"/>
            <a:ext cx="430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</p:spTree>
    <p:extLst>
      <p:ext uri="{BB962C8B-B14F-4D97-AF65-F5344CB8AC3E}">
        <p14:creationId xmlns:p14="http://schemas.microsoft.com/office/powerpoint/2010/main" val="35384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45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la der</cp:lastModifiedBy>
  <cp:revision>11</cp:revision>
  <dcterms:created xsi:type="dcterms:W3CDTF">2024-10-24T05:41:13Z</dcterms:created>
  <dcterms:modified xsi:type="dcterms:W3CDTF">2025-01-02T11:50:10Z</dcterms:modified>
</cp:coreProperties>
</file>