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B423E-44C0-9658-4F69-5A6F0892D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8D7BC6-F5CB-2FE7-1C6A-984374EC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14DA7-7037-4FB5-3E1B-3D2F0F26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F9CA28-4DC5-1E18-4446-59A14252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4EC6CA-97F2-6F10-6B62-42ADE91B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1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250B0-701B-F49D-3C9F-B5BB8B13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22882F-6491-AEAE-5828-ACF2CEB40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066B32-3B06-611A-812F-B1413661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C604A-55F5-479C-0F65-AE68C552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4A06B8-9858-A8BA-3A47-DEF05A71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65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1BB08C-3659-7D92-733B-AABC0DD5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B70113-2FC1-EA2B-630F-553FA616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52C0E-EAAB-61D0-84A1-D75258D7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EC805-EEA8-C9DA-8F0E-F284476F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D4E5C4-CBBE-C746-BCDA-7410B644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6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5BBEC-C5BC-60AB-EC90-F7CB5D58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731D20-5FD4-90F6-BA97-3CFBEB0D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0A4EA8-55D6-D4C9-D567-ACC9D7D6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C20E1-C1C8-AA3A-AE3B-99B07D74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0B4CD0-EC79-5DF4-DB80-303DFDC4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C13F8-DDE4-EA6A-3796-C70A1093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E2364C-721F-8FD1-71FE-5789EF598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96AA9E-BED3-CA65-1BD8-23873896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52CFC7-6BC2-65A8-408A-0338EDAD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11DCE5-C153-C6FF-87C6-113D447A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4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23782-C42E-3AAB-0B73-E4386E2F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A0F97-0A56-E64A-0C6F-564B83AA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F72A4F-0FDA-6606-860F-5D6006369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C1B4C8-A787-28FB-578C-76F63666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4B019F-D7B4-7E3C-9B02-A5275B8F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F42C5A-560C-E56C-2C8A-DBC4DB0F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34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111C4-0620-65B8-1012-C678A06B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B0F955-AE00-221D-754C-BB907243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DD2DB2-74BB-34C0-7541-EFFEFD706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B03ED2-FB79-A28A-992B-C38D071A5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755CC1-529D-DACF-5488-6DA23C97F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18C7B1-1CC5-F314-90A3-74A9F857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8F0BD8-4137-997F-210E-54FBD142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EC34E8-A465-92DF-0E11-CB2ACE21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73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CC0CC-17F5-4E54-27B2-D9B58D40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468152-EB6C-7165-1FDC-A4C956E2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17D3-DE4B-6F83-F772-F0B41B52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E5DB65-9A9C-0720-6BDA-107CC3E3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1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2B9A47-10B6-2FE1-7354-058610A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286CCC-A0D3-C846-A381-19E44CE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3927D3-DB34-2905-6941-C12CCDBF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0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00190-2E6A-ADAC-AA74-8B1B9142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1EEA5-E35E-7CA4-9159-E2D689F4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C3DA9C-F61E-4B22-02D8-8375E80C5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59A6D-F751-70F2-B215-E30D597A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2522D3-BC8A-4DFF-D5AB-1CCDC4A4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B110E-CE9D-5426-1AD7-0C8BECC6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B202C-B8AC-9ACA-6AE8-B5A55E8C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B15C3D-F577-36D0-3C12-8D2B296F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5B42E5-4DCC-11E2-012C-FEDA5A29B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A15761-8381-0FC4-82B2-6E6CF386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7EAEEA-7D63-FE3A-E965-37634695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4DA994-E054-EDB8-F34B-4514D35B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8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C4FBF9-3CB5-9608-89F9-8E7483F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2E910-82A6-73B6-47F8-D97D6874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0096D-45CE-3D0B-842F-104F9BEDC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472C-53E8-44E8-8103-849D1D605564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C6D91-ED2F-47BC-BA24-3B01425BE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150B5-61C9-EEBE-53EC-1FAAB8F0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EF81-643A-43AF-A009-855154781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6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E532525-8483-0FB9-7796-3194CCB3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C420371-CFA1-9FCD-7337-A4CC85DA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sobel</a:t>
            </a:r>
            <a:endParaRPr lang="en-US" altLang="zh-TW" dirty="0"/>
          </a:p>
          <a:p>
            <a:r>
              <a:rPr lang="en-US" altLang="zh-TW" dirty="0"/>
              <a:t>LPB</a:t>
            </a:r>
          </a:p>
          <a:p>
            <a:r>
              <a:rPr lang="en-US" altLang="zh-TW" dirty="0"/>
              <a:t>histogram</a:t>
            </a:r>
          </a:p>
          <a:p>
            <a:r>
              <a:rPr lang="en-US" altLang="zh-TW" dirty="0"/>
              <a:t>sorting</a:t>
            </a:r>
          </a:p>
          <a:p>
            <a:r>
              <a:rPr lang="en-US" altLang="zh-TW" dirty="0"/>
              <a:t>1-norm-dist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endParaRPr lang="en-US" altLang="zh-TW" dirty="0"/>
          </a:p>
          <a:p>
            <a:r>
              <a:rPr lang="en-US" altLang="zh-TW"/>
              <a:t>labeling</a:t>
            </a:r>
          </a:p>
        </p:txBody>
      </p:sp>
    </p:spTree>
    <p:extLst>
      <p:ext uri="{BB962C8B-B14F-4D97-AF65-F5344CB8AC3E}">
        <p14:creationId xmlns:p14="http://schemas.microsoft.com/office/powerpoint/2010/main" val="292308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A98EC-88F2-831E-FAC6-9E7E6453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EE089-3912-72B1-45A9-D70CC274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7FF97-C2F9-7F0E-C155-B1FD2E1F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對圖片進行邊緣偵測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圖像矩陣</a:t>
            </a:r>
          </a:p>
        </p:txBody>
      </p:sp>
    </p:spTree>
    <p:extLst>
      <p:ext uri="{BB962C8B-B14F-4D97-AF65-F5344CB8AC3E}">
        <p14:creationId xmlns:p14="http://schemas.microsoft.com/office/powerpoint/2010/main" val="328956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011FA-BBCC-38F2-A4A7-FEF0CAAD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6E4E9-36B8-8E09-890B-617DD87B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2797F-7BE1-27F1-24E8-0C025CEE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 Binary Pattern (LBP)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Sobel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梯度影像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特徵碼圖</a:t>
            </a:r>
          </a:p>
        </p:txBody>
      </p:sp>
    </p:spTree>
    <p:extLst>
      <p:ext uri="{BB962C8B-B14F-4D97-AF65-F5344CB8AC3E}">
        <p14:creationId xmlns:p14="http://schemas.microsoft.com/office/powerpoint/2010/main" val="393601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5C449-AD17-4105-1EF7-3CC3F7C5E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2E63-7623-A0A7-9BAC-E90E5DF3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B498B-8C1E-F0D5-70CD-B6E3F08D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特徵的直方圖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特徵圖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</a:t>
            </a:r>
            <a:r>
              <a:rPr lang="zh-TW" altLang="en-US" dirty="0"/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lbp_hist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4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1BBF7-8385-D664-1C82-00548C7C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1D0F9-05B9-0DAD-3720-968AF944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D9476A-0414-F957-C988-914E4195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根據特定參數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對直方圖進行排序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直方圖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lbp_hist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、排序參數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排序後的特徵資料</a:t>
            </a:r>
          </a:p>
        </p:txBody>
      </p:sp>
    </p:spTree>
    <p:extLst>
      <p:ext uri="{BB962C8B-B14F-4D97-AF65-F5344CB8AC3E}">
        <p14:creationId xmlns:p14="http://schemas.microsoft.com/office/powerpoint/2010/main" val="116479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AAF9-862E-68DD-1A2F-B577D4BAF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DBE1E-6B07-9E2F-52C9-1E3683CC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1-norm-dist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90537F-86A8-FB6C-F5E9-6ADAEF08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計算排序後資料的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範數距離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排序後的特徵資料。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特徵距離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9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C8953-FBA2-755A-4B2A-16EECC5F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161DD-E3F9-6996-6CB8-C3582DE0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10B20-541E-1613-2979-4F0DA62A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比較距離是否小於閥值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d_th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特徵距離、閾值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d_thd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判斷結果（布林值或標記區域）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7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5CAC-8DD5-79C2-9CF5-6E7233FE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C5213-A0FB-E6C7-AEAE-8E03DB33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001ED2-809D-A504-E91B-AACBF93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對滿足條件的區域進行標記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判斷結果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標記結果影像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185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Times New Roman</vt:lpstr>
      <vt:lpstr>Office 佈景主題</vt:lpstr>
      <vt:lpstr>API</vt:lpstr>
      <vt:lpstr>sobel</vt:lpstr>
      <vt:lpstr>LBP</vt:lpstr>
      <vt:lpstr>histogram</vt:lpstr>
      <vt:lpstr>sorting</vt:lpstr>
      <vt:lpstr>1-norm-dist</vt:lpstr>
      <vt:lpstr>&lt;th</vt:lpstr>
      <vt:lpstr>labeling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 der</dc:creator>
  <cp:lastModifiedBy>la der</cp:lastModifiedBy>
  <cp:revision>2</cp:revision>
  <dcterms:created xsi:type="dcterms:W3CDTF">2024-11-07T06:20:37Z</dcterms:created>
  <dcterms:modified xsi:type="dcterms:W3CDTF">2024-11-07T06:41:11Z</dcterms:modified>
</cp:coreProperties>
</file>