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dvent Pro SemiBold"/>
      <p:regular r:id="rId21"/>
      <p:bold r:id="rId22"/>
    </p:embeddedFont>
    <p:embeddedFont>
      <p:font typeface="Fira Sans Extra Condensed Medium"/>
      <p:regular r:id="rId23"/>
      <p:bold r:id="rId24"/>
      <p:italic r:id="rId25"/>
      <p:boldItalic r:id="rId26"/>
    </p:embeddedFont>
    <p:embeddedFont>
      <p:font typeface="Fira Sans Condensed Medium"/>
      <p:regular r:id="rId27"/>
      <p:bold r:id="rId28"/>
      <p:italic r:id="rId29"/>
      <p:boldItalic r:id="rId30"/>
    </p:embeddedFont>
    <p:embeddedFont>
      <p:font typeface="Maven Pro"/>
      <p:regular r:id="rId31"/>
      <p:bold r:id="rId32"/>
    </p:embeddedFont>
    <p:embeddedFont>
      <p:font typeface="Share Tech"/>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dventProSemiBold-bold.fntdata"/><Relationship Id="rId21" Type="http://schemas.openxmlformats.org/officeDocument/2006/relationships/font" Target="fonts/AdventProSemiBold-regular.fntdata"/><Relationship Id="rId24" Type="http://schemas.openxmlformats.org/officeDocument/2006/relationships/font" Target="fonts/FiraSansExtraCondensedMedium-bold.fntdata"/><Relationship Id="rId23" Type="http://schemas.openxmlformats.org/officeDocument/2006/relationships/font" Target="fonts/FiraSansExtraCondensed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boldItalic.fntdata"/><Relationship Id="rId25" Type="http://schemas.openxmlformats.org/officeDocument/2006/relationships/font" Target="fonts/FiraSansExtraCondensedMedium-italic.fntdata"/><Relationship Id="rId28" Type="http://schemas.openxmlformats.org/officeDocument/2006/relationships/font" Target="fonts/FiraSansCondensedMedium-bold.fntdata"/><Relationship Id="rId27" Type="http://schemas.openxmlformats.org/officeDocument/2006/relationships/font" Target="fonts/FiraSansCondensed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regular.fntdata"/><Relationship Id="rId30" Type="http://schemas.openxmlformats.org/officeDocument/2006/relationships/font" Target="fonts/FiraSansCondensedMedium-boldItalic.fntdata"/><Relationship Id="rId11" Type="http://schemas.openxmlformats.org/officeDocument/2006/relationships/slide" Target="slides/slide7.xml"/><Relationship Id="rId33" Type="http://schemas.openxmlformats.org/officeDocument/2006/relationships/font" Target="fonts/ShareTech-regular.fntdata"/><Relationship Id="rId10" Type="http://schemas.openxmlformats.org/officeDocument/2006/relationships/slide" Target="slides/slide6.xml"/><Relationship Id="rId32" Type="http://schemas.openxmlformats.org/officeDocument/2006/relationships/font" Target="fonts/MavenPro-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0290e7a4f0_0_11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0290e7a4f0_0_11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Experiment testing</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Will be testing about the disparity of preprocessed data and non-preprocessed data when use for the data visualization to see the difference and the importance of data preprocessing.  Minor differences in raw data can lead to incorrect assumptions. So, pre-processing the original dataset is crucial for this sentiment analysis research.</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0290e7a4f0_0_12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0290e7a4f0_0_12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System testing</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determine whether the sentiment detector GUI system is capable of performing properly and meeting user needs. So, Functional testing, interface testing, performance testing, and end user testing will all be included in this testing phase. Because this is important for delivering a high-quality output.</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0290e7a4f0_0_7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0290e7a4f0_0_7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0290e7a4f0_0_12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0290e7a4f0_0_12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Achievements</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Employing sentiment analysis on recent Twitter data with the Twint API was beneficial in gauging public opinion on the COVID-19 vaccine. This study effort used the Nave Bayes approach to conduct sentiment analysis and calculate the percentage of people's replies that are positive, neutral, or negative feelings about the COVID-19 vaccination for final categorization, as well as visualize the data. Also, a sentiment detector is developed that will use VaderSentiment to calculate the sentiment compound of the sentence to predict the sentiment of the sentence accurately.</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0290e7a4f0_0_12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0290e7a4f0_0_12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Contributions</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This sentiment analysis research study contributes as a vital source of better insights into public opinion about COVID-19 vaccination. The machine learning model will help to classify the types of sentiment, and the results will be visualised for everyone. And with the data visualization, overall insight of the sentiment analysis based on the COVID-19 vaccination will give a better image to the government, scientists, and general public.</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10290e7a4f0_0_12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10290e7a4f0_0_12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Limitations and future improvements</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There are a few limitations for this research project. Firstly, the data that we crawled does not carry many columns that can use for data visualisation. And another issue, which is the use of TextBlob to calculate the polarity of each sentence, and assign the sentiment according to the polarity. The polarity produced by the TextBlob for each sentence will sometimes not so accurate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So, the future improvements for these limitations would be, to crawl a dataset that contains more meaningful and interpretable columns so to explore more and visualize the insights of this dataset to be more interesting and informative. Next, the sentence sentiment will not be assigned base on only the polarity that calculated by the TextBlob, but will find more tools that can calculate and predict the sentiment more accurately.</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0290e7a4f0_0_16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10290e7a4f0_0_16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290e7a4f0_0_7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290e7a4f0_0_7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0290e7a4f0_0_12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0290e7a4f0_0_12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Research background</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From 2019 until now, The COVID-19 pandemic has emerged as one of the world's most serious threats, and it is still very much a concern. Many vaccines are available globally, such as Pfizer-BioNTech, Moderna, Johnson &amp; Johnson / Janssen, AstraZeneca, CoronaVac, etc. While the vaccine has given the battle against COVID-19 a new lease of life, it has also sparked a wave of anti-vaccine protests. Many people out there are afraid of the effectiveness and also the dangerousness of the COVID-19 vaccine. This research project will carry out sentiment analysis and visualization towards their perception of vaccine.</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0290e7a4f0_0_3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0290e7a4f0_0_3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Problem statement</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With the ongoing vaccination campaign globally, governments and scientists need to prove and show the success of the development of vaccines to strengthen the confidence of all people to fight against COVID-19. Without a doubt, leading the successful effect of vaccination and informative insights by visualisation will positively impact all people to be positive towards the vaccine and believe that the vaccine is the life-saving key in the battle against COVID-19.</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Objectives</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Crawl the resources from Twitter with Twint API to collect people's tweets about the vaccine-related topic. The language will be specified to only English.</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Classify the sentiment of the opinions on vaccination from the tweets collected to either positive, neutral, or negative.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Develop a classification model with Naïve Bayes approach to applying in the real-world system that can manage to classify any sentences with the correct outcome.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Visualise the data analysis and results to graphical charts to display valuable and informative insights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0290e7a4f0_0_7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0290e7a4f0_0_7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Research scope</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 scope of this research project is to build and visualise the COVID-19 vaccination informations. And the dataset will be crawled from Twitter using Twint API. Then the result will be visualised using several visualisation tools such as Plotly and WordClouds. Lastly, a sentiment detector will be developed and implemented into the real-world system with GUI by using TKinter from the Python GUI resources</a:t>
            </a:r>
            <a:endParaRPr sz="12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Research contribution</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This project will contribute as an essential source of better insights about the public opinions towards the vaccination of COVID-19 in the current situation. The machine learning model will help classify the type of sentiment. The data visualization serves for an overall image to everyone, especially government and scientists, to decide their following action to encourage people to be confident with the COVID-19 vaccination.</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0290e7a4f0_0_7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0290e7a4f0_0_7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0290e7a4f0_0_8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0290e7a4f0_0_8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Machine learning life cycle</a:t>
            </a:r>
            <a:endParaRPr b="1" sz="23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sz="1200">
                <a:solidFill>
                  <a:schemeClr val="dk1"/>
                </a:solidFill>
              </a:rPr>
              <a:t>Step 1 -</a:t>
            </a:r>
            <a:r>
              <a:rPr lang="en" sz="700">
                <a:solidFill>
                  <a:schemeClr val="dk1"/>
                </a:solidFill>
                <a:latin typeface="Times New Roman"/>
                <a:ea typeface="Times New Roman"/>
                <a:cs typeface="Times New Roman"/>
                <a:sym typeface="Times New Roman"/>
              </a:rPr>
              <a:t>           </a:t>
            </a:r>
            <a:r>
              <a:rPr b="1" lang="en" sz="1200">
                <a:solidFill>
                  <a:schemeClr val="dk1"/>
                </a:solidFill>
              </a:rPr>
              <a:t>Gathering Data</a:t>
            </a:r>
            <a:endParaRPr b="1"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It is to collect data, and integrate data obtained from Twitter using Twint API to get a coherent set of data called as a dataset.</a:t>
            </a:r>
            <a:endParaRPr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sz="1200">
                <a:solidFill>
                  <a:schemeClr val="dk1"/>
                </a:solidFill>
              </a:rPr>
              <a:t>Step 2 -</a:t>
            </a:r>
            <a:r>
              <a:rPr lang="en" sz="700">
                <a:solidFill>
                  <a:schemeClr val="dk1"/>
                </a:solidFill>
                <a:latin typeface="Times New Roman"/>
                <a:ea typeface="Times New Roman"/>
                <a:cs typeface="Times New Roman"/>
                <a:sym typeface="Times New Roman"/>
              </a:rPr>
              <a:t>           </a:t>
            </a:r>
            <a:r>
              <a:rPr b="1" lang="en" sz="1200">
                <a:solidFill>
                  <a:schemeClr val="dk1"/>
                </a:solidFill>
              </a:rPr>
              <a:t>Data preparation</a:t>
            </a:r>
            <a:endParaRPr b="1"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This process starts with data exploration followed by data pre-processing and stored into dataframe.</a:t>
            </a:r>
            <a:endParaRPr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sz="1200">
                <a:solidFill>
                  <a:schemeClr val="dk1"/>
                </a:solidFill>
              </a:rPr>
              <a:t>Step 3 -</a:t>
            </a:r>
            <a:r>
              <a:rPr lang="en" sz="700">
                <a:solidFill>
                  <a:schemeClr val="dk1"/>
                </a:solidFill>
                <a:latin typeface="Times New Roman"/>
                <a:ea typeface="Times New Roman"/>
                <a:cs typeface="Times New Roman"/>
                <a:sym typeface="Times New Roman"/>
              </a:rPr>
              <a:t>           </a:t>
            </a:r>
            <a:r>
              <a:rPr b="1" lang="en" sz="1200">
                <a:solidFill>
                  <a:schemeClr val="dk1"/>
                </a:solidFill>
              </a:rPr>
              <a:t>Data wrangling</a:t>
            </a:r>
            <a:endParaRPr b="1"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It is to clean and convert raw data into a usable format such as removing stopwords from texts and lemmatising the sentences to clean the data issues, such as invalid data and unreadable text.</a:t>
            </a:r>
            <a:endParaRPr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sz="1200">
                <a:solidFill>
                  <a:schemeClr val="dk1"/>
                </a:solidFill>
              </a:rPr>
              <a:t>Step 4 -</a:t>
            </a:r>
            <a:r>
              <a:rPr lang="en" sz="700">
                <a:solidFill>
                  <a:schemeClr val="dk1"/>
                </a:solidFill>
                <a:latin typeface="Times New Roman"/>
                <a:ea typeface="Times New Roman"/>
                <a:cs typeface="Times New Roman"/>
                <a:sym typeface="Times New Roman"/>
              </a:rPr>
              <a:t>           </a:t>
            </a:r>
            <a:r>
              <a:rPr b="1" lang="en" sz="1200">
                <a:solidFill>
                  <a:schemeClr val="dk1"/>
                </a:solidFill>
              </a:rPr>
              <a:t>Analyse data</a:t>
            </a:r>
            <a:endParaRPr b="1"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This step is to build a Naïve Bayes model to analyse the data. This is to take the data and use machine learning algorithms to build the model.</a:t>
            </a:r>
            <a:endParaRPr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sz="1200">
                <a:solidFill>
                  <a:schemeClr val="dk1"/>
                </a:solidFill>
              </a:rPr>
              <a:t>Step 5 -</a:t>
            </a:r>
            <a:r>
              <a:rPr lang="en" sz="700">
                <a:solidFill>
                  <a:schemeClr val="dk1"/>
                </a:solidFill>
                <a:latin typeface="Times New Roman"/>
                <a:ea typeface="Times New Roman"/>
                <a:cs typeface="Times New Roman"/>
                <a:sym typeface="Times New Roman"/>
              </a:rPr>
              <a:t>           </a:t>
            </a:r>
            <a:r>
              <a:rPr b="1" lang="en" sz="1200">
                <a:solidFill>
                  <a:schemeClr val="dk1"/>
                </a:solidFill>
              </a:rPr>
              <a:t>Train the model</a:t>
            </a:r>
            <a:endParaRPr b="1"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This step is to train the model to improve its performance for better outcome of the sentiment result.</a:t>
            </a:r>
            <a:endParaRPr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sz="1200">
                <a:solidFill>
                  <a:schemeClr val="dk1"/>
                </a:solidFill>
              </a:rPr>
              <a:t>Step 6 -</a:t>
            </a:r>
            <a:r>
              <a:rPr lang="en" sz="700">
                <a:solidFill>
                  <a:schemeClr val="dk1"/>
                </a:solidFill>
                <a:latin typeface="Times New Roman"/>
                <a:ea typeface="Times New Roman"/>
                <a:cs typeface="Times New Roman"/>
                <a:sym typeface="Times New Roman"/>
              </a:rPr>
              <a:t>           </a:t>
            </a:r>
            <a:r>
              <a:rPr b="1" lang="en" sz="1200">
                <a:solidFill>
                  <a:schemeClr val="dk1"/>
                </a:solidFill>
              </a:rPr>
              <a:t>Test the model</a:t>
            </a:r>
            <a:endParaRPr b="1"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The model is checked for sentiment accuracy by providing a test dataset to it.</a:t>
            </a:r>
            <a:endParaRPr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sz="1200">
                <a:solidFill>
                  <a:schemeClr val="dk1"/>
                </a:solidFill>
              </a:rPr>
              <a:t>Step 7 -</a:t>
            </a:r>
            <a:r>
              <a:rPr lang="en" sz="700">
                <a:solidFill>
                  <a:schemeClr val="dk1"/>
                </a:solidFill>
                <a:latin typeface="Times New Roman"/>
                <a:ea typeface="Times New Roman"/>
                <a:cs typeface="Times New Roman"/>
                <a:sym typeface="Times New Roman"/>
              </a:rPr>
              <a:t>           </a:t>
            </a:r>
            <a:r>
              <a:rPr b="1" lang="en" sz="1200">
                <a:solidFill>
                  <a:schemeClr val="dk1"/>
                </a:solidFill>
              </a:rPr>
              <a:t>Deployment</a:t>
            </a:r>
            <a:endParaRPr b="1"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The final Naïve Bayes model is deployed in the real-world system with GUI using Tkinter from Python GUI resources.</a:t>
            </a:r>
            <a:endParaRPr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0290e7a4f0_0_12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0290e7a4f0_0_12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Research method</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In this project, the data collected in the Tweets related to 'COVID-19 Vaccination' topics from Twitter. The tool that use to crawl the related Tweets is the Twint API. Twint is a Python-based advanced Twitter scraping application that allows you to scrape Tweets from Twitter profiles without using Twitter's API.</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Next, text cleaning is to preprocess the data to become meaningful when interpret them. The data will be cleaned using several NLP libraries such as NLTK, spaCy and etc.</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And then, the data visualisation for the COVID-19 vaccination tweets will be visualised to readable and informative graphical representation to show the sentiment progress, data analysis, and sentiment result. Furthermore, a visualisation like charts, graphs, tables, and graphical statistics will be constructed using multiple visualisation tools such as Plotly and WordClouds etc.</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Lastly, the final selected Naïve Bayes model will be deployed and have a GUI by using the Tkinter.</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3"/>
          <p:cNvGrpSpPr/>
          <p:nvPr/>
        </p:nvGrpSpPr>
        <p:grpSpPr>
          <a:xfrm>
            <a:off x="6232314" y="3696331"/>
            <a:ext cx="121434" cy="1073147"/>
            <a:chOff x="6232314" y="3696331"/>
            <a:chExt cx="121434" cy="1073147"/>
          </a:xfrm>
        </p:grpSpPr>
        <p:sp>
          <p:nvSpPr>
            <p:cNvPr id="437" name="Google Shape;437;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3"/>
          <p:cNvGrpSpPr/>
          <p:nvPr/>
        </p:nvGrpSpPr>
        <p:grpSpPr>
          <a:xfrm>
            <a:off x="6780548" y="337714"/>
            <a:ext cx="133252" cy="1952377"/>
            <a:chOff x="6780548" y="337714"/>
            <a:chExt cx="133252" cy="1952377"/>
          </a:xfrm>
        </p:grpSpPr>
        <p:sp>
          <p:nvSpPr>
            <p:cNvPr id="440" name="Google Shape;440;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3"/>
          <p:cNvGrpSpPr/>
          <p:nvPr/>
        </p:nvGrpSpPr>
        <p:grpSpPr>
          <a:xfrm>
            <a:off x="1608717" y="1280046"/>
            <a:ext cx="199237" cy="2828935"/>
            <a:chOff x="1608717" y="1280046"/>
            <a:chExt cx="199237" cy="2828935"/>
          </a:xfrm>
        </p:grpSpPr>
        <p:sp>
          <p:nvSpPr>
            <p:cNvPr id="443" name="Google Shape;443;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23"/>
          <p:cNvGrpSpPr/>
          <p:nvPr/>
        </p:nvGrpSpPr>
        <p:grpSpPr>
          <a:xfrm>
            <a:off x="8008096" y="2108910"/>
            <a:ext cx="199001" cy="2139769"/>
            <a:chOff x="8008096" y="2108910"/>
            <a:chExt cx="199001" cy="2139769"/>
          </a:xfrm>
        </p:grpSpPr>
        <p:sp>
          <p:nvSpPr>
            <p:cNvPr id="449" name="Google Shape;449;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3"/>
          <p:cNvGrpSpPr/>
          <p:nvPr/>
        </p:nvGrpSpPr>
        <p:grpSpPr>
          <a:xfrm>
            <a:off x="4472500" y="3928605"/>
            <a:ext cx="199001" cy="867198"/>
            <a:chOff x="4475150" y="4052605"/>
            <a:chExt cx="199001" cy="867198"/>
          </a:xfrm>
        </p:grpSpPr>
        <p:sp>
          <p:nvSpPr>
            <p:cNvPr id="452" name="Google Shape;452;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3"/>
          <p:cNvSpPr txBox="1"/>
          <p:nvPr>
            <p:ph type="ctrTitle"/>
          </p:nvPr>
        </p:nvSpPr>
        <p:spPr>
          <a:xfrm>
            <a:off x="534600" y="611900"/>
            <a:ext cx="8074800" cy="344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Sentiment Analysis and Visualisation </a:t>
            </a:r>
            <a:r>
              <a:rPr lang="en"/>
              <a:t>of global COVID-19 vaccination plan using</a:t>
            </a:r>
            <a:r>
              <a:rPr lang="en">
                <a:solidFill>
                  <a:schemeClr val="accent2"/>
                </a:solidFill>
              </a:rPr>
              <a:t> Naïve Bayes algorithm</a:t>
            </a:r>
            <a:endParaRPr/>
          </a:p>
        </p:txBody>
      </p:sp>
      <p:sp>
        <p:nvSpPr>
          <p:cNvPr id="456" name="Google Shape;456;p23"/>
          <p:cNvSpPr txBox="1"/>
          <p:nvPr>
            <p:ph idx="4294967295" type="body"/>
          </p:nvPr>
        </p:nvSpPr>
        <p:spPr>
          <a:xfrm>
            <a:off x="6730775" y="4373125"/>
            <a:ext cx="2000400" cy="463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000"/>
              <a:t>By Tan Yi Hong</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32"/>
          <p:cNvSpPr txBox="1"/>
          <p:nvPr>
            <p:ph idx="1" type="body"/>
          </p:nvPr>
        </p:nvSpPr>
        <p:spPr>
          <a:xfrm>
            <a:off x="764225" y="1508500"/>
            <a:ext cx="4282200" cy="286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
            </a:r>
            <a:r>
              <a:rPr lang="en"/>
              <a:t>isparity of preprocessed data and non-preprocessed data</a:t>
            </a:r>
            <a:endParaRPr/>
          </a:p>
          <a:p>
            <a:pPr indent="-342900" lvl="0" marL="457200" rtl="0" algn="l">
              <a:spcBef>
                <a:spcPts val="1000"/>
              </a:spcBef>
              <a:spcAft>
                <a:spcPts val="0"/>
              </a:spcAft>
              <a:buSzPts val="1800"/>
              <a:buChar char="●"/>
            </a:pPr>
            <a:r>
              <a:rPr lang="en"/>
              <a:t>M</a:t>
            </a:r>
            <a:r>
              <a:rPr lang="en"/>
              <a:t>inor differences in raw data can lead to incorrect assumptions</a:t>
            </a:r>
            <a:endParaRPr/>
          </a:p>
          <a:p>
            <a:pPr indent="-342900" lvl="0" marL="457200" rtl="0" algn="l">
              <a:spcBef>
                <a:spcPts val="1000"/>
              </a:spcBef>
              <a:spcAft>
                <a:spcPts val="1000"/>
              </a:spcAft>
              <a:buSzPts val="1800"/>
              <a:buChar char="●"/>
            </a:pPr>
            <a:r>
              <a:rPr lang="en"/>
              <a:t>P</a:t>
            </a:r>
            <a:r>
              <a:rPr lang="en"/>
              <a:t>re-processing the original dataset is crucial for this sentiment analysis research</a:t>
            </a:r>
            <a:endParaRPr/>
          </a:p>
        </p:txBody>
      </p:sp>
      <p:sp>
        <p:nvSpPr>
          <p:cNvPr id="890" name="Google Shape;890;p32"/>
          <p:cNvSpPr txBox="1"/>
          <p:nvPr>
            <p:ph type="ctrTitle"/>
          </p:nvPr>
        </p:nvSpPr>
        <p:spPr>
          <a:xfrm>
            <a:off x="764225" y="757800"/>
            <a:ext cx="3888600" cy="67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EXPERIMENT TESTING</a:t>
            </a:r>
            <a:endParaRPr>
              <a:solidFill>
                <a:schemeClr val="accent2"/>
              </a:solidFill>
            </a:endParaRPr>
          </a:p>
        </p:txBody>
      </p:sp>
      <p:grpSp>
        <p:nvGrpSpPr>
          <p:cNvPr id="891" name="Google Shape;891;p32"/>
          <p:cNvGrpSpPr/>
          <p:nvPr/>
        </p:nvGrpSpPr>
        <p:grpSpPr>
          <a:xfrm>
            <a:off x="7686104" y="-476250"/>
            <a:ext cx="2291257" cy="2922300"/>
            <a:chOff x="4882900" y="-64350"/>
            <a:chExt cx="2493750" cy="2922300"/>
          </a:xfrm>
        </p:grpSpPr>
        <p:sp>
          <p:nvSpPr>
            <p:cNvPr id="892" name="Google Shape;892;p32"/>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7" name="Google Shape;897;p32"/>
          <p:cNvPicPr preferRelativeResize="0"/>
          <p:nvPr/>
        </p:nvPicPr>
        <p:blipFill>
          <a:blip r:embed="rId3">
            <a:alphaModFix/>
          </a:blip>
          <a:stretch>
            <a:fillRect/>
          </a:stretch>
        </p:blipFill>
        <p:spPr>
          <a:xfrm>
            <a:off x="5082772" y="1156875"/>
            <a:ext cx="3461026" cy="2714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33"/>
          <p:cNvSpPr txBox="1"/>
          <p:nvPr>
            <p:ph idx="1" type="body"/>
          </p:nvPr>
        </p:nvSpPr>
        <p:spPr>
          <a:xfrm>
            <a:off x="764225" y="1508500"/>
            <a:ext cx="4282200" cy="201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
            </a:r>
            <a:r>
              <a:rPr lang="en"/>
              <a:t>etermine the capability of sentiment detector GUI system</a:t>
            </a:r>
            <a:endParaRPr/>
          </a:p>
          <a:p>
            <a:pPr indent="-342900" lvl="0" marL="457200" rtl="0" algn="l">
              <a:spcBef>
                <a:spcPts val="1000"/>
              </a:spcBef>
              <a:spcAft>
                <a:spcPts val="1000"/>
              </a:spcAft>
              <a:buSzPts val="1800"/>
              <a:buChar char="●"/>
            </a:pPr>
            <a:r>
              <a:rPr lang="en"/>
              <a:t>Functional testing, interface testing, performance testing, and end user testing</a:t>
            </a:r>
            <a:endParaRPr/>
          </a:p>
        </p:txBody>
      </p:sp>
      <p:sp>
        <p:nvSpPr>
          <p:cNvPr id="903" name="Google Shape;903;p33"/>
          <p:cNvSpPr txBox="1"/>
          <p:nvPr>
            <p:ph type="ctrTitle"/>
          </p:nvPr>
        </p:nvSpPr>
        <p:spPr>
          <a:xfrm>
            <a:off x="764225" y="757800"/>
            <a:ext cx="3076800" cy="67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SYSTEM TESTING</a:t>
            </a:r>
            <a:endParaRPr>
              <a:solidFill>
                <a:schemeClr val="accent2"/>
              </a:solidFill>
            </a:endParaRPr>
          </a:p>
        </p:txBody>
      </p:sp>
      <p:grpSp>
        <p:nvGrpSpPr>
          <p:cNvPr id="904" name="Google Shape;904;p33"/>
          <p:cNvGrpSpPr/>
          <p:nvPr/>
        </p:nvGrpSpPr>
        <p:grpSpPr>
          <a:xfrm>
            <a:off x="7686104" y="-476250"/>
            <a:ext cx="2291257" cy="2922300"/>
            <a:chOff x="4882900" y="-64350"/>
            <a:chExt cx="2493750" cy="2922300"/>
          </a:xfrm>
        </p:grpSpPr>
        <p:sp>
          <p:nvSpPr>
            <p:cNvPr id="905" name="Google Shape;905;p33"/>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10" name="Google Shape;910;p33"/>
          <p:cNvPicPr preferRelativeResize="0"/>
          <p:nvPr/>
        </p:nvPicPr>
        <p:blipFill>
          <a:blip r:embed="rId3">
            <a:alphaModFix/>
          </a:blip>
          <a:stretch>
            <a:fillRect/>
          </a:stretch>
        </p:blipFill>
        <p:spPr>
          <a:xfrm>
            <a:off x="5076697" y="1156875"/>
            <a:ext cx="3461026" cy="2714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34"/>
          <p:cNvSpPr txBox="1"/>
          <p:nvPr>
            <p:ph type="ctrTitle"/>
          </p:nvPr>
        </p:nvSpPr>
        <p:spPr>
          <a:xfrm>
            <a:off x="1611500" y="1726600"/>
            <a:ext cx="3677400" cy="156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DISCUSSION &amp; CONCLUSION</a:t>
            </a:r>
            <a:endParaRPr/>
          </a:p>
        </p:txBody>
      </p:sp>
      <p:sp>
        <p:nvSpPr>
          <p:cNvPr id="916" name="Google Shape;916;p34"/>
          <p:cNvSpPr/>
          <p:nvPr/>
        </p:nvSpPr>
        <p:spPr>
          <a:xfrm>
            <a:off x="5782875" y="1868575"/>
            <a:ext cx="1085100" cy="108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sp>
        <p:nvSpPr>
          <p:cNvPr id="918" name="Google Shape;918;p34"/>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34"/>
          <p:cNvCxnSpPr>
            <a:stCxn id="916" idx="2"/>
          </p:cNvCxnSpPr>
          <p:nvPr/>
        </p:nvCxnSpPr>
        <p:spPr>
          <a:xfrm>
            <a:off x="6325425" y="2953675"/>
            <a:ext cx="0" cy="9780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35"/>
          <p:cNvSpPr txBox="1"/>
          <p:nvPr>
            <p:ph idx="1" type="body"/>
          </p:nvPr>
        </p:nvSpPr>
        <p:spPr>
          <a:xfrm>
            <a:off x="764225" y="1508500"/>
            <a:ext cx="4282200" cy="272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t>
            </a:r>
            <a:r>
              <a:rPr lang="en"/>
              <a:t>eneficial in gauging public opinion on the COVID-19 vaccine</a:t>
            </a:r>
            <a:endParaRPr/>
          </a:p>
          <a:p>
            <a:pPr indent="-342900" lvl="0" marL="457200" rtl="0" algn="l">
              <a:spcBef>
                <a:spcPts val="1000"/>
              </a:spcBef>
              <a:spcAft>
                <a:spcPts val="0"/>
              </a:spcAft>
              <a:buSzPts val="1800"/>
              <a:buChar char="●"/>
            </a:pPr>
            <a:r>
              <a:rPr lang="en"/>
              <a:t>C</a:t>
            </a:r>
            <a:r>
              <a:rPr lang="en"/>
              <a:t>onduct sentiment analysis and calculate the percentage of people's replies</a:t>
            </a:r>
            <a:endParaRPr/>
          </a:p>
          <a:p>
            <a:pPr indent="-342900" lvl="0" marL="457200" rtl="0" algn="l">
              <a:spcBef>
                <a:spcPts val="1000"/>
              </a:spcBef>
              <a:spcAft>
                <a:spcPts val="1000"/>
              </a:spcAft>
              <a:buSzPts val="1800"/>
              <a:buChar char="●"/>
            </a:pPr>
            <a:r>
              <a:rPr lang="en"/>
              <a:t>Sentiment detector to calculate the sentiment compound of the sentence </a:t>
            </a:r>
            <a:endParaRPr/>
          </a:p>
        </p:txBody>
      </p:sp>
      <p:sp>
        <p:nvSpPr>
          <p:cNvPr id="926" name="Google Shape;926;p35"/>
          <p:cNvSpPr txBox="1"/>
          <p:nvPr>
            <p:ph type="ctrTitle"/>
          </p:nvPr>
        </p:nvSpPr>
        <p:spPr>
          <a:xfrm>
            <a:off x="764225" y="757800"/>
            <a:ext cx="5336400" cy="67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ACHIEVEMENTS</a:t>
            </a:r>
            <a:endParaRPr>
              <a:solidFill>
                <a:schemeClr val="accent2"/>
              </a:solidFill>
            </a:endParaRPr>
          </a:p>
        </p:txBody>
      </p:sp>
      <p:grpSp>
        <p:nvGrpSpPr>
          <p:cNvPr id="927" name="Google Shape;927;p35"/>
          <p:cNvGrpSpPr/>
          <p:nvPr/>
        </p:nvGrpSpPr>
        <p:grpSpPr>
          <a:xfrm>
            <a:off x="7686104" y="-476250"/>
            <a:ext cx="2291257" cy="2922300"/>
            <a:chOff x="4882900" y="-64350"/>
            <a:chExt cx="2493750" cy="2922300"/>
          </a:xfrm>
        </p:grpSpPr>
        <p:sp>
          <p:nvSpPr>
            <p:cNvPr id="928" name="Google Shape;928;p3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3" name="Google Shape;933;p35"/>
          <p:cNvPicPr preferRelativeResize="0"/>
          <p:nvPr/>
        </p:nvPicPr>
        <p:blipFill>
          <a:blip r:embed="rId3">
            <a:alphaModFix/>
          </a:blip>
          <a:stretch>
            <a:fillRect/>
          </a:stretch>
        </p:blipFill>
        <p:spPr>
          <a:xfrm>
            <a:off x="5456775" y="1508500"/>
            <a:ext cx="2291250" cy="23353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36"/>
          <p:cNvSpPr txBox="1"/>
          <p:nvPr>
            <p:ph idx="1" type="body"/>
          </p:nvPr>
        </p:nvSpPr>
        <p:spPr>
          <a:xfrm>
            <a:off x="764225" y="1508500"/>
            <a:ext cx="4282200" cy="272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t>
            </a:r>
            <a:r>
              <a:rPr lang="en"/>
              <a:t>ital source of better insights into public opinion </a:t>
            </a:r>
            <a:endParaRPr/>
          </a:p>
          <a:p>
            <a:pPr indent="-342900" lvl="0" marL="457200" rtl="0" algn="l">
              <a:spcBef>
                <a:spcPts val="1000"/>
              </a:spcBef>
              <a:spcAft>
                <a:spcPts val="0"/>
              </a:spcAft>
              <a:buSzPts val="1800"/>
              <a:buChar char="●"/>
            </a:pPr>
            <a:r>
              <a:rPr lang="en"/>
              <a:t>Classify the types of sentiment, and the results will be visualised</a:t>
            </a:r>
            <a:endParaRPr/>
          </a:p>
          <a:p>
            <a:pPr indent="-342900" lvl="0" marL="457200" rtl="0" algn="l">
              <a:spcBef>
                <a:spcPts val="1000"/>
              </a:spcBef>
              <a:spcAft>
                <a:spcPts val="1000"/>
              </a:spcAft>
              <a:buSzPts val="1800"/>
              <a:buChar char="●"/>
            </a:pPr>
            <a:r>
              <a:rPr lang="en"/>
              <a:t>Give a better image to the government, scientists, and general public</a:t>
            </a:r>
            <a:endParaRPr/>
          </a:p>
        </p:txBody>
      </p:sp>
      <p:sp>
        <p:nvSpPr>
          <p:cNvPr id="939" name="Google Shape;939;p36"/>
          <p:cNvSpPr txBox="1"/>
          <p:nvPr>
            <p:ph type="ctrTitle"/>
          </p:nvPr>
        </p:nvSpPr>
        <p:spPr>
          <a:xfrm>
            <a:off x="764225" y="757800"/>
            <a:ext cx="5336400" cy="67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CONTRIBUTIONS</a:t>
            </a:r>
            <a:endParaRPr>
              <a:solidFill>
                <a:schemeClr val="accent2"/>
              </a:solidFill>
            </a:endParaRPr>
          </a:p>
        </p:txBody>
      </p:sp>
      <p:grpSp>
        <p:nvGrpSpPr>
          <p:cNvPr id="940" name="Google Shape;940;p36"/>
          <p:cNvGrpSpPr/>
          <p:nvPr/>
        </p:nvGrpSpPr>
        <p:grpSpPr>
          <a:xfrm>
            <a:off x="7686104" y="-476250"/>
            <a:ext cx="2291257" cy="2922300"/>
            <a:chOff x="4882900" y="-64350"/>
            <a:chExt cx="2493750" cy="2922300"/>
          </a:xfrm>
        </p:grpSpPr>
        <p:sp>
          <p:nvSpPr>
            <p:cNvPr id="941" name="Google Shape;941;p3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6" name="Google Shape;946;p36"/>
          <p:cNvPicPr preferRelativeResize="0"/>
          <p:nvPr/>
        </p:nvPicPr>
        <p:blipFill>
          <a:blip r:embed="rId3">
            <a:alphaModFix/>
          </a:blip>
          <a:stretch>
            <a:fillRect/>
          </a:stretch>
        </p:blipFill>
        <p:spPr>
          <a:xfrm>
            <a:off x="5220301" y="920525"/>
            <a:ext cx="2694799" cy="3302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37"/>
          <p:cNvSpPr txBox="1"/>
          <p:nvPr>
            <p:ph idx="1" type="body"/>
          </p:nvPr>
        </p:nvSpPr>
        <p:spPr>
          <a:xfrm>
            <a:off x="764225" y="1563300"/>
            <a:ext cx="4282200" cy="316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
            </a:r>
            <a:r>
              <a:rPr lang="en"/>
              <a:t>ataset does not contain many meaningful columns </a:t>
            </a:r>
            <a:endParaRPr/>
          </a:p>
          <a:p>
            <a:pPr indent="-342900" lvl="0" marL="457200" rtl="0" algn="l">
              <a:spcBef>
                <a:spcPts val="1000"/>
              </a:spcBef>
              <a:spcAft>
                <a:spcPts val="0"/>
              </a:spcAft>
              <a:buSzPts val="1800"/>
              <a:buChar char="●"/>
            </a:pPr>
            <a:r>
              <a:rPr lang="en"/>
              <a:t>The use of TextBlob to calculate the polarity of each sentence</a:t>
            </a:r>
            <a:endParaRPr/>
          </a:p>
          <a:p>
            <a:pPr indent="-342900" lvl="0" marL="457200" rtl="0" algn="l">
              <a:spcBef>
                <a:spcPts val="1000"/>
              </a:spcBef>
              <a:spcAft>
                <a:spcPts val="0"/>
              </a:spcAft>
              <a:buSzPts val="1800"/>
              <a:buChar char="●"/>
            </a:pPr>
            <a:r>
              <a:rPr lang="en"/>
              <a:t>Crawl a dataset that contains more meaningful and interpretable columns </a:t>
            </a:r>
            <a:endParaRPr/>
          </a:p>
          <a:p>
            <a:pPr indent="-342900" lvl="0" marL="457200" rtl="0" algn="l">
              <a:spcBef>
                <a:spcPts val="1000"/>
              </a:spcBef>
              <a:spcAft>
                <a:spcPts val="1000"/>
              </a:spcAft>
              <a:buSzPts val="1800"/>
              <a:buChar char="●"/>
            </a:pPr>
            <a:r>
              <a:rPr lang="en"/>
              <a:t>Find more tools that can calculate and predict the sentiment </a:t>
            </a:r>
            <a:endParaRPr/>
          </a:p>
        </p:txBody>
      </p:sp>
      <p:sp>
        <p:nvSpPr>
          <p:cNvPr id="952" name="Google Shape;952;p37"/>
          <p:cNvSpPr txBox="1"/>
          <p:nvPr>
            <p:ph type="ctrTitle"/>
          </p:nvPr>
        </p:nvSpPr>
        <p:spPr>
          <a:xfrm>
            <a:off x="764225" y="496800"/>
            <a:ext cx="4651800" cy="106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LIMITATIONS AND FUTURE IMPROVEMENTS</a:t>
            </a:r>
            <a:endParaRPr>
              <a:solidFill>
                <a:schemeClr val="accent2"/>
              </a:solidFill>
            </a:endParaRPr>
          </a:p>
        </p:txBody>
      </p:sp>
      <p:grpSp>
        <p:nvGrpSpPr>
          <p:cNvPr id="953" name="Google Shape;953;p37"/>
          <p:cNvGrpSpPr/>
          <p:nvPr/>
        </p:nvGrpSpPr>
        <p:grpSpPr>
          <a:xfrm>
            <a:off x="7686104" y="-476250"/>
            <a:ext cx="2291257" cy="2922300"/>
            <a:chOff x="4882900" y="-64350"/>
            <a:chExt cx="2493750" cy="2922300"/>
          </a:xfrm>
        </p:grpSpPr>
        <p:sp>
          <p:nvSpPr>
            <p:cNvPr id="954" name="Google Shape;954;p3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9" name="Google Shape;959;p37"/>
          <p:cNvPicPr preferRelativeResize="0"/>
          <p:nvPr/>
        </p:nvPicPr>
        <p:blipFill>
          <a:blip r:embed="rId3">
            <a:alphaModFix/>
          </a:blip>
          <a:stretch>
            <a:fillRect/>
          </a:stretch>
        </p:blipFill>
        <p:spPr>
          <a:xfrm>
            <a:off x="5330775" y="3267700"/>
            <a:ext cx="2931575" cy="1126100"/>
          </a:xfrm>
          <a:prstGeom prst="rect">
            <a:avLst/>
          </a:prstGeom>
          <a:noFill/>
          <a:ln>
            <a:noFill/>
          </a:ln>
        </p:spPr>
      </p:pic>
      <p:pic>
        <p:nvPicPr>
          <p:cNvPr id="960" name="Google Shape;960;p37"/>
          <p:cNvPicPr preferRelativeResize="0"/>
          <p:nvPr/>
        </p:nvPicPr>
        <p:blipFill>
          <a:blip r:embed="rId4">
            <a:alphaModFix/>
          </a:blip>
          <a:stretch>
            <a:fillRect/>
          </a:stretch>
        </p:blipFill>
        <p:spPr>
          <a:xfrm>
            <a:off x="5654225" y="943776"/>
            <a:ext cx="2031876" cy="2217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38"/>
          <p:cNvSpPr txBox="1"/>
          <p:nvPr>
            <p:ph idx="4294967295" type="title"/>
          </p:nvPr>
        </p:nvSpPr>
        <p:spPr>
          <a:xfrm>
            <a:off x="2660400" y="2480538"/>
            <a:ext cx="3823200" cy="112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sp>
        <p:nvSpPr>
          <p:cNvPr id="966" name="Google Shape;966;p38"/>
          <p:cNvSpPr txBox="1"/>
          <p:nvPr>
            <p:ph idx="4294967295" type="subTitle"/>
          </p:nvPr>
        </p:nvSpPr>
        <p:spPr>
          <a:xfrm>
            <a:off x="2740637" y="1541563"/>
            <a:ext cx="3662700" cy="69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accent2"/>
                </a:solidFill>
              </a:rPr>
              <a:t>Q&amp;A</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3" type="ctrTitle"/>
          </p:nvPr>
        </p:nvSpPr>
        <p:spPr>
          <a:xfrm>
            <a:off x="6665700" y="3296275"/>
            <a:ext cx="2251800" cy="75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&amp; CONCLUSION</a:t>
            </a:r>
            <a:endParaRPr/>
          </a:p>
        </p:txBody>
      </p:sp>
      <p:sp>
        <p:nvSpPr>
          <p:cNvPr id="462" name="Google Shape;462;p24"/>
          <p:cNvSpPr txBox="1"/>
          <p:nvPr>
            <p:ph idx="4" type="ctrTitle"/>
          </p:nvPr>
        </p:nvSpPr>
        <p:spPr>
          <a:xfrm>
            <a:off x="3943425" y="3296275"/>
            <a:ext cx="1787700" cy="46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463" name="Google Shape;463;p24"/>
          <p:cNvSpPr txBox="1"/>
          <p:nvPr>
            <p:ph type="ctrTitle"/>
          </p:nvPr>
        </p:nvSpPr>
        <p:spPr>
          <a:xfrm>
            <a:off x="1223300" y="3296275"/>
            <a:ext cx="2152500" cy="46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64" name="Google Shape;464;p24"/>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65" name="Google Shape;465;p24"/>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66" name="Google Shape;466;p2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67" name="Google Shape;467;p24"/>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68" name="Google Shape;468;p24"/>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24"/>
          <p:cNvCxnSpPr>
            <a:stCxn id="468" idx="1"/>
            <a:endCxn id="464"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2" name="Google Shape;472;p24"/>
          <p:cNvCxnSpPr>
            <a:stCxn id="469" idx="1"/>
            <a:endCxn id="465"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3" name="Google Shape;473;p24"/>
          <p:cNvCxnSpPr>
            <a:stCxn id="470" idx="1"/>
            <a:endCxn id="467"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4" name="Google Shape;474;p24"/>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4"/>
          <p:cNvGrpSpPr/>
          <p:nvPr/>
        </p:nvGrpSpPr>
        <p:grpSpPr>
          <a:xfrm>
            <a:off x="4075558" y="1684660"/>
            <a:ext cx="577210" cy="580282"/>
            <a:chOff x="3095745" y="3805393"/>
            <a:chExt cx="352840" cy="354717"/>
          </a:xfrm>
        </p:grpSpPr>
        <p:sp>
          <p:nvSpPr>
            <p:cNvPr id="478" name="Google Shape;478;p24"/>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4"/>
          <p:cNvGrpSpPr/>
          <p:nvPr/>
        </p:nvGrpSpPr>
        <p:grpSpPr>
          <a:xfrm>
            <a:off x="6789168" y="1684647"/>
            <a:ext cx="583817" cy="580314"/>
            <a:chOff x="3541011" y="3367320"/>
            <a:chExt cx="348257" cy="346188"/>
          </a:xfrm>
        </p:grpSpPr>
        <p:sp>
          <p:nvSpPr>
            <p:cNvPr id="485" name="Google Shape;485;p24"/>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5"/>
          <p:cNvSpPr txBox="1"/>
          <p:nvPr>
            <p:ph type="ctrTitle"/>
          </p:nvPr>
        </p:nvSpPr>
        <p:spPr>
          <a:xfrm>
            <a:off x="1635750" y="1955725"/>
            <a:ext cx="3677400" cy="91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94" name="Google Shape;494;p25"/>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496" name="Google Shape;496;p25"/>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25"/>
          <p:cNvCxnSpPr>
            <a:stCxn id="494"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txBox="1"/>
          <p:nvPr>
            <p:ph idx="1" type="body"/>
          </p:nvPr>
        </p:nvSpPr>
        <p:spPr>
          <a:xfrm>
            <a:off x="618825" y="1679175"/>
            <a:ext cx="4294500" cy="24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COVID-19 pandemic is one of the world's most serious threats</a:t>
            </a:r>
            <a:endParaRPr/>
          </a:p>
          <a:p>
            <a:pPr indent="-342900" lvl="0" marL="457200" rtl="0" algn="l">
              <a:spcBef>
                <a:spcPts val="1000"/>
              </a:spcBef>
              <a:spcAft>
                <a:spcPts val="0"/>
              </a:spcAft>
              <a:buSzPts val="1800"/>
              <a:buChar char="●"/>
            </a:pPr>
            <a:r>
              <a:rPr lang="en"/>
              <a:t>People are afraid of the effectiveness of vaccine</a:t>
            </a:r>
            <a:endParaRPr/>
          </a:p>
          <a:p>
            <a:pPr indent="-342900" lvl="0" marL="457200" rtl="0" algn="l">
              <a:spcBef>
                <a:spcPts val="1000"/>
              </a:spcBef>
              <a:spcAft>
                <a:spcPts val="1000"/>
              </a:spcAft>
              <a:buSzPts val="1800"/>
              <a:buChar char="●"/>
            </a:pPr>
            <a:r>
              <a:rPr lang="en"/>
              <a:t>Carry out sentiment analysis and visualization towards their perception of vaccine</a:t>
            </a:r>
            <a:endParaRPr/>
          </a:p>
        </p:txBody>
      </p:sp>
      <p:sp>
        <p:nvSpPr>
          <p:cNvPr id="504" name="Google Shape;504;p26"/>
          <p:cNvSpPr txBox="1"/>
          <p:nvPr>
            <p:ph type="ctrTitle"/>
          </p:nvPr>
        </p:nvSpPr>
        <p:spPr>
          <a:xfrm>
            <a:off x="618825" y="781525"/>
            <a:ext cx="4112700" cy="67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RESEARCH BACKGROUND</a:t>
            </a:r>
            <a:endParaRPr>
              <a:solidFill>
                <a:schemeClr val="accent2"/>
              </a:solidFill>
            </a:endParaRPr>
          </a:p>
        </p:txBody>
      </p:sp>
      <p:grpSp>
        <p:nvGrpSpPr>
          <p:cNvPr id="505" name="Google Shape;505;p26"/>
          <p:cNvGrpSpPr/>
          <p:nvPr/>
        </p:nvGrpSpPr>
        <p:grpSpPr>
          <a:xfrm>
            <a:off x="7686104" y="-476250"/>
            <a:ext cx="2291257" cy="2922300"/>
            <a:chOff x="4882900" y="-64350"/>
            <a:chExt cx="2493750" cy="2922300"/>
          </a:xfrm>
        </p:grpSpPr>
        <p:sp>
          <p:nvSpPr>
            <p:cNvPr id="506" name="Google Shape;506;p2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6"/>
          <p:cNvGrpSpPr/>
          <p:nvPr/>
        </p:nvGrpSpPr>
        <p:grpSpPr>
          <a:xfrm>
            <a:off x="4731519" y="1679185"/>
            <a:ext cx="3998392" cy="2367232"/>
            <a:chOff x="2654821" y="2311071"/>
            <a:chExt cx="2279715" cy="1262120"/>
          </a:xfrm>
        </p:grpSpPr>
        <p:grpSp>
          <p:nvGrpSpPr>
            <p:cNvPr id="512" name="Google Shape;512;p26"/>
            <p:cNvGrpSpPr/>
            <p:nvPr/>
          </p:nvGrpSpPr>
          <p:grpSpPr>
            <a:xfrm>
              <a:off x="4034269" y="2840745"/>
              <a:ext cx="40212" cy="36437"/>
              <a:chOff x="4293400" y="2574725"/>
              <a:chExt cx="84425" cy="80100"/>
            </a:xfrm>
          </p:grpSpPr>
          <p:sp>
            <p:nvSpPr>
              <p:cNvPr id="513" name="Google Shape;513;p26"/>
              <p:cNvSpPr/>
              <p:nvPr/>
            </p:nvSpPr>
            <p:spPr>
              <a:xfrm>
                <a:off x="4293400" y="2574725"/>
                <a:ext cx="57150" cy="45250"/>
              </a:xfrm>
              <a:custGeom>
                <a:rect b="b" l="l" r="r" t="t"/>
                <a:pathLst>
                  <a:path extrusionOk="0" h="1810" w="2286">
                    <a:moveTo>
                      <a:pt x="2286" y="905"/>
                    </a:moveTo>
                    <a:lnTo>
                      <a:pt x="1857" y="476"/>
                    </a:lnTo>
                    <a:lnTo>
                      <a:pt x="0" y="0"/>
                    </a:lnTo>
                    <a:lnTo>
                      <a:pt x="95" y="834"/>
                    </a:lnTo>
                    <a:lnTo>
                      <a:pt x="952" y="1476"/>
                    </a:lnTo>
                    <a:lnTo>
                      <a:pt x="1952" y="1810"/>
                    </a:lnTo>
                    <a:close/>
                  </a:path>
                </a:pathLst>
              </a:custGeom>
              <a:solidFill>
                <a:schemeClr val="lt2"/>
              </a:solidFill>
              <a:ln>
                <a:noFill/>
              </a:ln>
            </p:spPr>
          </p:sp>
          <p:sp>
            <p:nvSpPr>
              <p:cNvPr id="514" name="Google Shape;514;p26"/>
              <p:cNvSpPr/>
              <p:nvPr/>
            </p:nvSpPr>
            <p:spPr>
              <a:xfrm>
                <a:off x="4299350" y="2589925"/>
                <a:ext cx="78475" cy="64900"/>
              </a:xfrm>
              <a:custGeom>
                <a:rect b="b" l="l" r="r" t="t"/>
                <a:pathLst>
                  <a:path extrusionOk="0" h="2596" w="3139">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26"/>
            <p:cNvGrpSpPr/>
            <p:nvPr/>
          </p:nvGrpSpPr>
          <p:grpSpPr>
            <a:xfrm>
              <a:off x="3894606" y="2334874"/>
              <a:ext cx="913198" cy="518984"/>
              <a:chOff x="4000175" y="1462675"/>
              <a:chExt cx="1917275" cy="1140875"/>
            </a:xfrm>
          </p:grpSpPr>
          <p:sp>
            <p:nvSpPr>
              <p:cNvPr id="516" name="Google Shape;516;p26"/>
              <p:cNvSpPr/>
              <p:nvPr/>
            </p:nvSpPr>
            <p:spPr>
              <a:xfrm>
                <a:off x="4178050" y="2433300"/>
                <a:ext cx="60250" cy="65175"/>
              </a:xfrm>
              <a:custGeom>
                <a:rect b="b" l="l" r="r" t="t"/>
                <a:pathLst>
                  <a:path extrusionOk="0" h="2607" w="2410">
                    <a:moveTo>
                      <a:pt x="639" y="2410"/>
                    </a:moveTo>
                    <a:lnTo>
                      <a:pt x="1180" y="2607"/>
                    </a:lnTo>
                    <a:lnTo>
                      <a:pt x="2410" y="2017"/>
                    </a:lnTo>
                    <a:lnTo>
                      <a:pt x="2262" y="0"/>
                    </a:lnTo>
                    <a:lnTo>
                      <a:pt x="541" y="0"/>
                    </a:lnTo>
                    <a:lnTo>
                      <a:pt x="0" y="1771"/>
                    </a:lnTo>
                    <a:close/>
                  </a:path>
                </a:pathLst>
              </a:custGeom>
              <a:solidFill>
                <a:schemeClr val="lt2"/>
              </a:solidFill>
              <a:ln>
                <a:noFill/>
              </a:ln>
            </p:spPr>
          </p:sp>
          <p:grpSp>
            <p:nvGrpSpPr>
              <p:cNvPr id="517" name="Google Shape;517;p26"/>
              <p:cNvGrpSpPr/>
              <p:nvPr/>
            </p:nvGrpSpPr>
            <p:grpSpPr>
              <a:xfrm>
                <a:off x="4000175" y="1462675"/>
                <a:ext cx="1917275" cy="1140875"/>
                <a:chOff x="4000175" y="1462675"/>
                <a:chExt cx="1917275" cy="1140875"/>
              </a:xfrm>
            </p:grpSpPr>
            <p:sp>
              <p:nvSpPr>
                <p:cNvPr id="518" name="Google Shape;518;p26"/>
                <p:cNvSpPr/>
                <p:nvPr/>
              </p:nvSpPr>
              <p:spPr>
                <a:xfrm>
                  <a:off x="4000175" y="2000075"/>
                  <a:ext cx="1545875" cy="510000"/>
                </a:xfrm>
                <a:custGeom>
                  <a:rect b="b" l="l" r="r" t="t"/>
                  <a:pathLst>
                    <a:path extrusionOk="0" h="20400" w="61835">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lt2"/>
                </a:solidFill>
                <a:ln>
                  <a:noFill/>
                </a:ln>
              </p:spPr>
            </p:sp>
            <p:sp>
              <p:nvSpPr>
                <p:cNvPr id="519" name="Google Shape;519;p26"/>
                <p:cNvSpPr/>
                <p:nvPr/>
              </p:nvSpPr>
              <p:spPr>
                <a:xfrm>
                  <a:off x="4624175" y="1521775"/>
                  <a:ext cx="58100" cy="73775"/>
                </a:xfrm>
                <a:custGeom>
                  <a:rect b="b" l="l" r="r" t="t"/>
                  <a:pathLst>
                    <a:path extrusionOk="0" h="2951" w="2324">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4499150" y="1462675"/>
                  <a:ext cx="117200" cy="104100"/>
                </a:xfrm>
                <a:custGeom>
                  <a:rect b="b" l="l" r="r" t="t"/>
                  <a:pathLst>
                    <a:path extrusionOk="0" h="4164" w="4688">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4241800" y="1706950"/>
                  <a:ext cx="130800" cy="246400"/>
                </a:xfrm>
                <a:custGeom>
                  <a:rect b="b" l="l" r="r" t="t"/>
                  <a:pathLst>
                    <a:path extrusionOk="0" h="9856" w="5232">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4015475" y="1586100"/>
                  <a:ext cx="1901975" cy="1017450"/>
                </a:xfrm>
                <a:custGeom>
                  <a:rect b="b" l="l" r="r" t="t"/>
                  <a:pathLst>
                    <a:path extrusionOk="0" h="40698" w="76079">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523" name="Google Shape;523;p26"/>
                <p:cNvSpPr/>
                <p:nvPr/>
              </p:nvSpPr>
              <p:spPr>
                <a:xfrm>
                  <a:off x="5538025" y="2213300"/>
                  <a:ext cx="94175" cy="208750"/>
                </a:xfrm>
                <a:custGeom>
                  <a:rect b="b" l="l" r="r" t="t"/>
                  <a:pathLst>
                    <a:path extrusionOk="0" h="8350" w="3767">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4" name="Google Shape;524;p26"/>
            <p:cNvGrpSpPr/>
            <p:nvPr/>
          </p:nvGrpSpPr>
          <p:grpSpPr>
            <a:xfrm>
              <a:off x="3875768" y="2846704"/>
              <a:ext cx="44796" cy="47366"/>
              <a:chOff x="3960625" y="2587825"/>
              <a:chExt cx="94050" cy="104125"/>
            </a:xfrm>
          </p:grpSpPr>
          <p:sp>
            <p:nvSpPr>
              <p:cNvPr id="525" name="Google Shape;525;p26"/>
              <p:cNvSpPr/>
              <p:nvPr/>
            </p:nvSpPr>
            <p:spPr>
              <a:xfrm>
                <a:off x="3960625" y="2587825"/>
                <a:ext cx="94050" cy="51200"/>
              </a:xfrm>
              <a:custGeom>
                <a:rect b="b" l="l" r="r" t="t"/>
                <a:pathLst>
                  <a:path extrusionOk="0" h="2048" w="3762">
                    <a:moveTo>
                      <a:pt x="190" y="2048"/>
                    </a:moveTo>
                    <a:lnTo>
                      <a:pt x="0" y="1762"/>
                    </a:lnTo>
                    <a:lnTo>
                      <a:pt x="309" y="1048"/>
                    </a:lnTo>
                    <a:lnTo>
                      <a:pt x="3762" y="0"/>
                    </a:lnTo>
                    <a:lnTo>
                      <a:pt x="3714" y="1072"/>
                    </a:lnTo>
                    <a:lnTo>
                      <a:pt x="2929" y="1143"/>
                    </a:lnTo>
                    <a:lnTo>
                      <a:pt x="2167" y="1000"/>
                    </a:lnTo>
                    <a:close/>
                  </a:path>
                </a:pathLst>
              </a:custGeom>
              <a:solidFill>
                <a:schemeClr val="lt2"/>
              </a:solidFill>
              <a:ln>
                <a:noFill/>
              </a:ln>
            </p:spPr>
          </p:sp>
          <p:sp>
            <p:nvSpPr>
              <p:cNvPr id="526" name="Google Shape;526;p26"/>
              <p:cNvSpPr/>
              <p:nvPr/>
            </p:nvSpPr>
            <p:spPr>
              <a:xfrm>
                <a:off x="3963000" y="2596725"/>
                <a:ext cx="86850" cy="95225"/>
              </a:xfrm>
              <a:custGeom>
                <a:rect b="b" l="l" r="r" t="t"/>
                <a:pathLst>
                  <a:path extrusionOk="0" h="3809" w="3474">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6"/>
            <p:cNvGrpSpPr/>
            <p:nvPr/>
          </p:nvGrpSpPr>
          <p:grpSpPr>
            <a:xfrm>
              <a:off x="3782759" y="2807162"/>
              <a:ext cx="82686" cy="85487"/>
              <a:chOff x="3765350" y="2500900"/>
              <a:chExt cx="173600" cy="187925"/>
            </a:xfrm>
          </p:grpSpPr>
          <p:sp>
            <p:nvSpPr>
              <p:cNvPr id="528" name="Google Shape;528;p26"/>
              <p:cNvSpPr/>
              <p:nvPr/>
            </p:nvSpPr>
            <p:spPr>
              <a:xfrm>
                <a:off x="3765350" y="2500900"/>
                <a:ext cx="108950" cy="64300"/>
              </a:xfrm>
              <a:custGeom>
                <a:rect b="b" l="l" r="r" t="t"/>
                <a:pathLst>
                  <a:path extrusionOk="0" h="2572" w="4358">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lt2"/>
              </a:solidFill>
              <a:ln>
                <a:noFill/>
              </a:ln>
            </p:spPr>
          </p:sp>
          <p:sp>
            <p:nvSpPr>
              <p:cNvPr id="529" name="Google Shape;529;p26"/>
              <p:cNvSpPr/>
              <p:nvPr/>
            </p:nvSpPr>
            <p:spPr>
              <a:xfrm>
                <a:off x="3797175" y="2609800"/>
                <a:ext cx="2625" cy="3700"/>
              </a:xfrm>
              <a:custGeom>
                <a:rect b="b" l="l" r="r" t="t"/>
                <a:pathLst>
                  <a:path extrusionOk="0" h="148" w="105">
                    <a:moveTo>
                      <a:pt x="42" y="1"/>
                    </a:moveTo>
                    <a:lnTo>
                      <a:pt x="21" y="43"/>
                    </a:lnTo>
                    <a:lnTo>
                      <a:pt x="0" y="84"/>
                    </a:lnTo>
                    <a:lnTo>
                      <a:pt x="0" y="147"/>
                    </a:lnTo>
                    <a:lnTo>
                      <a:pt x="21" y="147"/>
                    </a:lnTo>
                    <a:lnTo>
                      <a:pt x="42" y="105"/>
                    </a:lnTo>
                    <a:lnTo>
                      <a:pt x="105" y="22"/>
                    </a:lnTo>
                    <a:lnTo>
                      <a:pt x="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3796125" y="2610325"/>
                <a:ext cx="22525" cy="41875"/>
              </a:xfrm>
              <a:custGeom>
                <a:rect b="b" l="l" r="r" t="t"/>
                <a:pathLst>
                  <a:path extrusionOk="0" h="1675" w="901">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3821225" y="2579475"/>
                <a:ext cx="6300" cy="4200"/>
              </a:xfrm>
              <a:custGeom>
                <a:rect b="b" l="l" r="r" t="t"/>
                <a:pathLst>
                  <a:path extrusionOk="0" h="168" w="252">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3833800" y="2589400"/>
                <a:ext cx="1575" cy="1600"/>
              </a:xfrm>
              <a:custGeom>
                <a:rect b="b" l="l" r="r" t="t"/>
                <a:pathLst>
                  <a:path extrusionOk="0" h="64" w="63">
                    <a:moveTo>
                      <a:pt x="42" y="1"/>
                    </a:moveTo>
                    <a:lnTo>
                      <a:pt x="0" y="22"/>
                    </a:lnTo>
                    <a:lnTo>
                      <a:pt x="63" y="63"/>
                    </a:lnTo>
                    <a:lnTo>
                      <a:pt x="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3774675" y="2506225"/>
                <a:ext cx="164275" cy="182600"/>
              </a:xfrm>
              <a:custGeom>
                <a:rect b="b" l="l" r="r" t="t"/>
                <a:pathLst>
                  <a:path extrusionOk="0" h="7304" w="6571">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6"/>
            <p:cNvGrpSpPr/>
            <p:nvPr/>
          </p:nvGrpSpPr>
          <p:grpSpPr>
            <a:xfrm>
              <a:off x="3775674" y="2798496"/>
              <a:ext cx="40545" cy="23564"/>
              <a:chOff x="3750475" y="2481850"/>
              <a:chExt cx="85125" cy="51800"/>
            </a:xfrm>
          </p:grpSpPr>
          <p:sp>
            <p:nvSpPr>
              <p:cNvPr id="535" name="Google Shape;535;p26"/>
              <p:cNvSpPr/>
              <p:nvPr/>
            </p:nvSpPr>
            <p:spPr>
              <a:xfrm>
                <a:off x="3762125" y="2492625"/>
                <a:ext cx="64900" cy="36650"/>
              </a:xfrm>
              <a:custGeom>
                <a:rect b="b" l="l" r="r" t="t"/>
                <a:pathLst>
                  <a:path extrusionOk="0" h="1466" w="2596">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3750475" y="2481850"/>
                <a:ext cx="85125" cy="51800"/>
              </a:xfrm>
              <a:custGeom>
                <a:rect b="b" l="l" r="r" t="t"/>
                <a:pathLst>
                  <a:path extrusionOk="0" h="2072" w="3405">
                    <a:moveTo>
                      <a:pt x="1095" y="286"/>
                    </a:moveTo>
                    <a:lnTo>
                      <a:pt x="0" y="1667"/>
                    </a:lnTo>
                    <a:lnTo>
                      <a:pt x="547" y="2072"/>
                    </a:lnTo>
                    <a:lnTo>
                      <a:pt x="1214" y="1858"/>
                    </a:lnTo>
                    <a:lnTo>
                      <a:pt x="1881" y="1262"/>
                    </a:lnTo>
                    <a:lnTo>
                      <a:pt x="2976" y="1286"/>
                    </a:lnTo>
                    <a:lnTo>
                      <a:pt x="3405" y="786"/>
                    </a:lnTo>
                    <a:lnTo>
                      <a:pt x="2167" y="0"/>
                    </a:lnTo>
                    <a:close/>
                  </a:path>
                </a:pathLst>
              </a:custGeom>
              <a:solidFill>
                <a:schemeClr val="lt2"/>
              </a:solidFill>
              <a:ln>
                <a:noFill/>
              </a:ln>
            </p:spPr>
          </p:sp>
        </p:grpSp>
        <p:grpSp>
          <p:nvGrpSpPr>
            <p:cNvPr id="537" name="Google Shape;537;p26"/>
            <p:cNvGrpSpPr/>
            <p:nvPr/>
          </p:nvGrpSpPr>
          <p:grpSpPr>
            <a:xfrm>
              <a:off x="3716946" y="2776024"/>
              <a:ext cx="81971" cy="76912"/>
              <a:chOff x="3627175" y="2432450"/>
              <a:chExt cx="172100" cy="169075"/>
            </a:xfrm>
          </p:grpSpPr>
          <p:sp>
            <p:nvSpPr>
              <p:cNvPr id="538" name="Google Shape;538;p26"/>
              <p:cNvSpPr/>
              <p:nvPr/>
            </p:nvSpPr>
            <p:spPr>
              <a:xfrm>
                <a:off x="3627175" y="2433000"/>
                <a:ext cx="164800" cy="156950"/>
              </a:xfrm>
              <a:custGeom>
                <a:rect b="b" l="l" r="r" t="t"/>
                <a:pathLst>
                  <a:path extrusionOk="0" h="6278" w="6592">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3658200" y="2557475"/>
                <a:ext cx="70850" cy="44050"/>
              </a:xfrm>
              <a:custGeom>
                <a:rect b="b" l="l" r="r" t="t"/>
                <a:pathLst>
                  <a:path extrusionOk="0" h="1762" w="2834">
                    <a:moveTo>
                      <a:pt x="571" y="595"/>
                    </a:moveTo>
                    <a:lnTo>
                      <a:pt x="0" y="1119"/>
                    </a:lnTo>
                    <a:lnTo>
                      <a:pt x="1833" y="1762"/>
                    </a:lnTo>
                    <a:lnTo>
                      <a:pt x="2714" y="1476"/>
                    </a:lnTo>
                    <a:lnTo>
                      <a:pt x="2834" y="1071"/>
                    </a:lnTo>
                    <a:lnTo>
                      <a:pt x="1833" y="0"/>
                    </a:lnTo>
                    <a:close/>
                  </a:path>
                </a:pathLst>
              </a:custGeom>
              <a:solidFill>
                <a:schemeClr val="lt2"/>
              </a:solidFill>
              <a:ln>
                <a:noFill/>
              </a:ln>
            </p:spPr>
          </p:sp>
          <p:sp>
            <p:nvSpPr>
              <p:cNvPr id="540" name="Google Shape;540;p26"/>
              <p:cNvSpPr/>
              <p:nvPr/>
            </p:nvSpPr>
            <p:spPr>
              <a:xfrm>
                <a:off x="3719525" y="2432450"/>
                <a:ext cx="79750" cy="89900"/>
              </a:xfrm>
              <a:custGeom>
                <a:rect b="b" l="l" r="r" t="t"/>
                <a:pathLst>
                  <a:path extrusionOk="0" h="3596" w="3190">
                    <a:moveTo>
                      <a:pt x="0" y="167"/>
                    </a:moveTo>
                    <a:lnTo>
                      <a:pt x="261" y="0"/>
                    </a:lnTo>
                    <a:lnTo>
                      <a:pt x="1619" y="1095"/>
                    </a:lnTo>
                    <a:lnTo>
                      <a:pt x="2381" y="1286"/>
                    </a:lnTo>
                    <a:lnTo>
                      <a:pt x="3190" y="1429"/>
                    </a:lnTo>
                    <a:lnTo>
                      <a:pt x="2809" y="2595"/>
                    </a:lnTo>
                    <a:lnTo>
                      <a:pt x="2071" y="2429"/>
                    </a:lnTo>
                    <a:lnTo>
                      <a:pt x="1524" y="3596"/>
                    </a:lnTo>
                    <a:close/>
                  </a:path>
                </a:pathLst>
              </a:custGeom>
              <a:solidFill>
                <a:schemeClr val="lt2"/>
              </a:solidFill>
              <a:ln>
                <a:noFill/>
              </a:ln>
            </p:spPr>
          </p:sp>
        </p:grpSp>
        <p:grpSp>
          <p:nvGrpSpPr>
            <p:cNvPr id="541" name="Google Shape;541;p26"/>
            <p:cNvGrpSpPr/>
            <p:nvPr/>
          </p:nvGrpSpPr>
          <p:grpSpPr>
            <a:xfrm>
              <a:off x="3685682" y="2845624"/>
              <a:ext cx="29311" cy="45055"/>
              <a:chOff x="3561536" y="2585450"/>
              <a:chExt cx="61539" cy="99045"/>
            </a:xfrm>
          </p:grpSpPr>
          <p:sp>
            <p:nvSpPr>
              <p:cNvPr id="542" name="Google Shape;542;p26"/>
              <p:cNvSpPr/>
              <p:nvPr/>
            </p:nvSpPr>
            <p:spPr>
              <a:xfrm rot="192277">
                <a:off x="3564002" y="2593849"/>
                <a:ext cx="44498" cy="89472"/>
              </a:xfrm>
              <a:custGeom>
                <a:rect b="b" l="l" r="r" t="t"/>
                <a:pathLst>
                  <a:path extrusionOk="0" h="3579" w="178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3580800" y="2585450"/>
                <a:ext cx="42275" cy="93450"/>
              </a:xfrm>
              <a:custGeom>
                <a:rect b="b" l="l" r="r" t="t"/>
                <a:pathLst>
                  <a:path extrusionOk="0" h="3738" w="1691">
                    <a:moveTo>
                      <a:pt x="453" y="0"/>
                    </a:moveTo>
                    <a:lnTo>
                      <a:pt x="0" y="547"/>
                    </a:lnTo>
                    <a:lnTo>
                      <a:pt x="0" y="3429"/>
                    </a:lnTo>
                    <a:lnTo>
                      <a:pt x="429" y="3738"/>
                    </a:lnTo>
                    <a:lnTo>
                      <a:pt x="1691" y="2714"/>
                    </a:lnTo>
                    <a:lnTo>
                      <a:pt x="1691" y="500"/>
                    </a:lnTo>
                    <a:close/>
                  </a:path>
                </a:pathLst>
              </a:custGeom>
              <a:solidFill>
                <a:schemeClr val="lt2"/>
              </a:solidFill>
              <a:ln>
                <a:noFill/>
              </a:ln>
            </p:spPr>
          </p:sp>
        </p:grpSp>
        <p:grpSp>
          <p:nvGrpSpPr>
            <p:cNvPr id="544" name="Google Shape;544;p26"/>
            <p:cNvGrpSpPr/>
            <p:nvPr/>
          </p:nvGrpSpPr>
          <p:grpSpPr>
            <a:xfrm>
              <a:off x="3849905" y="2572252"/>
              <a:ext cx="74339" cy="119559"/>
              <a:chOff x="3906325" y="1984500"/>
              <a:chExt cx="156075" cy="262825"/>
            </a:xfrm>
          </p:grpSpPr>
          <p:sp>
            <p:nvSpPr>
              <p:cNvPr id="545" name="Google Shape;545;p26"/>
              <p:cNvSpPr/>
              <p:nvPr/>
            </p:nvSpPr>
            <p:spPr>
              <a:xfrm>
                <a:off x="3906325" y="1984500"/>
                <a:ext cx="100825" cy="124200"/>
              </a:xfrm>
              <a:custGeom>
                <a:rect b="b" l="l" r="r" t="t"/>
                <a:pathLst>
                  <a:path extrusionOk="0" h="4968" w="4033">
                    <a:moveTo>
                      <a:pt x="2901" y="4968"/>
                    </a:moveTo>
                    <a:lnTo>
                      <a:pt x="1524" y="4673"/>
                    </a:lnTo>
                    <a:lnTo>
                      <a:pt x="0" y="1771"/>
                    </a:lnTo>
                    <a:lnTo>
                      <a:pt x="737" y="886"/>
                    </a:lnTo>
                    <a:lnTo>
                      <a:pt x="2508" y="1181"/>
                    </a:lnTo>
                    <a:lnTo>
                      <a:pt x="2655" y="345"/>
                    </a:lnTo>
                    <a:lnTo>
                      <a:pt x="3442" y="0"/>
                    </a:lnTo>
                    <a:lnTo>
                      <a:pt x="4033" y="443"/>
                    </a:lnTo>
                    <a:close/>
                  </a:path>
                </a:pathLst>
              </a:custGeom>
              <a:solidFill>
                <a:schemeClr val="lt2"/>
              </a:solidFill>
              <a:ln>
                <a:noFill/>
              </a:ln>
            </p:spPr>
          </p:sp>
          <p:sp>
            <p:nvSpPr>
              <p:cNvPr id="546" name="Google Shape;546;p26"/>
              <p:cNvSpPr/>
              <p:nvPr/>
            </p:nvSpPr>
            <p:spPr>
              <a:xfrm>
                <a:off x="3919575" y="1989950"/>
                <a:ext cx="142825" cy="257375"/>
              </a:xfrm>
              <a:custGeom>
                <a:rect b="b" l="l" r="r" t="t"/>
                <a:pathLst>
                  <a:path extrusionOk="0" h="10295" w="5713">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6"/>
            <p:cNvGrpSpPr/>
            <p:nvPr/>
          </p:nvGrpSpPr>
          <p:grpSpPr>
            <a:xfrm>
              <a:off x="2654821" y="2414345"/>
              <a:ext cx="667570" cy="558731"/>
              <a:chOff x="1397225" y="1637375"/>
              <a:chExt cx="1401575" cy="1228250"/>
            </a:xfrm>
          </p:grpSpPr>
          <p:sp>
            <p:nvSpPr>
              <p:cNvPr id="548" name="Google Shape;548;p26"/>
              <p:cNvSpPr/>
              <p:nvPr/>
            </p:nvSpPr>
            <p:spPr>
              <a:xfrm>
                <a:off x="2050925" y="2362200"/>
                <a:ext cx="747875" cy="497225"/>
              </a:xfrm>
              <a:custGeom>
                <a:rect b="b" l="l" r="r" t="t"/>
                <a:pathLst>
                  <a:path extrusionOk="0" h="19889" w="29915">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lt2"/>
              </a:solidFill>
              <a:ln>
                <a:noFill/>
              </a:ln>
            </p:spPr>
          </p:sp>
          <p:grpSp>
            <p:nvGrpSpPr>
              <p:cNvPr id="549" name="Google Shape;549;p26"/>
              <p:cNvGrpSpPr/>
              <p:nvPr/>
            </p:nvGrpSpPr>
            <p:grpSpPr>
              <a:xfrm>
                <a:off x="1397225" y="1637375"/>
                <a:ext cx="1398775" cy="1228250"/>
                <a:chOff x="1397225" y="1637375"/>
                <a:chExt cx="1398775" cy="1228250"/>
              </a:xfrm>
            </p:grpSpPr>
            <p:sp>
              <p:nvSpPr>
                <p:cNvPr id="550" name="Google Shape;550;p26"/>
                <p:cNvSpPr/>
                <p:nvPr/>
              </p:nvSpPr>
              <p:spPr>
                <a:xfrm>
                  <a:off x="1397225" y="1637375"/>
                  <a:ext cx="692600" cy="594250"/>
                </a:xfrm>
                <a:custGeom>
                  <a:rect b="b" l="l" r="r" t="t"/>
                  <a:pathLst>
                    <a:path extrusionOk="0" h="23770" w="27704">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1979950" y="2384350"/>
                  <a:ext cx="816050" cy="481275"/>
                </a:xfrm>
                <a:custGeom>
                  <a:rect b="b" l="l" r="r" t="t"/>
                  <a:pathLst>
                    <a:path extrusionOk="0" h="19251" w="32642">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2" name="Google Shape;552;p26"/>
            <p:cNvGrpSpPr/>
            <p:nvPr/>
          </p:nvGrpSpPr>
          <p:grpSpPr>
            <a:xfrm>
              <a:off x="3230417" y="3103734"/>
              <a:ext cx="282982" cy="280332"/>
              <a:chOff x="2605700" y="3152850"/>
              <a:chExt cx="594125" cy="616250"/>
            </a:xfrm>
          </p:grpSpPr>
          <p:sp>
            <p:nvSpPr>
              <p:cNvPr id="553" name="Google Shape;553;p26"/>
              <p:cNvSpPr/>
              <p:nvPr/>
            </p:nvSpPr>
            <p:spPr>
              <a:xfrm>
                <a:off x="2605700" y="3152850"/>
                <a:ext cx="379825" cy="616250"/>
              </a:xfrm>
              <a:custGeom>
                <a:rect b="b" l="l" r="r" t="t"/>
                <a:pathLst>
                  <a:path extrusionOk="0" h="24650" w="15193">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lt2"/>
              </a:solidFill>
              <a:ln>
                <a:noFill/>
              </a:ln>
            </p:spPr>
          </p:sp>
          <p:sp>
            <p:nvSpPr>
              <p:cNvPr id="554" name="Google Shape;554;p26"/>
              <p:cNvSpPr/>
              <p:nvPr/>
            </p:nvSpPr>
            <p:spPr>
              <a:xfrm>
                <a:off x="2632775" y="3168475"/>
                <a:ext cx="567050" cy="590050"/>
              </a:xfrm>
              <a:custGeom>
                <a:rect b="b" l="l" r="r" t="t"/>
                <a:pathLst>
                  <a:path extrusionOk="0" h="23602" w="22682">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grpSp>
          <p:nvGrpSpPr>
            <p:cNvPr id="555" name="Google Shape;555;p26"/>
            <p:cNvGrpSpPr/>
            <p:nvPr/>
          </p:nvGrpSpPr>
          <p:grpSpPr>
            <a:xfrm>
              <a:off x="3265985" y="3226989"/>
              <a:ext cx="87151" cy="346202"/>
              <a:chOff x="2680375" y="3423800"/>
              <a:chExt cx="182975" cy="761050"/>
            </a:xfrm>
          </p:grpSpPr>
          <p:sp>
            <p:nvSpPr>
              <p:cNvPr id="556" name="Google Shape;556;p26"/>
              <p:cNvSpPr/>
              <p:nvPr/>
            </p:nvSpPr>
            <p:spPr>
              <a:xfrm>
                <a:off x="2698650" y="3423800"/>
                <a:ext cx="164700" cy="703875"/>
              </a:xfrm>
              <a:custGeom>
                <a:rect b="b" l="l" r="r" t="t"/>
                <a:pathLst>
                  <a:path extrusionOk="0" h="28155" w="6588">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lt2"/>
              </a:solidFill>
              <a:ln>
                <a:noFill/>
              </a:ln>
            </p:spPr>
          </p:sp>
          <p:sp>
            <p:nvSpPr>
              <p:cNvPr id="557" name="Google Shape;557;p26"/>
              <p:cNvSpPr/>
              <p:nvPr/>
            </p:nvSpPr>
            <p:spPr>
              <a:xfrm>
                <a:off x="2680375" y="3510050"/>
                <a:ext cx="137075" cy="674800"/>
              </a:xfrm>
              <a:custGeom>
                <a:rect b="b" l="l" r="r" t="t"/>
                <a:pathLst>
                  <a:path extrusionOk="0" h="26992" w="5483">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6"/>
            <p:cNvGrpSpPr/>
            <p:nvPr/>
          </p:nvGrpSpPr>
          <p:grpSpPr>
            <a:xfrm>
              <a:off x="3855466" y="3289811"/>
              <a:ext cx="112514" cy="94210"/>
              <a:chOff x="3918000" y="3561900"/>
              <a:chExt cx="236225" cy="207100"/>
            </a:xfrm>
          </p:grpSpPr>
          <p:sp>
            <p:nvSpPr>
              <p:cNvPr id="559" name="Google Shape;559;p26"/>
              <p:cNvSpPr/>
              <p:nvPr/>
            </p:nvSpPr>
            <p:spPr>
              <a:xfrm>
                <a:off x="3925800" y="3561900"/>
                <a:ext cx="228425" cy="170000"/>
              </a:xfrm>
              <a:custGeom>
                <a:rect b="b" l="l" r="r" t="t"/>
                <a:pathLst>
                  <a:path extrusionOk="0" h="6800" w="9137">
                    <a:moveTo>
                      <a:pt x="0" y="4356"/>
                    </a:moveTo>
                    <a:lnTo>
                      <a:pt x="1381" y="1594"/>
                    </a:lnTo>
                    <a:lnTo>
                      <a:pt x="7012" y="0"/>
                    </a:lnTo>
                    <a:lnTo>
                      <a:pt x="9137" y="532"/>
                    </a:lnTo>
                    <a:lnTo>
                      <a:pt x="8500" y="2444"/>
                    </a:lnTo>
                    <a:lnTo>
                      <a:pt x="6906" y="5206"/>
                    </a:lnTo>
                    <a:lnTo>
                      <a:pt x="3719" y="6800"/>
                    </a:lnTo>
                    <a:close/>
                  </a:path>
                </a:pathLst>
              </a:custGeom>
              <a:solidFill>
                <a:schemeClr val="lt2"/>
              </a:solidFill>
              <a:ln>
                <a:noFill/>
              </a:ln>
            </p:spPr>
          </p:sp>
          <p:sp>
            <p:nvSpPr>
              <p:cNvPr id="560" name="Google Shape;560;p26"/>
              <p:cNvSpPr/>
              <p:nvPr/>
            </p:nvSpPr>
            <p:spPr>
              <a:xfrm>
                <a:off x="3918000" y="3569675"/>
                <a:ext cx="229150" cy="199325"/>
              </a:xfrm>
              <a:custGeom>
                <a:rect b="b" l="l" r="r" t="t"/>
                <a:pathLst>
                  <a:path extrusionOk="0" h="7973" w="9166">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6"/>
            <p:cNvSpPr/>
            <p:nvPr/>
          </p:nvSpPr>
          <p:spPr>
            <a:xfrm>
              <a:off x="3292646" y="3020419"/>
              <a:ext cx="18695" cy="5482"/>
            </a:xfrm>
            <a:custGeom>
              <a:rect b="b" l="l" r="r" t="t"/>
              <a:pathLst>
                <a:path extrusionOk="0" h="482" w="157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3260258" y="3010662"/>
              <a:ext cx="26423" cy="16661"/>
            </a:xfrm>
            <a:custGeom>
              <a:rect b="b" l="l" r="r" t="t"/>
              <a:pathLst>
                <a:path extrusionOk="0" h="1465" w="2219">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3408744" y="2329870"/>
              <a:ext cx="289769" cy="354333"/>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nvGrpSpPr>
            <p:cNvPr id="564" name="Google Shape;564;p26"/>
            <p:cNvGrpSpPr/>
            <p:nvPr/>
          </p:nvGrpSpPr>
          <p:grpSpPr>
            <a:xfrm>
              <a:off x="2905224" y="2311071"/>
              <a:ext cx="596721" cy="528992"/>
              <a:chOff x="1922950" y="1410350"/>
              <a:chExt cx="1252825" cy="1162875"/>
            </a:xfrm>
          </p:grpSpPr>
          <p:sp>
            <p:nvSpPr>
              <p:cNvPr id="565" name="Google Shape;565;p26"/>
              <p:cNvSpPr/>
              <p:nvPr/>
            </p:nvSpPr>
            <p:spPr>
              <a:xfrm>
                <a:off x="1988325" y="2333100"/>
                <a:ext cx="52325" cy="65925"/>
              </a:xfrm>
              <a:custGeom>
                <a:rect b="b" l="l" r="r" t="t"/>
                <a:pathLst>
                  <a:path extrusionOk="0" h="2637" w="2093">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1953800" y="2242075"/>
                <a:ext cx="23050" cy="54425"/>
              </a:xfrm>
              <a:custGeom>
                <a:rect b="b" l="l" r="r" t="t"/>
                <a:pathLst>
                  <a:path extrusionOk="0" h="2177" w="922">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2552225" y="1885325"/>
                <a:ext cx="48150" cy="48675"/>
              </a:xfrm>
              <a:custGeom>
                <a:rect b="b" l="l" r="r" t="t"/>
                <a:pathLst>
                  <a:path extrusionOk="0" h="1947" w="1926">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2722750" y="1634775"/>
                <a:ext cx="145950" cy="133925"/>
              </a:xfrm>
              <a:custGeom>
                <a:rect b="b" l="l" r="r" t="t"/>
                <a:pathLst>
                  <a:path extrusionOk="0" h="5357" w="5838">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2687175" y="1694400"/>
                <a:ext cx="33500" cy="37675"/>
              </a:xfrm>
              <a:custGeom>
                <a:rect b="b" l="l" r="r" t="t"/>
                <a:pathLst>
                  <a:path extrusionOk="0" h="1507" w="134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2605050" y="1520200"/>
                <a:ext cx="42400" cy="26175"/>
              </a:xfrm>
              <a:custGeom>
                <a:rect b="b" l="l" r="r" t="t"/>
                <a:pathLst>
                  <a:path extrusionOk="0" h="1047" w="1696">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2443425" y="1547400"/>
                <a:ext cx="109875" cy="60700"/>
              </a:xfrm>
              <a:custGeom>
                <a:rect b="b" l="l" r="r" t="t"/>
                <a:pathLst>
                  <a:path extrusionOk="0" h="2428" w="4395">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2580975" y="1547400"/>
                <a:ext cx="48150" cy="32475"/>
              </a:xfrm>
              <a:custGeom>
                <a:rect b="b" l="l" r="r" t="t"/>
                <a:pathLst>
                  <a:path extrusionOk="0" h="1299" w="1926">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2474800" y="1600250"/>
                <a:ext cx="142825" cy="88425"/>
              </a:xfrm>
              <a:custGeom>
                <a:rect b="b" l="l" r="r" t="t"/>
                <a:pathLst>
                  <a:path extrusionOk="0" h="3537" w="5713">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2638000" y="1637900"/>
                <a:ext cx="69075" cy="67500"/>
              </a:xfrm>
              <a:custGeom>
                <a:rect b="b" l="l" r="r" t="t"/>
                <a:pathLst>
                  <a:path extrusionOk="0" h="2700" w="2763">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2686125" y="1510800"/>
                <a:ext cx="62275" cy="87900"/>
              </a:xfrm>
              <a:custGeom>
                <a:rect b="b" l="l" r="r" t="t"/>
                <a:pathLst>
                  <a:path extrusionOk="0" h="3516" w="2491">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2799125" y="1455875"/>
                <a:ext cx="96775" cy="158525"/>
              </a:xfrm>
              <a:custGeom>
                <a:rect b="b" l="l" r="r" t="t"/>
                <a:pathLst>
                  <a:path extrusionOk="0" h="6341" w="3871">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2744725" y="1557875"/>
                <a:ext cx="36625" cy="48150"/>
              </a:xfrm>
              <a:custGeom>
                <a:rect b="b" l="l" r="r" t="t"/>
                <a:pathLst>
                  <a:path extrusionOk="0" h="1926" w="1465">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2789175" y="1410350"/>
                <a:ext cx="386600" cy="302375"/>
              </a:xfrm>
              <a:custGeom>
                <a:rect b="b" l="l" r="r" t="t"/>
                <a:pathLst>
                  <a:path extrusionOk="0" h="12095" w="15464">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2905300" y="2401625"/>
                <a:ext cx="91575" cy="98875"/>
              </a:xfrm>
              <a:custGeom>
                <a:rect b="b" l="l" r="r" t="t"/>
                <a:pathLst>
                  <a:path extrusionOk="0" h="3955" w="3663">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1922950" y="1659350"/>
                <a:ext cx="1050900" cy="913875"/>
              </a:xfrm>
              <a:custGeom>
                <a:rect b="b" l="l" r="r" t="t"/>
                <a:pathLst>
                  <a:path extrusionOk="0" h="36555" w="42036">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grpSp>
        <p:sp>
          <p:nvSpPr>
            <p:cNvPr id="581" name="Google Shape;581;p26"/>
            <p:cNvSpPr/>
            <p:nvPr/>
          </p:nvSpPr>
          <p:spPr>
            <a:xfrm>
              <a:off x="3216902" y="3020658"/>
              <a:ext cx="15456" cy="5959"/>
            </a:xfrm>
            <a:custGeom>
              <a:rect b="b" l="l" r="r" t="t"/>
              <a:pathLst>
                <a:path extrusionOk="0" h="524" w="1298">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3243063" y="3010423"/>
              <a:ext cx="19695" cy="13340"/>
            </a:xfrm>
            <a:custGeom>
              <a:rect b="b" l="l" r="r" t="t"/>
              <a:pathLst>
                <a:path extrusionOk="0" h="1173" w="1654">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3173297" y="2986859"/>
              <a:ext cx="73267" cy="24997"/>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3371128" y="3527019"/>
              <a:ext cx="18695" cy="10247"/>
            </a:xfrm>
            <a:custGeom>
              <a:rect b="b" l="l" r="r" t="t"/>
              <a:pathLst>
                <a:path extrusionOk="0" h="901" w="157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3183264" y="3080853"/>
              <a:ext cx="38140" cy="16672"/>
            </a:xfrm>
            <a:custGeom>
              <a:rect b="b" l="l" r="r" t="t"/>
              <a:pathLst>
                <a:path extrusionOk="0" h="1466" w="3203">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3163092" y="3070629"/>
              <a:ext cx="23172" cy="20709"/>
            </a:xfrm>
            <a:custGeom>
              <a:rect b="b" l="l" r="r" t="t"/>
              <a:pathLst>
                <a:path extrusionOk="0" h="1821" w="1946">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3150875" y="3043494"/>
              <a:ext cx="32150" cy="30467"/>
            </a:xfrm>
            <a:custGeom>
              <a:rect b="b" l="l" r="r" t="t"/>
              <a:pathLst>
                <a:path extrusionOk="0" h="2679" w="270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3140409" y="3037308"/>
              <a:ext cx="43617" cy="20948"/>
            </a:xfrm>
            <a:custGeom>
              <a:rect b="b" l="l" r="r" t="t"/>
              <a:pathLst>
                <a:path extrusionOk="0" h="1842" w="3663">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3134431" y="3048737"/>
              <a:ext cx="17206" cy="9519"/>
            </a:xfrm>
            <a:custGeom>
              <a:rect b="b" l="l" r="r" t="t"/>
              <a:pathLst>
                <a:path extrusionOk="0" h="837" w="1445">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3142159" y="3021841"/>
              <a:ext cx="7978" cy="16672"/>
            </a:xfrm>
            <a:custGeom>
              <a:rect b="b" l="l" r="r" t="t"/>
              <a:pathLst>
                <a:path extrusionOk="0" h="1466" w="67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3120487" y="3025651"/>
              <a:ext cx="28411" cy="28568"/>
            </a:xfrm>
            <a:custGeom>
              <a:rect b="b" l="l" r="r" t="t"/>
              <a:pathLst>
                <a:path extrusionOk="0" h="2512" w="2386">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2965761" y="2909287"/>
              <a:ext cx="196343" cy="138983"/>
            </a:xfrm>
            <a:custGeom>
              <a:rect b="b" l="l" r="r" t="t"/>
              <a:pathLst>
                <a:path extrusionOk="0" h="12221" w="16489">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3378594" y="3107749"/>
              <a:ext cx="19445" cy="26657"/>
            </a:xfrm>
            <a:custGeom>
              <a:rect b="b" l="l" r="r" t="t"/>
              <a:pathLst>
                <a:path extrusionOk="0" h="2344" w="1633">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3354434" y="3105122"/>
              <a:ext cx="27661" cy="28807"/>
            </a:xfrm>
            <a:custGeom>
              <a:rect b="b" l="l" r="r" t="t"/>
              <a:pathLst>
                <a:path extrusionOk="0" h="2533" w="2323">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3331012" y="3088711"/>
              <a:ext cx="34639" cy="49743"/>
            </a:xfrm>
            <a:custGeom>
              <a:rect b="b" l="l" r="r" t="t"/>
              <a:pathLst>
                <a:path extrusionOk="0" h="4374" w="2909">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3250041" y="3063487"/>
              <a:ext cx="91450" cy="78538"/>
            </a:xfrm>
            <a:custGeom>
              <a:rect b="b" l="l" r="r" t="t"/>
              <a:pathLst>
                <a:path extrusionOk="0" h="6906" w="768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3209425" y="3061815"/>
              <a:ext cx="82733" cy="112565"/>
            </a:xfrm>
            <a:custGeom>
              <a:rect b="b" l="l" r="r" t="t"/>
              <a:pathLst>
                <a:path extrusionOk="0" h="9898" w="6948">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3195231" y="3136533"/>
              <a:ext cx="40867" cy="42852"/>
            </a:xfrm>
            <a:custGeom>
              <a:rect b="b" l="l" r="r" t="t"/>
              <a:pathLst>
                <a:path extrusionOk="0" h="3768" w="3432">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3192980" y="3146290"/>
              <a:ext cx="88711" cy="124938"/>
            </a:xfrm>
            <a:custGeom>
              <a:rect b="b" l="l" r="r" t="t"/>
              <a:pathLst>
                <a:path extrusionOk="0" h="10986" w="745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3275452" y="3211250"/>
              <a:ext cx="85722" cy="91389"/>
            </a:xfrm>
            <a:custGeom>
              <a:rect b="b" l="l" r="r" t="t"/>
              <a:pathLst>
                <a:path extrusionOk="0" h="8036" w="7199">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601" name="Google Shape;601;p26"/>
            <p:cNvSpPr/>
            <p:nvPr/>
          </p:nvSpPr>
          <p:spPr>
            <a:xfrm>
              <a:off x="3327273" y="3275982"/>
              <a:ext cx="58811" cy="59262"/>
            </a:xfrm>
            <a:custGeom>
              <a:rect b="b" l="l" r="r" t="t"/>
              <a:pathLst>
                <a:path extrusionOk="0" h="5211" w="4939">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602" name="Google Shape;602;p26"/>
            <p:cNvSpPr/>
            <p:nvPr/>
          </p:nvSpPr>
          <p:spPr>
            <a:xfrm>
              <a:off x="3363150" y="3352838"/>
              <a:ext cx="34889" cy="37848"/>
            </a:xfrm>
            <a:custGeom>
              <a:rect b="b" l="l" r="r" t="t"/>
              <a:pathLst>
                <a:path extrusionOk="0" h="3328" w="293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26"/>
            <p:cNvGrpSpPr/>
            <p:nvPr/>
          </p:nvGrpSpPr>
          <p:grpSpPr>
            <a:xfrm>
              <a:off x="3280929" y="3294542"/>
              <a:ext cx="109894" cy="272224"/>
              <a:chOff x="2711750" y="3572300"/>
              <a:chExt cx="230725" cy="598425"/>
            </a:xfrm>
          </p:grpSpPr>
          <p:sp>
            <p:nvSpPr>
              <p:cNvPr id="604" name="Google Shape;604;p26"/>
              <p:cNvSpPr/>
              <p:nvPr/>
            </p:nvSpPr>
            <p:spPr>
              <a:xfrm>
                <a:off x="2711750" y="3572300"/>
                <a:ext cx="230725" cy="538800"/>
              </a:xfrm>
              <a:custGeom>
                <a:rect b="b" l="l" r="r" t="t"/>
                <a:pathLst>
                  <a:path extrusionOk="0" h="21552" w="9229">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2804875" y="4134625"/>
                <a:ext cx="51800" cy="36100"/>
              </a:xfrm>
              <a:custGeom>
                <a:rect b="b" l="l" r="r" t="t"/>
                <a:pathLst>
                  <a:path extrusionOk="0" h="1444" w="2072">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6"/>
            <p:cNvSpPr/>
            <p:nvPr/>
          </p:nvSpPr>
          <p:spPr>
            <a:xfrm>
              <a:off x="4563295" y="2964728"/>
              <a:ext cx="12467" cy="27863"/>
            </a:xfrm>
            <a:custGeom>
              <a:rect b="b" l="l" r="r" t="t"/>
              <a:pathLst>
                <a:path extrusionOk="0" h="2450" w="1047">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 name="Google Shape;607;p26"/>
            <p:cNvGrpSpPr/>
            <p:nvPr/>
          </p:nvGrpSpPr>
          <p:grpSpPr>
            <a:xfrm>
              <a:off x="3790439" y="2408636"/>
              <a:ext cx="73017" cy="75684"/>
              <a:chOff x="3781475" y="1624825"/>
              <a:chExt cx="153300" cy="166375"/>
            </a:xfrm>
          </p:grpSpPr>
          <p:sp>
            <p:nvSpPr>
              <p:cNvPr id="608" name="Google Shape;608;p26"/>
              <p:cNvSpPr/>
              <p:nvPr/>
            </p:nvSpPr>
            <p:spPr>
              <a:xfrm>
                <a:off x="3845300" y="1624825"/>
                <a:ext cx="89475" cy="60700"/>
              </a:xfrm>
              <a:custGeom>
                <a:rect b="b" l="l" r="r" t="t"/>
                <a:pathLst>
                  <a:path extrusionOk="0" h="2428" w="3579">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3875625" y="1704850"/>
                <a:ext cx="21475" cy="18350"/>
              </a:xfrm>
              <a:custGeom>
                <a:rect b="b" l="l" r="r" t="t"/>
                <a:pathLst>
                  <a:path extrusionOk="0" h="734" w="859">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3883475" y="1716375"/>
                <a:ext cx="39275" cy="43425"/>
              </a:xfrm>
              <a:custGeom>
                <a:rect b="b" l="l" r="r" t="t"/>
                <a:pathLst>
                  <a:path extrusionOk="0" h="1737" w="1571">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3781475" y="1649925"/>
                <a:ext cx="102550" cy="141275"/>
              </a:xfrm>
              <a:custGeom>
                <a:rect b="b" l="l" r="r" t="t"/>
                <a:pathLst>
                  <a:path extrusionOk="0" h="5651" w="4102">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26"/>
            <p:cNvSpPr/>
            <p:nvPr/>
          </p:nvSpPr>
          <p:spPr>
            <a:xfrm>
              <a:off x="4614379" y="2777935"/>
              <a:ext cx="83472" cy="139700"/>
            </a:xfrm>
            <a:custGeom>
              <a:rect b="b" l="l" r="r" t="t"/>
              <a:pathLst>
                <a:path extrusionOk="0" h="12284" w="701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4580490" y="2850992"/>
              <a:ext cx="28661" cy="38087"/>
            </a:xfrm>
            <a:custGeom>
              <a:rect b="b" l="l" r="r" t="t"/>
              <a:pathLst>
                <a:path extrusionOk="0" h="3349" w="2407">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4566534" y="2807208"/>
              <a:ext cx="32650" cy="53553"/>
            </a:xfrm>
            <a:custGeom>
              <a:rect b="b" l="l" r="r" t="t"/>
              <a:pathLst>
                <a:path extrusionOk="0" h="4709" w="2742">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4301938" y="2737722"/>
              <a:ext cx="211787" cy="95438"/>
            </a:xfrm>
            <a:custGeom>
              <a:rect b="b" l="l" r="r" t="t"/>
              <a:pathLst>
                <a:path extrusionOk="0" h="8392" w="17786">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4718522" y="3165089"/>
              <a:ext cx="67277" cy="54986"/>
            </a:xfrm>
            <a:custGeom>
              <a:rect b="b" l="l" r="r" t="t"/>
              <a:pathLst>
                <a:path extrusionOk="0" h="4835" w="565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4567785" y="3016610"/>
              <a:ext cx="54822" cy="91389"/>
            </a:xfrm>
            <a:custGeom>
              <a:rect b="b" l="l" r="r" t="t"/>
              <a:pathLst>
                <a:path extrusionOk="0" h="8036" w="4604">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4595934" y="3205063"/>
              <a:ext cx="26673" cy="13340"/>
            </a:xfrm>
            <a:custGeom>
              <a:rect b="b" l="l" r="r" t="t"/>
              <a:pathLst>
                <a:path extrusionOk="0" h="1173" w="224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26"/>
            <p:cNvGrpSpPr/>
            <p:nvPr/>
          </p:nvGrpSpPr>
          <p:grpSpPr>
            <a:xfrm>
              <a:off x="4403342" y="3107749"/>
              <a:ext cx="316680" cy="101374"/>
              <a:chOff x="5068275" y="3161675"/>
              <a:chExt cx="664875" cy="222850"/>
            </a:xfrm>
          </p:grpSpPr>
          <p:sp>
            <p:nvSpPr>
              <p:cNvPr id="620" name="Google Shape;620;p26"/>
              <p:cNvSpPr/>
              <p:nvPr/>
            </p:nvSpPr>
            <p:spPr>
              <a:xfrm>
                <a:off x="5408300" y="3224425"/>
                <a:ext cx="96775" cy="107800"/>
              </a:xfrm>
              <a:custGeom>
                <a:rect b="b" l="l" r="r" t="t"/>
                <a:pathLst>
                  <a:path extrusionOk="0" h="4312" w="3871">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5587700" y="3253200"/>
                <a:ext cx="145450" cy="131325"/>
              </a:xfrm>
              <a:custGeom>
                <a:rect b="b" l="l" r="r" t="t"/>
                <a:pathLst>
                  <a:path extrusionOk="0" h="5253" w="5818">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5268100" y="3181025"/>
                <a:ext cx="143350" cy="129750"/>
              </a:xfrm>
              <a:custGeom>
                <a:rect b="b" l="l" r="r" t="t"/>
                <a:pathLst>
                  <a:path extrusionOk="0" h="5190" w="5734">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5068275" y="3161675"/>
                <a:ext cx="431050" cy="221800"/>
              </a:xfrm>
              <a:custGeom>
                <a:rect b="b" l="l" r="r" t="t"/>
                <a:pathLst>
                  <a:path extrusionOk="0" h="8872" w="17242">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26"/>
            <p:cNvSpPr/>
            <p:nvPr/>
          </p:nvSpPr>
          <p:spPr>
            <a:xfrm>
              <a:off x="4437231" y="3100607"/>
              <a:ext cx="29912" cy="37370"/>
            </a:xfrm>
            <a:custGeom>
              <a:rect b="b" l="l" r="r" t="t"/>
              <a:pathLst>
                <a:path extrusionOk="0" h="3286" w="2512">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4503746" y="3099174"/>
              <a:ext cx="65289" cy="42135"/>
            </a:xfrm>
            <a:custGeom>
              <a:rect b="b" l="l" r="r" t="t"/>
              <a:pathLst>
                <a:path extrusionOk="0" h="3705" w="5483">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4442708" y="2983061"/>
              <a:ext cx="56823" cy="104945"/>
            </a:xfrm>
            <a:custGeom>
              <a:rect b="b" l="l" r="r" t="t"/>
              <a:pathLst>
                <a:path extrusionOk="0" h="9228" w="4772">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4450186" y="3045644"/>
              <a:ext cx="36139" cy="29750"/>
            </a:xfrm>
            <a:custGeom>
              <a:rect b="b" l="l" r="r" t="t"/>
              <a:pathLst>
                <a:path extrusionOk="0" h="2616" w="3035">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4429753" y="2990191"/>
              <a:ext cx="55822" cy="61650"/>
            </a:xfrm>
            <a:custGeom>
              <a:rect b="b" l="l" r="r" t="t"/>
              <a:pathLst>
                <a:path extrusionOk="0" h="5421" w="4688">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4413309" y="3004475"/>
              <a:ext cx="58061" cy="103285"/>
            </a:xfrm>
            <a:custGeom>
              <a:rect b="b" l="l" r="r" t="t"/>
              <a:pathLst>
                <a:path extrusionOk="0" h="9082" w="4876">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4375443" y="2948079"/>
              <a:ext cx="61050" cy="131125"/>
            </a:xfrm>
            <a:custGeom>
              <a:rect b="b" l="l" r="r" t="t"/>
              <a:pathLst>
                <a:path extrusionOk="0" h="11530" w="5127">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4343054" y="2959975"/>
              <a:ext cx="35389" cy="43557"/>
            </a:xfrm>
            <a:custGeom>
              <a:rect b="b" l="l" r="r" t="t"/>
              <a:pathLst>
                <a:path extrusionOk="0" h="3830" w="2972">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3793178" y="2712975"/>
              <a:ext cx="26423" cy="30945"/>
            </a:xfrm>
            <a:custGeom>
              <a:rect b="b" l="l" r="r" t="t"/>
              <a:pathLst>
                <a:path extrusionOk="0" h="2721" w="2219">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3772256" y="2560208"/>
              <a:ext cx="138282" cy="153495"/>
            </a:xfrm>
            <a:custGeom>
              <a:rect b="b" l="l" r="r" t="t"/>
              <a:pathLst>
                <a:path extrusionOk="0" h="13497" w="11613">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3810372" y="2589242"/>
              <a:ext cx="68528" cy="147786"/>
            </a:xfrm>
            <a:custGeom>
              <a:rect b="b" l="l" r="r" t="t"/>
              <a:pathLst>
                <a:path extrusionOk="0" h="12995" w="5755">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3883127" y="2693471"/>
              <a:ext cx="27411" cy="23803"/>
            </a:xfrm>
            <a:custGeom>
              <a:rect b="b" l="l" r="r" t="t"/>
              <a:pathLst>
                <a:path extrusionOk="0" h="2093" w="2302">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3870422" y="2710598"/>
              <a:ext cx="43605" cy="22620"/>
            </a:xfrm>
            <a:custGeom>
              <a:rect b="b" l="l" r="r" t="t"/>
              <a:pathLst>
                <a:path extrusionOk="0" h="1989" w="3662">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3871910" y="2726065"/>
              <a:ext cx="33901" cy="23803"/>
            </a:xfrm>
            <a:custGeom>
              <a:rect b="b" l="l" r="r" t="t"/>
              <a:pathLst>
                <a:path extrusionOk="0" h="2093" w="2847">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3888104" y="2727737"/>
              <a:ext cx="57573" cy="42601"/>
            </a:xfrm>
            <a:custGeom>
              <a:rect b="b" l="l" r="r" t="t"/>
              <a:pathLst>
                <a:path extrusionOk="0" h="3746" w="4835">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3848488" y="2796972"/>
              <a:ext cx="39628" cy="24519"/>
            </a:xfrm>
            <a:custGeom>
              <a:rect b="b" l="l" r="r" t="t"/>
              <a:pathLst>
                <a:path extrusionOk="0" h="2156" w="3328">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3851727" y="2789842"/>
              <a:ext cx="34151" cy="14284"/>
            </a:xfrm>
            <a:custGeom>
              <a:rect b="b" l="l" r="r" t="t"/>
              <a:pathLst>
                <a:path extrusionOk="0" h="1256" w="2868">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3869672" y="2845760"/>
              <a:ext cx="12967" cy="23803"/>
            </a:xfrm>
            <a:custGeom>
              <a:rect b="b" l="l" r="r" t="t"/>
              <a:pathLst>
                <a:path extrusionOk="0" h="2093" w="1089">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3863444" y="2836958"/>
              <a:ext cx="12467" cy="15000"/>
            </a:xfrm>
            <a:custGeom>
              <a:rect b="b" l="l" r="r" t="t"/>
              <a:pathLst>
                <a:path extrusionOk="0" h="1319" w="1047">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3844761" y="2824346"/>
              <a:ext cx="25923" cy="21665"/>
            </a:xfrm>
            <a:custGeom>
              <a:rect b="b" l="l" r="r" t="t"/>
              <a:pathLst>
                <a:path extrusionOk="0" h="1905" w="2177">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3830555" y="2811734"/>
              <a:ext cx="20195" cy="12146"/>
            </a:xfrm>
            <a:custGeom>
              <a:rect b="b" l="l" r="r" t="t"/>
              <a:pathLst>
                <a:path extrusionOk="0" h="1068" w="1696">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3804645" y="2793401"/>
              <a:ext cx="47594" cy="21903"/>
            </a:xfrm>
            <a:custGeom>
              <a:rect b="b" l="l" r="r" t="t"/>
              <a:pathLst>
                <a:path extrusionOk="0" h="1926" w="3997">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3831556" y="2741054"/>
              <a:ext cx="63038" cy="50699"/>
            </a:xfrm>
            <a:custGeom>
              <a:rect b="b" l="l" r="r" t="t"/>
              <a:pathLst>
                <a:path extrusionOk="0" h="4458" w="5294">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3819089" y="2776036"/>
              <a:ext cx="50345" cy="20948"/>
            </a:xfrm>
            <a:custGeom>
              <a:rect b="b" l="l" r="r" t="t"/>
              <a:pathLst>
                <a:path extrusionOk="0" h="1842" w="4228">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3779972" y="2741293"/>
              <a:ext cx="57323" cy="65449"/>
            </a:xfrm>
            <a:custGeom>
              <a:rect b="b" l="l" r="r" t="t"/>
              <a:pathLst>
                <a:path extrusionOk="0" h="5755" w="4814">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3764778" y="2755577"/>
              <a:ext cx="24672" cy="21426"/>
            </a:xfrm>
            <a:custGeom>
              <a:rect b="b" l="l" r="r" t="t"/>
              <a:pathLst>
                <a:path extrusionOk="0" h="1884" w="2072">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3762540" y="2773181"/>
              <a:ext cx="19445" cy="15956"/>
            </a:xfrm>
            <a:custGeom>
              <a:rect b="b" l="l" r="r" t="t"/>
              <a:pathLst>
                <a:path extrusionOk="0" h="1403" w="1633">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3779484" y="2783894"/>
              <a:ext cx="4739" cy="6425"/>
            </a:xfrm>
            <a:custGeom>
              <a:rect b="b" l="l" r="r" t="t"/>
              <a:pathLst>
                <a:path extrusionOk="0" h="565" w="398">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3681319" y="2737017"/>
              <a:ext cx="27661" cy="34982"/>
            </a:xfrm>
            <a:custGeom>
              <a:rect b="b" l="l" r="r" t="t"/>
              <a:pathLst>
                <a:path extrusionOk="0" h="3076" w="2323">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26"/>
            <p:cNvGrpSpPr/>
            <p:nvPr/>
          </p:nvGrpSpPr>
          <p:grpSpPr>
            <a:xfrm>
              <a:off x="3697513" y="2707266"/>
              <a:ext cx="59549" cy="79733"/>
              <a:chOff x="3586375" y="2281300"/>
              <a:chExt cx="125025" cy="175275"/>
            </a:xfrm>
          </p:grpSpPr>
          <p:sp>
            <p:nvSpPr>
              <p:cNvPr id="654" name="Google Shape;654;p26"/>
              <p:cNvSpPr/>
              <p:nvPr/>
            </p:nvSpPr>
            <p:spPr>
              <a:xfrm>
                <a:off x="3609900" y="2281300"/>
                <a:ext cx="101500" cy="175275"/>
              </a:xfrm>
              <a:custGeom>
                <a:rect b="b" l="l" r="r" t="t"/>
                <a:pathLst>
                  <a:path extrusionOk="0" h="7011" w="406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3586375" y="2350350"/>
                <a:ext cx="31925" cy="25125"/>
              </a:xfrm>
              <a:custGeom>
                <a:rect b="b" l="l" r="r" t="t"/>
                <a:pathLst>
                  <a:path extrusionOk="0" h="1005" w="1277">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26"/>
            <p:cNvSpPr/>
            <p:nvPr/>
          </p:nvSpPr>
          <p:spPr>
            <a:xfrm>
              <a:off x="4037841" y="3224817"/>
              <a:ext cx="52333" cy="93527"/>
            </a:xfrm>
            <a:custGeom>
              <a:rect b="b" l="l" r="r" t="t"/>
              <a:pathLst>
                <a:path extrusionOk="0" h="8224" w="4395">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26"/>
            <p:cNvGrpSpPr/>
            <p:nvPr/>
          </p:nvGrpSpPr>
          <p:grpSpPr>
            <a:xfrm>
              <a:off x="4513224" y="3221724"/>
              <a:ext cx="274563" cy="280321"/>
              <a:chOff x="5298975" y="3412225"/>
              <a:chExt cx="576450" cy="616225"/>
            </a:xfrm>
          </p:grpSpPr>
          <p:sp>
            <p:nvSpPr>
              <p:cNvPr id="658" name="Google Shape;658;p26"/>
              <p:cNvSpPr/>
              <p:nvPr/>
            </p:nvSpPr>
            <p:spPr>
              <a:xfrm>
                <a:off x="5298975" y="3412225"/>
                <a:ext cx="576450" cy="515275"/>
              </a:xfrm>
              <a:custGeom>
                <a:rect b="b" l="l" r="r" t="t"/>
                <a:pathLst>
                  <a:path extrusionOk="0" h="20611" w="23058">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659" name="Google Shape;659;p26"/>
              <p:cNvSpPr/>
              <p:nvPr/>
            </p:nvSpPr>
            <p:spPr>
              <a:xfrm>
                <a:off x="5683950" y="3957275"/>
                <a:ext cx="54950" cy="71175"/>
              </a:xfrm>
              <a:custGeom>
                <a:rect b="b" l="l" r="r" t="t"/>
                <a:pathLst>
                  <a:path extrusionOk="0" h="2847" w="2198">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26"/>
            <p:cNvGrpSpPr/>
            <p:nvPr/>
          </p:nvGrpSpPr>
          <p:grpSpPr>
            <a:xfrm>
              <a:off x="4824403" y="3421846"/>
              <a:ext cx="110132" cy="130647"/>
              <a:chOff x="5952300" y="3852150"/>
              <a:chExt cx="231225" cy="287200"/>
            </a:xfrm>
          </p:grpSpPr>
          <p:sp>
            <p:nvSpPr>
              <p:cNvPr id="661" name="Google Shape;661;p26"/>
              <p:cNvSpPr/>
              <p:nvPr/>
            </p:nvSpPr>
            <p:spPr>
              <a:xfrm>
                <a:off x="5952300" y="3996525"/>
                <a:ext cx="145450" cy="142825"/>
              </a:xfrm>
              <a:custGeom>
                <a:rect b="b" l="l" r="r" t="t"/>
                <a:pathLst>
                  <a:path extrusionOk="0" h="5713" w="5818">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6101375" y="3852150"/>
                <a:ext cx="82150" cy="171075"/>
              </a:xfrm>
              <a:custGeom>
                <a:rect b="b" l="l" r="r" t="t"/>
                <a:pathLst>
                  <a:path extrusionOk="0" h="6843" w="3286">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26"/>
            <p:cNvSpPr/>
            <p:nvPr/>
          </p:nvSpPr>
          <p:spPr>
            <a:xfrm>
              <a:off x="3608564" y="2619698"/>
              <a:ext cx="60550" cy="3523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4188328" y="2704412"/>
              <a:ext cx="421823" cy="300791"/>
            </a:xfrm>
            <a:custGeom>
              <a:rect b="b" l="l" r="r" t="t"/>
              <a:pathLst>
                <a:path extrusionOk="0" h="26449" w="35425">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4442708" y="2990191"/>
              <a:ext cx="762" cy="967"/>
            </a:xfrm>
            <a:custGeom>
              <a:rect b="b" l="l" r="r" t="t"/>
              <a:pathLst>
                <a:path extrusionOk="0" h="85" w="64">
                  <a:moveTo>
                    <a:pt x="63" y="85"/>
                  </a:moveTo>
                  <a:lnTo>
                    <a:pt x="1" y="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4434742" y="2997094"/>
              <a:ext cx="1250" cy="1205"/>
            </a:xfrm>
            <a:custGeom>
              <a:rect b="b" l="l" r="r" t="t"/>
              <a:pathLst>
                <a:path extrusionOk="0" h="106" w="105">
                  <a:moveTo>
                    <a:pt x="0" y="105"/>
                  </a:moveTo>
                  <a:lnTo>
                    <a:pt x="105" y="1"/>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4184339" y="2879787"/>
              <a:ext cx="2512" cy="728"/>
            </a:xfrm>
            <a:custGeom>
              <a:rect b="b" l="l" r="r" t="t"/>
              <a:pathLst>
                <a:path extrusionOk="0" h="64" w="211">
                  <a:moveTo>
                    <a:pt x="210" y="0"/>
                  </a:moveTo>
                  <a:lnTo>
                    <a:pt x="1" y="63"/>
                  </a:lnTo>
                  <a:lnTo>
                    <a:pt x="22" y="63"/>
                  </a:lnTo>
                  <a:lnTo>
                    <a:pt x="2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4038591" y="2720356"/>
              <a:ext cx="260870" cy="130886"/>
            </a:xfrm>
            <a:custGeom>
              <a:rect b="b" l="l" r="r" t="t"/>
              <a:pathLst>
                <a:path extrusionOk="0" h="11509" w="21908">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4105619" y="2816249"/>
              <a:ext cx="110383" cy="65688"/>
            </a:xfrm>
            <a:custGeom>
              <a:rect b="b" l="l" r="r" t="t"/>
              <a:pathLst>
                <a:path extrusionOk="0" h="5776" w="927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4085936" y="2839096"/>
              <a:ext cx="98666" cy="59262"/>
            </a:xfrm>
            <a:custGeom>
              <a:rect b="b" l="l" r="r" t="t"/>
              <a:pathLst>
                <a:path extrusionOk="0" h="5211" w="8286">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26"/>
            <p:cNvGrpSpPr/>
            <p:nvPr/>
          </p:nvGrpSpPr>
          <p:grpSpPr>
            <a:xfrm>
              <a:off x="4295710" y="3079670"/>
              <a:ext cx="14968" cy="27135"/>
              <a:chOff x="4842300" y="3099950"/>
              <a:chExt cx="31425" cy="59650"/>
            </a:xfrm>
          </p:grpSpPr>
          <p:sp>
            <p:nvSpPr>
              <p:cNvPr id="672" name="Google Shape;672;p26"/>
              <p:cNvSpPr/>
              <p:nvPr/>
            </p:nvSpPr>
            <p:spPr>
              <a:xfrm>
                <a:off x="4842300" y="3122950"/>
                <a:ext cx="2125" cy="6825"/>
              </a:xfrm>
              <a:custGeom>
                <a:rect b="b" l="l" r="r" t="t"/>
                <a:pathLst>
                  <a:path extrusionOk="0" h="273" w="85">
                    <a:moveTo>
                      <a:pt x="84" y="1"/>
                    </a:moveTo>
                    <a:lnTo>
                      <a:pt x="1" y="22"/>
                    </a:lnTo>
                    <a:lnTo>
                      <a:pt x="43" y="126"/>
                    </a:lnTo>
                    <a:lnTo>
                      <a:pt x="1" y="273"/>
                    </a:lnTo>
                    <a:lnTo>
                      <a:pt x="64" y="126"/>
                    </a:lnTo>
                    <a:lnTo>
                      <a:pt x="43" y="22"/>
                    </a:lnTo>
                    <a:lnTo>
                      <a:pt x="84" y="22"/>
                    </a:lnTo>
                    <a:lnTo>
                      <a:pt x="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4842300" y="3106225"/>
                <a:ext cx="31425" cy="53375"/>
              </a:xfrm>
              <a:custGeom>
                <a:rect b="b" l="l" r="r" t="t"/>
                <a:pathLst>
                  <a:path extrusionOk="0" h="2135" w="1257">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4844400" y="3099950"/>
                <a:ext cx="5250" cy="4725"/>
              </a:xfrm>
              <a:custGeom>
                <a:rect b="b" l="l" r="r" t="t"/>
                <a:pathLst>
                  <a:path extrusionOk="0" h="189" w="210">
                    <a:moveTo>
                      <a:pt x="189" y="0"/>
                    </a:moveTo>
                    <a:lnTo>
                      <a:pt x="0" y="42"/>
                    </a:lnTo>
                    <a:lnTo>
                      <a:pt x="0" y="105"/>
                    </a:lnTo>
                    <a:lnTo>
                      <a:pt x="126" y="188"/>
                    </a:lnTo>
                    <a:lnTo>
                      <a:pt x="126" y="147"/>
                    </a:lnTo>
                    <a:lnTo>
                      <a:pt x="168" y="147"/>
                    </a:lnTo>
                    <a:lnTo>
                      <a:pt x="210" y="42"/>
                    </a:lnTo>
                    <a:lnTo>
                      <a:pt x="1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4849625" y="3101500"/>
                <a:ext cx="7875" cy="6300"/>
              </a:xfrm>
              <a:custGeom>
                <a:rect b="b" l="l" r="r" t="t"/>
                <a:pathLst>
                  <a:path extrusionOk="0" h="252" w="315">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6"/>
            <p:cNvSpPr/>
            <p:nvPr/>
          </p:nvSpPr>
          <p:spPr>
            <a:xfrm>
              <a:off x="4210500" y="2911903"/>
              <a:ext cx="193104" cy="180152"/>
            </a:xfrm>
            <a:custGeom>
              <a:rect b="b" l="l" r="r" t="t"/>
              <a:pathLst>
                <a:path extrusionOk="0" h="15841" w="16217">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4286244" y="2933329"/>
              <a:ext cx="56823" cy="29034"/>
            </a:xfrm>
            <a:custGeom>
              <a:rect b="b" l="l" r="r" t="t"/>
              <a:pathLst>
                <a:path extrusionOk="0" h="2553" w="4772">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4155440" y="2884541"/>
              <a:ext cx="95439" cy="100431"/>
            </a:xfrm>
            <a:custGeom>
              <a:rect b="b" l="l" r="r" t="t"/>
              <a:pathLst>
                <a:path extrusionOk="0" h="8831" w="8015">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4148462" y="2870746"/>
              <a:ext cx="91200" cy="72579"/>
            </a:xfrm>
            <a:custGeom>
              <a:rect b="b" l="l" r="r" t="t"/>
              <a:pathLst>
                <a:path extrusionOk="0" h="6382" w="7659">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3884115" y="2761763"/>
              <a:ext cx="113133" cy="67348"/>
            </a:xfrm>
            <a:custGeom>
              <a:rect b="b" l="l" r="r" t="t"/>
              <a:pathLst>
                <a:path extrusionOk="0" h="5922" w="9501">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3912027" y="2795073"/>
              <a:ext cx="23684" cy="25236"/>
            </a:xfrm>
            <a:custGeom>
              <a:rect b="b" l="l" r="r" t="t"/>
              <a:pathLst>
                <a:path extrusionOk="0" h="2219" w="1989">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3874161" y="2799361"/>
              <a:ext cx="60800" cy="37131"/>
            </a:xfrm>
            <a:custGeom>
              <a:rect b="b" l="l" r="r" t="t"/>
              <a:pathLst>
                <a:path extrusionOk="0" h="3265" w="5106">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3889355" y="2831954"/>
              <a:ext cx="39878" cy="24041"/>
            </a:xfrm>
            <a:custGeom>
              <a:rect b="b" l="l" r="r" t="t"/>
              <a:pathLst>
                <a:path extrusionOk="0" h="2114" w="3349">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4" name="Google Shape;684;p26"/>
            <p:cNvGrpSpPr/>
            <p:nvPr/>
          </p:nvGrpSpPr>
          <p:grpSpPr>
            <a:xfrm>
              <a:off x="3831056" y="2816010"/>
              <a:ext cx="37378" cy="27612"/>
              <a:chOff x="3866750" y="2520350"/>
              <a:chExt cx="78475" cy="60700"/>
            </a:xfrm>
          </p:grpSpPr>
          <p:sp>
            <p:nvSpPr>
              <p:cNvPr id="685" name="Google Shape;685;p26"/>
              <p:cNvSpPr/>
              <p:nvPr/>
            </p:nvSpPr>
            <p:spPr>
              <a:xfrm>
                <a:off x="3877200" y="2546500"/>
                <a:ext cx="4725" cy="6300"/>
              </a:xfrm>
              <a:custGeom>
                <a:rect b="b" l="l" r="r" t="t"/>
                <a:pathLst>
                  <a:path extrusionOk="0" h="252" w="189">
                    <a:moveTo>
                      <a:pt x="1" y="1"/>
                    </a:moveTo>
                    <a:lnTo>
                      <a:pt x="84" y="126"/>
                    </a:lnTo>
                    <a:lnTo>
                      <a:pt x="63" y="147"/>
                    </a:lnTo>
                    <a:lnTo>
                      <a:pt x="168" y="252"/>
                    </a:lnTo>
                    <a:lnTo>
                      <a:pt x="189" y="252"/>
                    </a:lnTo>
                    <a:lnTo>
                      <a:pt x="168" y="10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3882425" y="2554350"/>
                <a:ext cx="2650" cy="3175"/>
              </a:xfrm>
              <a:custGeom>
                <a:rect b="b" l="l" r="r" t="t"/>
                <a:pathLst>
                  <a:path extrusionOk="0" h="127" w="106">
                    <a:moveTo>
                      <a:pt x="1" y="1"/>
                    </a:moveTo>
                    <a:lnTo>
                      <a:pt x="106" y="126"/>
                    </a:lnTo>
                    <a:lnTo>
                      <a:pt x="85" y="4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3866750" y="2520350"/>
                <a:ext cx="78475" cy="60700"/>
              </a:xfrm>
              <a:custGeom>
                <a:rect b="b" l="l" r="r" t="t"/>
                <a:pathLst>
                  <a:path extrusionOk="0" h="2428" w="3139">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3886100" y="2558550"/>
                <a:ext cx="3675" cy="5250"/>
              </a:xfrm>
              <a:custGeom>
                <a:rect b="b" l="l" r="r" t="t"/>
                <a:pathLst>
                  <a:path extrusionOk="0" h="210" w="147">
                    <a:moveTo>
                      <a:pt x="0" y="0"/>
                    </a:moveTo>
                    <a:lnTo>
                      <a:pt x="147" y="209"/>
                    </a:lnTo>
                    <a:lnTo>
                      <a:pt x="126" y="10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26"/>
            <p:cNvSpPr/>
            <p:nvPr/>
          </p:nvSpPr>
          <p:spPr>
            <a:xfrm>
              <a:off x="3799155" y="2842190"/>
              <a:ext cx="6990" cy="13340"/>
            </a:xfrm>
            <a:custGeom>
              <a:rect b="b" l="l" r="r" t="t"/>
              <a:pathLst>
                <a:path extrusionOk="0" h="1173" w="587">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3688535" y="2836242"/>
              <a:ext cx="76506" cy="61161"/>
            </a:xfrm>
            <a:custGeom>
              <a:rect b="b" l="l" r="r" t="t"/>
              <a:pathLst>
                <a:path extrusionOk="0" h="5378" w="6425">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4036603" y="2865264"/>
              <a:ext cx="11967" cy="9064"/>
            </a:xfrm>
            <a:custGeom>
              <a:rect b="b" l="l" r="r" t="t"/>
              <a:pathLst>
                <a:path extrusionOk="0" h="797" w="1005">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4033614" y="2866458"/>
              <a:ext cx="140532" cy="108039"/>
            </a:xfrm>
            <a:custGeom>
              <a:rect b="b" l="l" r="r" t="t"/>
              <a:pathLst>
                <a:path extrusionOk="0" h="9500" w="11802">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4026636" y="2853369"/>
              <a:ext cx="24672" cy="20004"/>
            </a:xfrm>
            <a:custGeom>
              <a:rect b="b" l="l" r="r" t="t"/>
              <a:pathLst>
                <a:path extrusionOk="0" h="1759" w="2072">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3915766" y="2848615"/>
              <a:ext cx="124088" cy="48788"/>
            </a:xfrm>
            <a:custGeom>
              <a:rect b="b" l="l" r="r" t="t"/>
              <a:pathLst>
                <a:path extrusionOk="0" h="4290" w="10421">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3914265" y="2848854"/>
              <a:ext cx="18945" cy="15956"/>
            </a:xfrm>
            <a:custGeom>
              <a:rect b="b" l="l" r="r" t="t"/>
              <a:pathLst>
                <a:path extrusionOk="0" h="1403" w="1591">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4004703" y="2885735"/>
              <a:ext cx="66539" cy="61161"/>
            </a:xfrm>
            <a:custGeom>
              <a:rect b="b" l="l" r="r" t="t"/>
              <a:pathLst>
                <a:path extrusionOk="0" h="5378" w="5588">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4059025" y="2939277"/>
              <a:ext cx="11967" cy="11668"/>
            </a:xfrm>
            <a:custGeom>
              <a:rect b="b" l="l" r="r" t="t"/>
              <a:pathLst>
                <a:path extrusionOk="0" h="1026" w="1005">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3959359" y="2899768"/>
              <a:ext cx="15468" cy="8347"/>
            </a:xfrm>
            <a:custGeom>
              <a:rect b="b" l="l" r="r" t="t"/>
              <a:pathLst>
                <a:path extrusionOk="0" h="734" w="1299">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3982281" y="2887395"/>
              <a:ext cx="42867" cy="36426"/>
            </a:xfrm>
            <a:custGeom>
              <a:rect b="b" l="l" r="r" t="t"/>
              <a:pathLst>
                <a:path extrusionOk="0" h="3203" w="360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3973565" y="2916668"/>
              <a:ext cx="10479" cy="29045"/>
            </a:xfrm>
            <a:custGeom>
              <a:rect b="b" l="l" r="r" t="t"/>
              <a:pathLst>
                <a:path extrusionOk="0" h="2554" w="88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3982781" y="2916668"/>
              <a:ext cx="2751" cy="5959"/>
            </a:xfrm>
            <a:custGeom>
              <a:rect b="b" l="l" r="r" t="t"/>
              <a:pathLst>
                <a:path extrusionOk="0" h="524" w="231">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3979792" y="2923093"/>
              <a:ext cx="3751" cy="8336"/>
            </a:xfrm>
            <a:custGeom>
              <a:rect b="b" l="l" r="r" t="t"/>
              <a:pathLst>
                <a:path extrusionOk="0" h="733" w="315">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3979792" y="2907627"/>
              <a:ext cx="8978" cy="10713"/>
            </a:xfrm>
            <a:custGeom>
              <a:rect b="b" l="l" r="r" t="t"/>
              <a:pathLst>
                <a:path extrusionOk="0" h="942" w="754">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3980292" y="2915952"/>
              <a:ext cx="27661" cy="32616"/>
            </a:xfrm>
            <a:custGeom>
              <a:rect b="b" l="l" r="r" t="t"/>
              <a:pathLst>
                <a:path extrusionOk="0" h="2868" w="2323">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3979792" y="2924515"/>
              <a:ext cx="142521" cy="114714"/>
            </a:xfrm>
            <a:custGeom>
              <a:rect b="b" l="l" r="r" t="t"/>
              <a:pathLst>
                <a:path extrusionOk="0" h="10087" w="11969">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706" name="Google Shape;706;p26"/>
            <p:cNvSpPr/>
            <p:nvPr/>
          </p:nvSpPr>
          <p:spPr>
            <a:xfrm>
              <a:off x="4089663" y="2967116"/>
              <a:ext cx="5251" cy="10952"/>
            </a:xfrm>
            <a:custGeom>
              <a:rect b="b" l="l" r="r" t="t"/>
              <a:pathLst>
                <a:path extrusionOk="0" h="963" w="441">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4095152" y="2967833"/>
              <a:ext cx="32900" cy="24758"/>
            </a:xfrm>
            <a:custGeom>
              <a:rect b="b" l="l" r="r" t="t"/>
              <a:pathLst>
                <a:path extrusionOk="0" h="2177" w="2763">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4101380" y="2973303"/>
              <a:ext cx="51583" cy="60684"/>
            </a:xfrm>
            <a:custGeom>
              <a:rect b="b" l="l" r="r" t="t"/>
              <a:pathLst>
                <a:path extrusionOk="0" h="5336" w="4332">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4124802" y="2964728"/>
              <a:ext cx="2751" cy="5971"/>
            </a:xfrm>
            <a:custGeom>
              <a:rect b="b" l="l" r="r" t="t"/>
              <a:pathLst>
                <a:path extrusionOk="0" h="525" w="231">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4037591" y="3015893"/>
              <a:ext cx="73267" cy="45456"/>
            </a:xfrm>
            <a:custGeom>
              <a:rect b="b" l="l" r="r" t="t"/>
              <a:pathLst>
                <a:path extrusionOk="0" h="3997" w="6153">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3911526" y="2929280"/>
              <a:ext cx="85972" cy="69020"/>
            </a:xfrm>
            <a:custGeom>
              <a:rect b="b" l="l" r="r" t="t"/>
              <a:pathLst>
                <a:path extrusionOk="0" h="6069" w="722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3896332" y="2997572"/>
              <a:ext cx="113621" cy="124461"/>
            </a:xfrm>
            <a:custGeom>
              <a:rect b="b" l="l" r="r" t="t"/>
              <a:pathLst>
                <a:path extrusionOk="0" h="10944" w="9542">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3973815" y="3045871"/>
              <a:ext cx="104655" cy="75923"/>
            </a:xfrm>
            <a:custGeom>
              <a:rect b="b" l="l" r="r" t="t"/>
              <a:pathLst>
                <a:path extrusionOk="0" h="6676" w="8789">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3996236" y="3024695"/>
              <a:ext cx="46106" cy="39042"/>
            </a:xfrm>
            <a:custGeom>
              <a:rect b="b" l="l" r="r" t="t"/>
              <a:pathLst>
                <a:path extrusionOk="0" h="3433" w="3872">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4033614" y="3061110"/>
              <a:ext cx="10467" cy="11907"/>
            </a:xfrm>
            <a:custGeom>
              <a:rect b="b" l="l" r="r" t="t"/>
              <a:pathLst>
                <a:path extrusionOk="0" h="1047" w="879">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4029125" y="3065864"/>
              <a:ext cx="70516" cy="89240"/>
            </a:xfrm>
            <a:custGeom>
              <a:rect b="b" l="l" r="r" t="t"/>
              <a:pathLst>
                <a:path extrusionOk="0" h="7847" w="5922">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3978054" y="3108693"/>
              <a:ext cx="57811" cy="66882"/>
            </a:xfrm>
            <a:custGeom>
              <a:rect b="b" l="l" r="r" t="t"/>
              <a:pathLst>
                <a:path extrusionOk="0" h="5881" w="4855">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718" name="Google Shape;718;p26"/>
            <p:cNvSpPr/>
            <p:nvPr/>
          </p:nvSpPr>
          <p:spPr>
            <a:xfrm>
              <a:off x="3963598" y="3151999"/>
              <a:ext cx="5239" cy="11"/>
            </a:xfrm>
            <a:custGeom>
              <a:rect b="b" l="l" r="r" t="t"/>
              <a:pathLst>
                <a:path extrusionOk="0" h="1" w="440">
                  <a:moveTo>
                    <a:pt x="1" y="1"/>
                  </a:moveTo>
                  <a:lnTo>
                    <a:pt x="210" y="1"/>
                  </a:lnTo>
                  <a:lnTo>
                    <a:pt x="440" y="1"/>
                  </a:lnTo>
                  <a:lnTo>
                    <a:pt x="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3949392" y="3117029"/>
              <a:ext cx="39878" cy="37609"/>
            </a:xfrm>
            <a:custGeom>
              <a:rect b="b" l="l" r="r" t="t"/>
              <a:pathLst>
                <a:path extrusionOk="0" h="3307" w="3349">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3845999" y="3071334"/>
              <a:ext cx="89711" cy="57841"/>
            </a:xfrm>
            <a:custGeom>
              <a:rect b="b" l="l" r="r" t="t"/>
              <a:pathLst>
                <a:path extrusionOk="0" h="5086" w="7534">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3809372" y="2919523"/>
              <a:ext cx="106405" cy="94483"/>
            </a:xfrm>
            <a:custGeom>
              <a:rect b="b" l="l" r="r" t="t"/>
              <a:pathLst>
                <a:path extrusionOk="0" h="8308" w="8936">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3795917" y="2888589"/>
              <a:ext cx="27173" cy="50699"/>
            </a:xfrm>
            <a:custGeom>
              <a:rect b="b" l="l" r="r" t="t"/>
              <a:pathLst>
                <a:path extrusionOk="0" h="4458" w="2282">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3689035" y="2890250"/>
              <a:ext cx="138044" cy="127554"/>
            </a:xfrm>
            <a:custGeom>
              <a:rect b="b" l="l" r="r" t="t"/>
              <a:pathLst>
                <a:path extrusionOk="0" h="11216" w="11593">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3661636" y="2898825"/>
              <a:ext cx="79733" cy="60206"/>
            </a:xfrm>
            <a:custGeom>
              <a:rect b="b" l="l" r="r" t="t"/>
              <a:pathLst>
                <a:path extrusionOk="0" h="5294" w="6696">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3632974" y="2958780"/>
              <a:ext cx="56573" cy="43318"/>
            </a:xfrm>
            <a:custGeom>
              <a:rect b="b" l="l" r="r" t="t"/>
              <a:pathLst>
                <a:path extrusionOk="0" h="3809" w="4751">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3632736" y="2960691"/>
              <a:ext cx="81233" cy="85430"/>
            </a:xfrm>
            <a:custGeom>
              <a:rect b="b" l="l" r="r" t="t"/>
              <a:pathLst>
                <a:path extrusionOk="0" h="7512" w="6822">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3665125" y="2976874"/>
              <a:ext cx="112121" cy="99236"/>
            </a:xfrm>
            <a:custGeom>
              <a:rect b="b" l="l" r="r" t="t"/>
              <a:pathLst>
                <a:path extrusionOk="0" h="8726" w="9416">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3712457" y="3043733"/>
              <a:ext cx="51833" cy="35948"/>
            </a:xfrm>
            <a:custGeom>
              <a:rect b="b" l="l" r="r" t="t"/>
              <a:pathLst>
                <a:path extrusionOk="0" h="3161" w="4353">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3628997" y="3033259"/>
              <a:ext cx="44355" cy="30956"/>
            </a:xfrm>
            <a:custGeom>
              <a:rect b="b" l="l" r="r" t="t"/>
              <a:pathLst>
                <a:path extrusionOk="0" h="2722" w="3725">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3633975" y="3059916"/>
              <a:ext cx="21195" cy="12146"/>
            </a:xfrm>
            <a:custGeom>
              <a:rect b="b" l="l" r="r" t="t"/>
              <a:pathLst>
                <a:path extrusionOk="0" h="1068" w="178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26"/>
            <p:cNvGrpSpPr/>
            <p:nvPr/>
          </p:nvGrpSpPr>
          <p:grpSpPr>
            <a:xfrm>
              <a:off x="3632736" y="3051591"/>
              <a:ext cx="63288" cy="45217"/>
              <a:chOff x="3450375" y="3038225"/>
              <a:chExt cx="132875" cy="99400"/>
            </a:xfrm>
          </p:grpSpPr>
          <p:sp>
            <p:nvSpPr>
              <p:cNvPr id="732" name="Google Shape;732;p26"/>
              <p:cNvSpPr/>
              <p:nvPr/>
            </p:nvSpPr>
            <p:spPr>
              <a:xfrm>
                <a:off x="3450375" y="3038225"/>
                <a:ext cx="46050" cy="13625"/>
              </a:xfrm>
              <a:custGeom>
                <a:rect b="b" l="l" r="r" t="t"/>
                <a:pathLst>
                  <a:path extrusionOk="0" h="545" w="1842">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3481225" y="3056525"/>
                <a:ext cx="102025" cy="81100"/>
              </a:xfrm>
              <a:custGeom>
                <a:rect b="b" l="l" r="r" t="t"/>
                <a:pathLst>
                  <a:path extrusionOk="0" h="3244" w="4081">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26"/>
            <p:cNvSpPr/>
            <p:nvPr/>
          </p:nvSpPr>
          <p:spPr>
            <a:xfrm>
              <a:off x="3657897" y="3077759"/>
              <a:ext cx="19195" cy="21903"/>
            </a:xfrm>
            <a:custGeom>
              <a:rect b="b" l="l" r="r" t="t"/>
              <a:pathLst>
                <a:path extrusionOk="0" h="1926" w="1612">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3670352" y="3087756"/>
              <a:ext cx="27911" cy="28568"/>
            </a:xfrm>
            <a:custGeom>
              <a:rect b="b" l="l" r="r" t="t"/>
              <a:pathLst>
                <a:path extrusionOk="0" h="2512" w="2344">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3689785" y="3073722"/>
              <a:ext cx="42617" cy="42840"/>
            </a:xfrm>
            <a:custGeom>
              <a:rect b="b" l="l" r="r" t="t"/>
              <a:pathLst>
                <a:path extrusionOk="0" h="3767" w="3579">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3726412" y="3070151"/>
              <a:ext cx="29161" cy="43557"/>
            </a:xfrm>
            <a:custGeom>
              <a:rect b="b" l="l" r="r" t="t"/>
              <a:pathLst>
                <a:path extrusionOk="0" h="3830" w="2449">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3746846" y="3070151"/>
              <a:ext cx="13956" cy="35459"/>
            </a:xfrm>
            <a:custGeom>
              <a:rect b="b" l="l" r="r" t="t"/>
              <a:pathLst>
                <a:path extrusionOk="0" h="3118" w="1172">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3754312" y="3061110"/>
              <a:ext cx="21445" cy="42840"/>
            </a:xfrm>
            <a:custGeom>
              <a:rect b="b" l="l" r="r" t="t"/>
              <a:pathLst>
                <a:path extrusionOk="0" h="3767" w="1801">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3838283" y="2987337"/>
              <a:ext cx="71755" cy="108994"/>
            </a:xfrm>
            <a:custGeom>
              <a:rect b="b" l="l" r="r" t="t"/>
              <a:pathLst>
                <a:path extrusionOk="0" h="9584" w="6026">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3829555" y="3057778"/>
              <a:ext cx="2251" cy="1194"/>
            </a:xfrm>
            <a:custGeom>
              <a:rect b="b" l="l" r="r" t="t"/>
              <a:pathLst>
                <a:path extrusionOk="0" h="105" w="189">
                  <a:moveTo>
                    <a:pt x="189" y="0"/>
                  </a:moveTo>
                  <a:lnTo>
                    <a:pt x="1" y="42"/>
                  </a:lnTo>
                  <a:lnTo>
                    <a:pt x="63" y="105"/>
                  </a:lnTo>
                  <a:lnTo>
                    <a:pt x="168" y="84"/>
                  </a:lnTo>
                  <a:lnTo>
                    <a:pt x="1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a:off x="3749584" y="2988770"/>
              <a:ext cx="104905" cy="77822"/>
            </a:xfrm>
            <a:custGeom>
              <a:rect b="b" l="l" r="r" t="t"/>
              <a:pathLst>
                <a:path extrusionOk="0" h="6843" w="881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743" name="Google Shape;743;p26"/>
            <p:cNvSpPr/>
            <p:nvPr/>
          </p:nvSpPr>
          <p:spPr>
            <a:xfrm>
              <a:off x="3767267" y="3053013"/>
              <a:ext cx="78744" cy="64493"/>
            </a:xfrm>
            <a:custGeom>
              <a:rect b="b" l="l" r="r" t="t"/>
              <a:pathLst>
                <a:path extrusionOk="0" h="5671" w="6613">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3805645" y="3058722"/>
              <a:ext cx="52322" cy="74968"/>
            </a:xfrm>
            <a:custGeom>
              <a:rect b="b" l="l" r="r" t="t"/>
              <a:pathLst>
                <a:path extrusionOk="0" h="6592" w="4394">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3805883" y="3130585"/>
              <a:ext cx="39378" cy="40702"/>
            </a:xfrm>
            <a:custGeom>
              <a:rect b="b" l="l" r="r" t="t"/>
              <a:pathLst>
                <a:path extrusionOk="0" h="3579" w="3307">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3809622" y="3131301"/>
              <a:ext cx="13967" cy="8575"/>
            </a:xfrm>
            <a:custGeom>
              <a:rect b="b" l="l" r="r" t="t"/>
              <a:pathLst>
                <a:path extrusionOk="0" h="754" w="1173">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3822327" y="3120122"/>
              <a:ext cx="52834" cy="59023"/>
            </a:xfrm>
            <a:custGeom>
              <a:rect b="b" l="l" r="r" t="t"/>
              <a:pathLst>
                <a:path extrusionOk="0" h="5190" w="4437">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3828067" y="3174369"/>
              <a:ext cx="7478" cy="9769"/>
            </a:xfrm>
            <a:custGeom>
              <a:rect b="b" l="l" r="r" t="t"/>
              <a:pathLst>
                <a:path extrusionOk="0" h="859" w="628">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3947654" y="3151533"/>
              <a:ext cx="76994" cy="74956"/>
            </a:xfrm>
            <a:custGeom>
              <a:rect b="b" l="l" r="r" t="t"/>
              <a:pathLst>
                <a:path extrusionOk="0" h="6591" w="6466">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3945415" y="3152954"/>
              <a:ext cx="13956" cy="10963"/>
            </a:xfrm>
            <a:custGeom>
              <a:rect b="b" l="l" r="r" t="t"/>
              <a:pathLst>
                <a:path extrusionOk="0" h="964" w="1172">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3945415" y="3159380"/>
              <a:ext cx="13706" cy="15956"/>
            </a:xfrm>
            <a:custGeom>
              <a:rect b="b" l="l" r="r" t="t"/>
              <a:pathLst>
                <a:path extrusionOk="0" h="1403" w="1151">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3829055" y="3110126"/>
              <a:ext cx="131316" cy="124222"/>
            </a:xfrm>
            <a:custGeom>
              <a:rect b="b" l="l" r="r" t="t"/>
              <a:pathLst>
                <a:path extrusionOk="0" h="10923" w="11028">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753" name="Google Shape;753;p26"/>
            <p:cNvSpPr/>
            <p:nvPr/>
          </p:nvSpPr>
          <p:spPr>
            <a:xfrm>
              <a:off x="3970326" y="3207451"/>
              <a:ext cx="21934" cy="52837"/>
            </a:xfrm>
            <a:custGeom>
              <a:rect b="b" l="l" r="r" t="t"/>
              <a:pathLst>
                <a:path extrusionOk="0" h="4646" w="1842">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3895082" y="3199593"/>
              <a:ext cx="81233" cy="66165"/>
            </a:xfrm>
            <a:custGeom>
              <a:rect b="b" l="l" r="r" t="t"/>
              <a:pathLst>
                <a:path extrusionOk="0" h="5818" w="6822">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3824328" y="3184365"/>
              <a:ext cx="86210" cy="81393"/>
            </a:xfrm>
            <a:custGeom>
              <a:rect b="b" l="l" r="r" t="t"/>
              <a:pathLst>
                <a:path extrusionOk="0" h="7157" w="724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3916754" y="3249086"/>
              <a:ext cx="53834" cy="46889"/>
            </a:xfrm>
            <a:custGeom>
              <a:rect b="b" l="l" r="r" t="t"/>
              <a:pathLst>
                <a:path extrusionOk="0" h="4123" w="4521">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3879638" y="3263609"/>
              <a:ext cx="64539" cy="61639"/>
            </a:xfrm>
            <a:custGeom>
              <a:rect b="b" l="l" r="r" t="t"/>
              <a:pathLst>
                <a:path extrusionOk="0" h="5420" w="542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3824578" y="3257889"/>
              <a:ext cx="92188" cy="82826"/>
            </a:xfrm>
            <a:custGeom>
              <a:rect b="b" l="l" r="r" t="t"/>
              <a:pathLst>
                <a:path extrusionOk="0" h="7283" w="7742">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759" name="Google Shape;759;p26"/>
            <p:cNvSpPr/>
            <p:nvPr/>
          </p:nvSpPr>
          <p:spPr>
            <a:xfrm>
              <a:off x="3953131" y="3215060"/>
              <a:ext cx="71767" cy="110427"/>
            </a:xfrm>
            <a:custGeom>
              <a:rect b="b" l="l" r="r" t="t"/>
              <a:pathLst>
                <a:path extrusionOk="0" h="9710" w="6027">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3951893" y="3317378"/>
              <a:ext cx="9978" cy="10724"/>
            </a:xfrm>
            <a:custGeom>
              <a:rect b="b" l="l" r="r" t="t"/>
              <a:pathLst>
                <a:path extrusionOk="0" h="943" w="838">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3925232" y="3338554"/>
              <a:ext cx="15956" cy="14295"/>
            </a:xfrm>
            <a:custGeom>
              <a:rect b="b" l="l" r="r" t="t"/>
              <a:pathLst>
                <a:path extrusionOk="0" h="1257" w="134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4226694" y="2879548"/>
              <a:ext cx="50095" cy="39508"/>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4226694" y="2879548"/>
              <a:ext cx="50095" cy="39508"/>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4014919" y="2846238"/>
              <a:ext cx="33651" cy="9053"/>
            </a:xfrm>
            <a:custGeom>
              <a:rect b="b" l="l" r="r" t="t"/>
              <a:pathLst>
                <a:path extrusionOk="0" h="796" w="2826">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4036853" y="2853608"/>
              <a:ext cx="1250" cy="1205"/>
            </a:xfrm>
            <a:custGeom>
              <a:rect b="b" l="l" r="r" t="t"/>
              <a:pathLst>
                <a:path extrusionOk="0" fill="none" h="106" w="105">
                  <a:moveTo>
                    <a:pt x="105" y="105"/>
                  </a:moveTo>
                  <a:lnTo>
                    <a:pt x="0" y="1"/>
                  </a:lnTo>
                </a:path>
              </a:pathLst>
            </a:custGeom>
            <a:solidFill>
              <a:schemeClr val="lt2"/>
            </a:solid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4346543" y="2948318"/>
              <a:ext cx="21183" cy="11907"/>
            </a:xfrm>
            <a:custGeom>
              <a:rect b="b" l="l" r="r" t="t"/>
              <a:pathLst>
                <a:path extrusionOk="0" h="1047" w="1779">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3878888" y="2847660"/>
              <a:ext cx="16706" cy="13579"/>
            </a:xfrm>
            <a:custGeom>
              <a:rect b="b" l="l" r="r" t="t"/>
              <a:pathLst>
                <a:path extrusionOk="0" h="1194" w="1403">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3865182" y="2817204"/>
              <a:ext cx="27923" cy="34993"/>
            </a:xfrm>
            <a:custGeom>
              <a:rect b="b" l="l" r="r" t="t"/>
              <a:pathLst>
                <a:path extrusionOk="0" h="3077" w="2345">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27"/>
          <p:cNvSpPr txBox="1"/>
          <p:nvPr>
            <p:ph idx="1" type="body"/>
          </p:nvPr>
        </p:nvSpPr>
        <p:spPr>
          <a:xfrm>
            <a:off x="279550" y="1435875"/>
            <a:ext cx="4215600" cy="24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t>
            </a:r>
            <a:r>
              <a:rPr lang="en"/>
              <a:t>overnments and scientists need to prove the success of the development of vaccines </a:t>
            </a:r>
            <a:endParaRPr/>
          </a:p>
          <a:p>
            <a:pPr indent="-342900" lvl="0" marL="457200" rtl="0" algn="l">
              <a:spcBef>
                <a:spcPts val="1000"/>
              </a:spcBef>
              <a:spcAft>
                <a:spcPts val="1000"/>
              </a:spcAft>
              <a:buSzPts val="1800"/>
              <a:buChar char="●"/>
            </a:pPr>
            <a:r>
              <a:rPr lang="en"/>
              <a:t>Informative insights by visualisation will positively impact all people to be positive towards the vaccine </a:t>
            </a:r>
            <a:endParaRPr/>
          </a:p>
        </p:txBody>
      </p:sp>
      <p:sp>
        <p:nvSpPr>
          <p:cNvPr id="774" name="Google Shape;774;p27"/>
          <p:cNvSpPr txBox="1"/>
          <p:nvPr>
            <p:ph type="ctrTitle"/>
          </p:nvPr>
        </p:nvSpPr>
        <p:spPr>
          <a:xfrm>
            <a:off x="279550" y="863175"/>
            <a:ext cx="4112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PROBLEM STATEMENT</a:t>
            </a:r>
            <a:endParaRPr>
              <a:solidFill>
                <a:schemeClr val="accent2"/>
              </a:solidFill>
            </a:endParaRPr>
          </a:p>
        </p:txBody>
      </p:sp>
      <p:grpSp>
        <p:nvGrpSpPr>
          <p:cNvPr id="775" name="Google Shape;775;p27"/>
          <p:cNvGrpSpPr/>
          <p:nvPr/>
        </p:nvGrpSpPr>
        <p:grpSpPr>
          <a:xfrm>
            <a:off x="7686104" y="-476250"/>
            <a:ext cx="2291257" cy="2922300"/>
            <a:chOff x="4882900" y="-64350"/>
            <a:chExt cx="2493750" cy="2922300"/>
          </a:xfrm>
        </p:grpSpPr>
        <p:sp>
          <p:nvSpPr>
            <p:cNvPr id="776" name="Google Shape;776;p2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1" name="Google Shape;781;p27"/>
          <p:cNvSpPr txBox="1"/>
          <p:nvPr>
            <p:ph idx="1" type="body"/>
          </p:nvPr>
        </p:nvSpPr>
        <p:spPr>
          <a:xfrm>
            <a:off x="4731550" y="1435875"/>
            <a:ext cx="4294500" cy="330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Crawl the resources from Twitter with Twint API </a:t>
            </a:r>
            <a:endParaRPr/>
          </a:p>
          <a:p>
            <a:pPr indent="-342900" lvl="0" marL="457200" rtl="0" algn="l">
              <a:spcBef>
                <a:spcPts val="1000"/>
              </a:spcBef>
              <a:spcAft>
                <a:spcPts val="0"/>
              </a:spcAft>
              <a:buSzPts val="1800"/>
              <a:buChar char="●"/>
            </a:pPr>
            <a:r>
              <a:rPr lang="en"/>
              <a:t>C</a:t>
            </a:r>
            <a:r>
              <a:rPr lang="en"/>
              <a:t>lassify the sentiment of the opinions on vaccination</a:t>
            </a:r>
            <a:endParaRPr/>
          </a:p>
          <a:p>
            <a:pPr indent="-342900" lvl="0" marL="457200" rtl="0" algn="l">
              <a:spcBef>
                <a:spcPts val="1000"/>
              </a:spcBef>
              <a:spcAft>
                <a:spcPts val="0"/>
              </a:spcAft>
              <a:buSzPts val="1800"/>
              <a:buChar char="●"/>
            </a:pPr>
            <a:r>
              <a:rPr lang="en"/>
              <a:t>Develop a classification model with Naïve Bayes approach </a:t>
            </a:r>
            <a:endParaRPr/>
          </a:p>
          <a:p>
            <a:pPr indent="-342900" lvl="0" marL="457200" rtl="0" algn="l">
              <a:spcBef>
                <a:spcPts val="1000"/>
              </a:spcBef>
              <a:spcAft>
                <a:spcPts val="1000"/>
              </a:spcAft>
              <a:buSzPts val="1800"/>
              <a:buChar char="●"/>
            </a:pPr>
            <a:r>
              <a:rPr lang="en"/>
              <a:t>Visualise the data analysis and results to graphical charts </a:t>
            </a:r>
            <a:endParaRPr/>
          </a:p>
        </p:txBody>
      </p:sp>
      <p:sp>
        <p:nvSpPr>
          <p:cNvPr id="782" name="Google Shape;782;p27"/>
          <p:cNvSpPr txBox="1"/>
          <p:nvPr>
            <p:ph type="ctrTitle"/>
          </p:nvPr>
        </p:nvSpPr>
        <p:spPr>
          <a:xfrm>
            <a:off x="4731550" y="863175"/>
            <a:ext cx="4112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OBJECTIVES</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28"/>
          <p:cNvSpPr txBox="1"/>
          <p:nvPr>
            <p:ph idx="1" type="body"/>
          </p:nvPr>
        </p:nvSpPr>
        <p:spPr>
          <a:xfrm>
            <a:off x="279550" y="1435875"/>
            <a:ext cx="4215600" cy="286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t>
            </a:r>
            <a:r>
              <a:rPr lang="en"/>
              <a:t>uild and Visualise the COVID-19 vaccination informations</a:t>
            </a:r>
            <a:endParaRPr/>
          </a:p>
          <a:p>
            <a:pPr indent="-342900" lvl="0" marL="457200" rtl="0" algn="l">
              <a:spcBef>
                <a:spcPts val="1000"/>
              </a:spcBef>
              <a:spcAft>
                <a:spcPts val="0"/>
              </a:spcAft>
              <a:buSzPts val="1800"/>
              <a:buChar char="●"/>
            </a:pPr>
            <a:r>
              <a:rPr lang="en"/>
              <a:t>D</a:t>
            </a:r>
            <a:r>
              <a:rPr lang="en"/>
              <a:t>ataset will be crawled from Twitter using Twint API</a:t>
            </a:r>
            <a:endParaRPr/>
          </a:p>
          <a:p>
            <a:pPr indent="-342900" lvl="0" marL="457200" rtl="0" algn="l">
              <a:spcBef>
                <a:spcPts val="1000"/>
              </a:spcBef>
              <a:spcAft>
                <a:spcPts val="0"/>
              </a:spcAft>
              <a:buSzPts val="1800"/>
              <a:buChar char="●"/>
            </a:pPr>
            <a:r>
              <a:rPr lang="en"/>
              <a:t>Result will be visualised using several visualisation tools</a:t>
            </a:r>
            <a:endParaRPr/>
          </a:p>
          <a:p>
            <a:pPr indent="-342900" lvl="0" marL="457200" rtl="0" algn="l">
              <a:spcBef>
                <a:spcPts val="1000"/>
              </a:spcBef>
              <a:spcAft>
                <a:spcPts val="1000"/>
              </a:spcAft>
              <a:buSzPts val="1800"/>
              <a:buChar char="●"/>
            </a:pPr>
            <a:r>
              <a:rPr lang="en"/>
              <a:t>Develop Sentiment Detector with GUI by using TKinter</a:t>
            </a:r>
            <a:endParaRPr/>
          </a:p>
        </p:txBody>
      </p:sp>
      <p:sp>
        <p:nvSpPr>
          <p:cNvPr id="788" name="Google Shape;788;p28"/>
          <p:cNvSpPr txBox="1"/>
          <p:nvPr>
            <p:ph type="ctrTitle"/>
          </p:nvPr>
        </p:nvSpPr>
        <p:spPr>
          <a:xfrm>
            <a:off x="279550" y="863175"/>
            <a:ext cx="4112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RESEARCH SCOPE</a:t>
            </a:r>
            <a:endParaRPr>
              <a:solidFill>
                <a:schemeClr val="accent2"/>
              </a:solidFill>
            </a:endParaRPr>
          </a:p>
        </p:txBody>
      </p:sp>
      <p:grpSp>
        <p:nvGrpSpPr>
          <p:cNvPr id="789" name="Google Shape;789;p28"/>
          <p:cNvGrpSpPr/>
          <p:nvPr/>
        </p:nvGrpSpPr>
        <p:grpSpPr>
          <a:xfrm>
            <a:off x="7686104" y="-476250"/>
            <a:ext cx="2291257" cy="2922300"/>
            <a:chOff x="4882900" y="-64350"/>
            <a:chExt cx="2493750" cy="2922300"/>
          </a:xfrm>
        </p:grpSpPr>
        <p:sp>
          <p:nvSpPr>
            <p:cNvPr id="790" name="Google Shape;790;p28"/>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28"/>
          <p:cNvSpPr txBox="1"/>
          <p:nvPr>
            <p:ph idx="1" type="body"/>
          </p:nvPr>
        </p:nvSpPr>
        <p:spPr>
          <a:xfrm>
            <a:off x="4731550" y="1435875"/>
            <a:ext cx="4294500" cy="24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t>
            </a:r>
            <a:r>
              <a:rPr lang="en"/>
              <a:t>ssential source of better insights about the public opinions towards the vaccination </a:t>
            </a:r>
            <a:endParaRPr/>
          </a:p>
          <a:p>
            <a:pPr indent="-342900" lvl="0" marL="457200" rtl="0" algn="l">
              <a:spcBef>
                <a:spcPts val="1000"/>
              </a:spcBef>
              <a:spcAft>
                <a:spcPts val="1000"/>
              </a:spcAft>
              <a:buSzPts val="1800"/>
              <a:buChar char="●"/>
            </a:pPr>
            <a:r>
              <a:rPr lang="en"/>
              <a:t>Machine learning model will classify the type of sentiment.</a:t>
            </a:r>
            <a:endParaRPr/>
          </a:p>
        </p:txBody>
      </p:sp>
      <p:sp>
        <p:nvSpPr>
          <p:cNvPr id="796" name="Google Shape;796;p28"/>
          <p:cNvSpPr txBox="1"/>
          <p:nvPr>
            <p:ph type="ctrTitle"/>
          </p:nvPr>
        </p:nvSpPr>
        <p:spPr>
          <a:xfrm>
            <a:off x="4731550" y="863175"/>
            <a:ext cx="4112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RESEARCH CONTRIBUTION</a:t>
            </a: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29"/>
          <p:cNvSpPr txBox="1"/>
          <p:nvPr>
            <p:ph type="ctrTitle"/>
          </p:nvPr>
        </p:nvSpPr>
        <p:spPr>
          <a:xfrm>
            <a:off x="1635750" y="1955725"/>
            <a:ext cx="3677400" cy="91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802" name="Google Shape;802;p29"/>
          <p:cNvSpPr/>
          <p:nvPr/>
        </p:nvSpPr>
        <p:spPr>
          <a:xfrm>
            <a:off x="5782875" y="1868575"/>
            <a:ext cx="1085100" cy="1085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804" name="Google Shape;804;p29"/>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6" name="Google Shape;806;p29"/>
          <p:cNvCxnSpPr>
            <a:stCxn id="802" idx="2"/>
          </p:cNvCxnSpPr>
          <p:nvPr/>
        </p:nvCxnSpPr>
        <p:spPr>
          <a:xfrm>
            <a:off x="6325425" y="2953675"/>
            <a:ext cx="0" cy="9780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0"/>
          <p:cNvSpPr txBox="1"/>
          <p:nvPr>
            <p:ph idx="1" type="body"/>
          </p:nvPr>
        </p:nvSpPr>
        <p:spPr>
          <a:xfrm>
            <a:off x="685475" y="2072975"/>
            <a:ext cx="4433700" cy="15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lang="en"/>
              <a:t>Gathering Data -&gt; Data preparation -&gt; Data wrangling -&gt; Analyse data -&gt; Model Training -&gt; Model Testing -&gt; Deployment</a:t>
            </a:r>
            <a:endParaRPr/>
          </a:p>
        </p:txBody>
      </p:sp>
      <p:sp>
        <p:nvSpPr>
          <p:cNvPr id="812" name="Google Shape;812;p30"/>
          <p:cNvSpPr txBox="1"/>
          <p:nvPr>
            <p:ph type="ctrTitle"/>
          </p:nvPr>
        </p:nvSpPr>
        <p:spPr>
          <a:xfrm>
            <a:off x="764225" y="1193500"/>
            <a:ext cx="3076800" cy="67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MACHINE LEARNING </a:t>
            </a:r>
            <a:endParaRPr>
              <a:solidFill>
                <a:schemeClr val="accent2"/>
              </a:solidFill>
            </a:endParaRPr>
          </a:p>
          <a:p>
            <a:pPr indent="0" lvl="0" marL="0" rtl="0" algn="l">
              <a:spcBef>
                <a:spcPts val="0"/>
              </a:spcBef>
              <a:spcAft>
                <a:spcPts val="0"/>
              </a:spcAft>
              <a:buNone/>
            </a:pPr>
            <a:r>
              <a:rPr lang="en">
                <a:solidFill>
                  <a:schemeClr val="accent2"/>
                </a:solidFill>
              </a:rPr>
              <a:t>LIFE CYCLE</a:t>
            </a:r>
            <a:endParaRPr>
              <a:solidFill>
                <a:schemeClr val="accent2"/>
              </a:solidFill>
            </a:endParaRPr>
          </a:p>
        </p:txBody>
      </p:sp>
      <p:grpSp>
        <p:nvGrpSpPr>
          <p:cNvPr id="813" name="Google Shape;813;p30"/>
          <p:cNvGrpSpPr/>
          <p:nvPr/>
        </p:nvGrpSpPr>
        <p:grpSpPr>
          <a:xfrm>
            <a:off x="7686104" y="-476250"/>
            <a:ext cx="2291257" cy="2922300"/>
            <a:chOff x="4882900" y="-64350"/>
            <a:chExt cx="2493750" cy="2922300"/>
          </a:xfrm>
        </p:grpSpPr>
        <p:sp>
          <p:nvSpPr>
            <p:cNvPr id="814" name="Google Shape;814;p30"/>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9" name="Google Shape;819;p30"/>
          <p:cNvPicPr preferRelativeResize="0"/>
          <p:nvPr/>
        </p:nvPicPr>
        <p:blipFill>
          <a:blip r:embed="rId3">
            <a:alphaModFix/>
          </a:blip>
          <a:stretch>
            <a:fillRect/>
          </a:stretch>
        </p:blipFill>
        <p:spPr>
          <a:xfrm>
            <a:off x="5192850" y="1193500"/>
            <a:ext cx="3038400" cy="304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1"/>
          <p:cNvSpPr txBox="1"/>
          <p:nvPr>
            <p:ph idx="1" type="body"/>
          </p:nvPr>
        </p:nvSpPr>
        <p:spPr>
          <a:xfrm>
            <a:off x="764225" y="1508500"/>
            <a:ext cx="4282200" cy="201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Collection - Twint API</a:t>
            </a:r>
            <a:endParaRPr/>
          </a:p>
          <a:p>
            <a:pPr indent="-342900" lvl="0" marL="457200" rtl="0" algn="l">
              <a:spcBef>
                <a:spcPts val="1000"/>
              </a:spcBef>
              <a:spcAft>
                <a:spcPts val="0"/>
              </a:spcAft>
              <a:buSzPts val="1800"/>
              <a:buChar char="●"/>
            </a:pPr>
            <a:r>
              <a:rPr lang="en"/>
              <a:t>Text Cleaning - NLTK, spaCy, etc.</a:t>
            </a:r>
            <a:endParaRPr/>
          </a:p>
          <a:p>
            <a:pPr indent="-342900" lvl="0" marL="457200" rtl="0" algn="l">
              <a:spcBef>
                <a:spcPts val="1000"/>
              </a:spcBef>
              <a:spcAft>
                <a:spcPts val="0"/>
              </a:spcAft>
              <a:buSzPts val="1800"/>
              <a:buChar char="●"/>
            </a:pPr>
            <a:r>
              <a:rPr lang="en"/>
              <a:t>Data Visualization - Plotly, Wordclouds</a:t>
            </a:r>
            <a:endParaRPr/>
          </a:p>
          <a:p>
            <a:pPr indent="-342900" lvl="0" marL="457200" rtl="0" algn="l">
              <a:spcBef>
                <a:spcPts val="1000"/>
              </a:spcBef>
              <a:spcAft>
                <a:spcPts val="1000"/>
              </a:spcAft>
              <a:buSzPts val="1800"/>
              <a:buChar char="●"/>
            </a:pPr>
            <a:r>
              <a:rPr lang="en"/>
              <a:t>Model GUI Design - Tkinter</a:t>
            </a:r>
            <a:endParaRPr/>
          </a:p>
        </p:txBody>
      </p:sp>
      <p:sp>
        <p:nvSpPr>
          <p:cNvPr id="825" name="Google Shape;825;p31"/>
          <p:cNvSpPr txBox="1"/>
          <p:nvPr>
            <p:ph type="ctrTitle"/>
          </p:nvPr>
        </p:nvSpPr>
        <p:spPr>
          <a:xfrm>
            <a:off x="764225" y="757800"/>
            <a:ext cx="3076800" cy="67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RESEARCH METHOD</a:t>
            </a:r>
            <a:endParaRPr>
              <a:solidFill>
                <a:schemeClr val="accent2"/>
              </a:solidFill>
            </a:endParaRPr>
          </a:p>
        </p:txBody>
      </p:sp>
      <p:grpSp>
        <p:nvGrpSpPr>
          <p:cNvPr id="826" name="Google Shape;826;p31"/>
          <p:cNvGrpSpPr/>
          <p:nvPr/>
        </p:nvGrpSpPr>
        <p:grpSpPr>
          <a:xfrm>
            <a:off x="7686104" y="-476250"/>
            <a:ext cx="2291257" cy="2922300"/>
            <a:chOff x="4882900" y="-64350"/>
            <a:chExt cx="2493750" cy="2922300"/>
          </a:xfrm>
        </p:grpSpPr>
        <p:sp>
          <p:nvSpPr>
            <p:cNvPr id="827" name="Google Shape;827;p31"/>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31"/>
          <p:cNvGrpSpPr/>
          <p:nvPr/>
        </p:nvGrpSpPr>
        <p:grpSpPr>
          <a:xfrm>
            <a:off x="5198161" y="1086407"/>
            <a:ext cx="2851442" cy="3213988"/>
            <a:chOff x="2501950" y="1507050"/>
            <a:chExt cx="2392350" cy="2696525"/>
          </a:xfrm>
        </p:grpSpPr>
        <p:sp>
          <p:nvSpPr>
            <p:cNvPr id="833" name="Google Shape;833;p31"/>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31"/>
          <p:cNvGrpSpPr/>
          <p:nvPr/>
        </p:nvGrpSpPr>
        <p:grpSpPr>
          <a:xfrm>
            <a:off x="5962742" y="1465896"/>
            <a:ext cx="1541751" cy="2455003"/>
            <a:chOff x="2160750" y="237575"/>
            <a:chExt cx="3253325" cy="5180425"/>
          </a:xfrm>
        </p:grpSpPr>
        <p:sp>
          <p:nvSpPr>
            <p:cNvPr id="853" name="Google Shape;853;p31"/>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