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9"/>
  </p:notesMasterIdLst>
  <p:sldIdLst>
    <p:sldId id="261" r:id="rId2"/>
    <p:sldId id="262" r:id="rId3"/>
    <p:sldId id="258" r:id="rId4"/>
    <p:sldId id="259" r:id="rId5"/>
    <p:sldId id="269" r:id="rId6"/>
    <p:sldId id="260" r:id="rId7"/>
    <p:sldId id="265" r:id="rId8"/>
    <p:sldId id="263" r:id="rId9"/>
    <p:sldId id="264" r:id="rId10"/>
    <p:sldId id="272" r:id="rId11"/>
    <p:sldId id="274" r:id="rId12"/>
    <p:sldId id="266" r:id="rId13"/>
    <p:sldId id="267" r:id="rId14"/>
    <p:sldId id="256" r:id="rId15"/>
    <p:sldId id="270" r:id="rId16"/>
    <p:sldId id="273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Wang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4706"/>
  </p:normalViewPr>
  <p:slideViewPr>
    <p:cSldViewPr snapToGrid="0">
      <p:cViewPr varScale="1">
        <p:scale>
          <a:sx n="76" d="100"/>
          <a:sy n="7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image" Target="../media/image9.png"/><Relationship Id="rId2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image" Target="../media/image9.png"/><Relationship Id="rId2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1484C-9672-4CB1-A530-E1F53E1044D0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C0192B-19A2-4761-B017-A03841ED8216}">
      <dgm:prSet phldrT="[文字]"/>
      <dgm:spPr/>
      <dgm:t>
        <a:bodyPr/>
        <a:lstStyle/>
        <a:p>
          <a:r>
            <a:rPr lang="en-US" altLang="zh-TW" dirty="0" smtClean="0"/>
            <a:t>TMD</a:t>
          </a:r>
          <a:r>
            <a:rPr lang="zh-TW" altLang="en-US" dirty="0" smtClean="0"/>
            <a:t> </a:t>
          </a:r>
          <a:r>
            <a:rPr lang="en-US" altLang="zh-TW" dirty="0" smtClean="0"/>
            <a:t>token</a:t>
          </a:r>
        </a:p>
        <a:p>
          <a:r>
            <a:rPr lang="zh-TW" altLang="en-US" dirty="0" smtClean="0"/>
            <a:t>儲值</a:t>
          </a:r>
          <a:endParaRPr lang="en-US" altLang="zh-TW" dirty="0" smtClean="0"/>
        </a:p>
        <a:p>
          <a:r>
            <a:rPr lang="zh-TW" altLang="en-US" dirty="0" smtClean="0"/>
            <a:t>設計理念</a:t>
          </a:r>
          <a:endParaRPr lang="en-US" altLang="zh-TW" dirty="0" smtClean="0"/>
        </a:p>
        <a:p>
          <a:r>
            <a:rPr lang="zh-TW" altLang="en-US" dirty="0" smtClean="0"/>
            <a:t>贊助</a:t>
          </a:r>
          <a:endParaRPr lang="zh-TW" altLang="en-US" dirty="0"/>
        </a:p>
      </dgm:t>
    </dgm:pt>
    <dgm:pt modelId="{03B26E02-7976-4223-AEA1-61713DE6FD07}" type="parTrans" cxnId="{21E6A1BC-270F-4787-A3BD-4B800C09967A}">
      <dgm:prSet/>
      <dgm:spPr/>
      <dgm:t>
        <a:bodyPr/>
        <a:lstStyle/>
        <a:p>
          <a:endParaRPr lang="zh-TW" altLang="en-US"/>
        </a:p>
      </dgm:t>
    </dgm:pt>
    <dgm:pt modelId="{13523667-8E29-4D53-BBCD-33CC82014F77}" type="sibTrans" cxnId="{21E6A1BC-270F-4787-A3BD-4B800C09967A}">
      <dgm:prSet/>
      <dgm:spPr/>
      <dgm:t>
        <a:bodyPr/>
        <a:lstStyle/>
        <a:p>
          <a:endParaRPr lang="zh-TW" altLang="en-US"/>
        </a:p>
      </dgm:t>
    </dgm:pt>
    <dgm:pt modelId="{68E05986-0ECE-4E75-83FB-D63C69ECE129}">
      <dgm:prSet phldrT="[文字]"/>
      <dgm:spPr/>
      <dgm:t>
        <a:bodyPr/>
        <a:lstStyle/>
        <a:p>
          <a:r>
            <a:rPr lang="zh-TW" altLang="en-US" dirty="0" smtClean="0"/>
            <a:t>鍵入基本資料</a:t>
          </a:r>
          <a:endParaRPr lang="en-US" altLang="zh-TW" dirty="0" smtClean="0"/>
        </a:p>
        <a:p>
          <a:r>
            <a:rPr lang="zh-TW" altLang="en-US" dirty="0" smtClean="0"/>
            <a:t>使用者回饋</a:t>
          </a:r>
          <a:endParaRPr lang="en-US" altLang="zh-TW" dirty="0" smtClean="0"/>
        </a:p>
        <a:p>
          <a:r>
            <a:rPr lang="zh-TW" altLang="en-US" dirty="0" smtClean="0"/>
            <a:t>製作日誌</a:t>
          </a:r>
          <a:endParaRPr lang="en-US" altLang="zh-TW" dirty="0" smtClean="0"/>
        </a:p>
        <a:p>
          <a:endParaRPr lang="zh-TW" altLang="en-US" dirty="0"/>
        </a:p>
      </dgm:t>
    </dgm:pt>
    <dgm:pt modelId="{79F7A031-8F27-470A-9FC0-A9975ECA4618}" type="parTrans" cxnId="{C69E932D-0020-48CD-A95C-4F561A3B2379}">
      <dgm:prSet/>
      <dgm:spPr/>
      <dgm:t>
        <a:bodyPr/>
        <a:lstStyle/>
        <a:p>
          <a:endParaRPr lang="zh-TW" altLang="en-US"/>
        </a:p>
      </dgm:t>
    </dgm:pt>
    <dgm:pt modelId="{8E9F62FD-DAEF-473D-BF94-A64A54D30EBD}" type="sibTrans" cxnId="{C69E932D-0020-48CD-A95C-4F561A3B2379}">
      <dgm:prSet/>
      <dgm:spPr/>
      <dgm:t>
        <a:bodyPr/>
        <a:lstStyle/>
        <a:p>
          <a:endParaRPr lang="zh-TW" altLang="en-US"/>
        </a:p>
      </dgm:t>
    </dgm:pt>
    <dgm:pt modelId="{95A86D60-7127-42AA-9D35-F275C490FE44}">
      <dgm:prSet phldrT="[文字]"/>
      <dgm:spPr/>
      <dgm:t>
        <a:bodyPr/>
        <a:lstStyle/>
        <a:p>
          <a:r>
            <a:rPr lang="en-US" altLang="zh-TW" dirty="0" smtClean="0"/>
            <a:t>Username</a:t>
          </a:r>
        </a:p>
        <a:p>
          <a:r>
            <a:rPr lang="en-US" altLang="zh-TW" dirty="0" smtClean="0"/>
            <a:t>Password</a:t>
          </a:r>
          <a:endParaRPr lang="zh-TW" altLang="en-US" dirty="0"/>
        </a:p>
      </dgm:t>
    </dgm:pt>
    <dgm:pt modelId="{27F426B3-2503-47A0-AF7D-24590BD7890B}" type="parTrans" cxnId="{A24643BC-0CBA-46AF-8B96-8A017963C1CA}">
      <dgm:prSet/>
      <dgm:spPr/>
      <dgm:t>
        <a:bodyPr/>
        <a:lstStyle/>
        <a:p>
          <a:endParaRPr lang="zh-TW" altLang="en-US"/>
        </a:p>
      </dgm:t>
    </dgm:pt>
    <dgm:pt modelId="{DF7FB220-45A9-41DE-B8D5-82D1D3D41F12}" type="sibTrans" cxnId="{A24643BC-0CBA-46AF-8B96-8A017963C1CA}">
      <dgm:prSet/>
      <dgm:spPr/>
      <dgm:t>
        <a:bodyPr/>
        <a:lstStyle/>
        <a:p>
          <a:endParaRPr lang="zh-TW" altLang="en-US"/>
        </a:p>
      </dgm:t>
    </dgm:pt>
    <dgm:pt modelId="{E0DC92C5-7D48-47D6-8BA8-D5D09AEE6AD7}">
      <dgm:prSet phldrT="[文字]"/>
      <dgm:spPr/>
      <dgm:t>
        <a:bodyPr/>
        <a:lstStyle/>
        <a:p>
          <a:r>
            <a:rPr lang="zh-TW" altLang="en-US" dirty="0" smtClean="0"/>
            <a:t>賣家登入</a:t>
          </a:r>
          <a:r>
            <a:rPr lang="en-US" altLang="zh-TW" dirty="0" smtClean="0"/>
            <a:t>-</a:t>
          </a:r>
          <a:r>
            <a:rPr lang="zh-TW" altLang="en-US" dirty="0" smtClean="0"/>
            <a:t>可增加文章</a:t>
          </a:r>
          <a:endParaRPr lang="en-US" altLang="zh-TW" dirty="0" smtClean="0"/>
        </a:p>
        <a:p>
          <a:r>
            <a:rPr lang="zh-TW" altLang="en-US" dirty="0" smtClean="0"/>
            <a:t>買家登入</a:t>
          </a:r>
          <a:r>
            <a:rPr lang="en-US" altLang="zh-TW" dirty="0" smtClean="0"/>
            <a:t>-</a:t>
          </a:r>
          <a:r>
            <a:rPr lang="zh-TW" altLang="en-US" dirty="0" smtClean="0"/>
            <a:t>可購買並與賣家取得連繫</a:t>
          </a:r>
          <a:endParaRPr lang="en-US" altLang="zh-TW" dirty="0" smtClean="0"/>
        </a:p>
        <a:p>
          <a:endParaRPr lang="zh-TW" altLang="en-US" dirty="0"/>
        </a:p>
      </dgm:t>
    </dgm:pt>
    <dgm:pt modelId="{8369BB50-0F6A-4489-8273-FEB813C4B449}" type="parTrans" cxnId="{81F866DE-0E53-4FE0-9EBC-8744A7996FCD}">
      <dgm:prSet/>
      <dgm:spPr/>
      <dgm:t>
        <a:bodyPr/>
        <a:lstStyle/>
        <a:p>
          <a:endParaRPr lang="zh-TW" altLang="en-US"/>
        </a:p>
      </dgm:t>
    </dgm:pt>
    <dgm:pt modelId="{9F84DB7D-1D20-45B0-A4A1-8FF14805D10B}" type="sibTrans" cxnId="{81F866DE-0E53-4FE0-9EBC-8744A7996FCD}">
      <dgm:prSet/>
      <dgm:spPr/>
      <dgm:t>
        <a:bodyPr/>
        <a:lstStyle/>
        <a:p>
          <a:endParaRPr lang="zh-TW" altLang="en-US"/>
        </a:p>
      </dgm:t>
    </dgm:pt>
    <dgm:pt modelId="{5571839A-E94B-4EBC-B450-787721F3E540}" type="pres">
      <dgm:prSet presAssocID="{1671484C-9672-4CB1-A530-E1F53E1044D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5191953-C644-4E20-BE68-2CA02BDEE4F5}" type="pres">
      <dgm:prSet presAssocID="{16C0192B-19A2-4761-B017-A03841ED8216}" presName="compNode" presStyleCnt="0"/>
      <dgm:spPr/>
    </dgm:pt>
    <dgm:pt modelId="{8F843DA2-811A-4E18-B2C9-010CC85ED202}" type="pres">
      <dgm:prSet presAssocID="{16C0192B-19A2-4761-B017-A03841ED8216}" presName="pictRect" presStyleLbl="node1" presStyleIdx="0" presStyleCnt="4" custLinFactNeighborX="-216" custLinFactNeighborY="400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652668EC-5736-4E7F-8269-3D9891846EAE}" type="pres">
      <dgm:prSet presAssocID="{16C0192B-19A2-4761-B017-A03841ED8216}" presName="textRect" presStyleLbl="revTx" presStyleIdx="0" presStyleCnt="4" custScaleY="236477" custLinFactNeighborY="5816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BD3CB96-C59F-406C-87E7-3F8AD80DBF07}" type="pres">
      <dgm:prSet presAssocID="{13523667-8E29-4D53-BBCD-33CC82014F77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FABF4950-B95F-4C96-B2CF-FC1766C9BBE6}" type="pres">
      <dgm:prSet presAssocID="{68E05986-0ECE-4E75-83FB-D63C69ECE129}" presName="compNode" presStyleCnt="0"/>
      <dgm:spPr/>
    </dgm:pt>
    <dgm:pt modelId="{781BB0A1-66AC-4681-AF90-3A64114CE002}" type="pres">
      <dgm:prSet presAssocID="{68E05986-0ECE-4E75-83FB-D63C69ECE129}" presName="pictRect" presStyleLbl="node1" presStyleIdx="1" presStyleCnt="4" custLinFactNeighborX="551" custLinFactNeighborY="-3199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932677D1-69F0-46B5-86B8-68142C2A824A}" type="pres">
      <dgm:prSet presAssocID="{68E05986-0ECE-4E75-83FB-D63C69ECE129}" presName="textRect" presStyleLbl="revTx" presStyleIdx="1" presStyleCnt="4" custScaleY="205465" custLinFactNeighborX="-551" custLinFactNeighborY="4902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D76C16-9745-4946-8CF9-2BBE6A28A0BB}" type="pres">
      <dgm:prSet presAssocID="{8E9F62FD-DAEF-473D-BF94-A64A54D30EBD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B5800C1D-BA85-4CC7-B46D-02240E41357F}" type="pres">
      <dgm:prSet presAssocID="{95A86D60-7127-42AA-9D35-F275C490FE44}" presName="compNode" presStyleCnt="0"/>
      <dgm:spPr/>
    </dgm:pt>
    <dgm:pt modelId="{016F8332-6DAC-4A63-B2ED-AE3F1847F04A}" type="pres">
      <dgm:prSet presAssocID="{95A86D60-7127-42AA-9D35-F275C490FE44}" presName="pictRect" presStyleLbl="node1" presStyleIdx="2" presStyleCnt="4" custLinFactNeighborY="-15998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DF84E643-8E5F-4906-BC94-013C2A8286FD}" type="pres">
      <dgm:prSet presAssocID="{95A86D60-7127-42AA-9D35-F275C490FE44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D750E1-096F-47F2-BE68-EBC32B1F2015}" type="pres">
      <dgm:prSet presAssocID="{DF7FB220-45A9-41DE-B8D5-82D1D3D41F12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6E069756-744D-4507-8423-E1D49794C5ED}" type="pres">
      <dgm:prSet presAssocID="{E0DC92C5-7D48-47D6-8BA8-D5D09AEE6AD7}" presName="compNode" presStyleCnt="0"/>
      <dgm:spPr/>
    </dgm:pt>
    <dgm:pt modelId="{2F1712ED-D0DC-4477-9CE8-DB9365BF8933}" type="pres">
      <dgm:prSet presAssocID="{E0DC92C5-7D48-47D6-8BA8-D5D09AEE6AD7}" presName="pictRect" presStyleLbl="nod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3FFCF455-4CC9-4AD1-A63C-375AAAC8EA4A}" type="pres">
      <dgm:prSet presAssocID="{E0DC92C5-7D48-47D6-8BA8-D5D09AEE6AD7}" presName="textRect" presStyleLbl="revTx" presStyleIdx="3" presStyleCnt="4" custScaleY="236577" custLinFactNeighborX="205" custLinFactNeighborY="4753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69E932D-0020-48CD-A95C-4F561A3B2379}" srcId="{1671484C-9672-4CB1-A530-E1F53E1044D0}" destId="{68E05986-0ECE-4E75-83FB-D63C69ECE129}" srcOrd="1" destOrd="0" parTransId="{79F7A031-8F27-470A-9FC0-A9975ECA4618}" sibTransId="{8E9F62FD-DAEF-473D-BF94-A64A54D30EBD}"/>
    <dgm:cxn modelId="{21E6A1BC-270F-4787-A3BD-4B800C09967A}" srcId="{1671484C-9672-4CB1-A530-E1F53E1044D0}" destId="{16C0192B-19A2-4761-B017-A03841ED8216}" srcOrd="0" destOrd="0" parTransId="{03B26E02-7976-4223-AEA1-61713DE6FD07}" sibTransId="{13523667-8E29-4D53-BBCD-33CC82014F77}"/>
    <dgm:cxn modelId="{BC7599C2-F58B-49BA-AF10-44A2454D0277}" type="presOf" srcId="{DF7FB220-45A9-41DE-B8D5-82D1D3D41F12}" destId="{A5D750E1-096F-47F2-BE68-EBC32B1F2015}" srcOrd="0" destOrd="0" presId="urn:microsoft.com/office/officeart/2005/8/layout/pList1"/>
    <dgm:cxn modelId="{17ED1B79-6F0A-42CB-8EC3-77B2175340EA}" type="presOf" srcId="{8E9F62FD-DAEF-473D-BF94-A64A54D30EBD}" destId="{CDD76C16-9745-4946-8CF9-2BBE6A28A0BB}" srcOrd="0" destOrd="0" presId="urn:microsoft.com/office/officeart/2005/8/layout/pList1"/>
    <dgm:cxn modelId="{47ABD8A4-96E7-43CE-BF0F-3B11D438C8C1}" type="presOf" srcId="{1671484C-9672-4CB1-A530-E1F53E1044D0}" destId="{5571839A-E94B-4EBC-B450-787721F3E540}" srcOrd="0" destOrd="0" presId="urn:microsoft.com/office/officeart/2005/8/layout/pList1"/>
    <dgm:cxn modelId="{81F866DE-0E53-4FE0-9EBC-8744A7996FCD}" srcId="{1671484C-9672-4CB1-A530-E1F53E1044D0}" destId="{E0DC92C5-7D48-47D6-8BA8-D5D09AEE6AD7}" srcOrd="3" destOrd="0" parTransId="{8369BB50-0F6A-4489-8273-FEB813C4B449}" sibTransId="{9F84DB7D-1D20-45B0-A4A1-8FF14805D10B}"/>
    <dgm:cxn modelId="{A3E1DD33-EE2D-4BD1-84B1-36CA61A089C0}" type="presOf" srcId="{95A86D60-7127-42AA-9D35-F275C490FE44}" destId="{DF84E643-8E5F-4906-BC94-013C2A8286FD}" srcOrd="0" destOrd="0" presId="urn:microsoft.com/office/officeart/2005/8/layout/pList1"/>
    <dgm:cxn modelId="{A24643BC-0CBA-46AF-8B96-8A017963C1CA}" srcId="{1671484C-9672-4CB1-A530-E1F53E1044D0}" destId="{95A86D60-7127-42AA-9D35-F275C490FE44}" srcOrd="2" destOrd="0" parTransId="{27F426B3-2503-47A0-AF7D-24590BD7890B}" sibTransId="{DF7FB220-45A9-41DE-B8D5-82D1D3D41F12}"/>
    <dgm:cxn modelId="{79368D1D-56BD-45F2-8B76-334AD4F229C6}" type="presOf" srcId="{13523667-8E29-4D53-BBCD-33CC82014F77}" destId="{CBD3CB96-C59F-406C-87E7-3F8AD80DBF07}" srcOrd="0" destOrd="0" presId="urn:microsoft.com/office/officeart/2005/8/layout/pList1"/>
    <dgm:cxn modelId="{A4281B4D-5186-4758-86C6-97AC0161ED7F}" type="presOf" srcId="{68E05986-0ECE-4E75-83FB-D63C69ECE129}" destId="{932677D1-69F0-46B5-86B8-68142C2A824A}" srcOrd="0" destOrd="0" presId="urn:microsoft.com/office/officeart/2005/8/layout/pList1"/>
    <dgm:cxn modelId="{5B18F4D6-31A5-4ABB-AD3F-D1D5EEDB21D0}" type="presOf" srcId="{E0DC92C5-7D48-47D6-8BA8-D5D09AEE6AD7}" destId="{3FFCF455-4CC9-4AD1-A63C-375AAAC8EA4A}" srcOrd="0" destOrd="0" presId="urn:microsoft.com/office/officeart/2005/8/layout/pList1"/>
    <dgm:cxn modelId="{8469A10A-F361-4F0E-B2AC-B89D01ED587A}" type="presOf" srcId="{16C0192B-19A2-4761-B017-A03841ED8216}" destId="{652668EC-5736-4E7F-8269-3D9891846EAE}" srcOrd="0" destOrd="0" presId="urn:microsoft.com/office/officeart/2005/8/layout/pList1"/>
    <dgm:cxn modelId="{615CEC21-435D-41B0-92A8-D2C162DFAD1F}" type="presParOf" srcId="{5571839A-E94B-4EBC-B450-787721F3E540}" destId="{15191953-C644-4E20-BE68-2CA02BDEE4F5}" srcOrd="0" destOrd="0" presId="urn:microsoft.com/office/officeart/2005/8/layout/pList1"/>
    <dgm:cxn modelId="{1E1F3CED-5F0E-4890-9CE7-A0E167069A11}" type="presParOf" srcId="{15191953-C644-4E20-BE68-2CA02BDEE4F5}" destId="{8F843DA2-811A-4E18-B2C9-010CC85ED202}" srcOrd="0" destOrd="0" presId="urn:microsoft.com/office/officeart/2005/8/layout/pList1"/>
    <dgm:cxn modelId="{84CC0123-550B-456F-9055-7A1B5BB72EFE}" type="presParOf" srcId="{15191953-C644-4E20-BE68-2CA02BDEE4F5}" destId="{652668EC-5736-4E7F-8269-3D9891846EAE}" srcOrd="1" destOrd="0" presId="urn:microsoft.com/office/officeart/2005/8/layout/pList1"/>
    <dgm:cxn modelId="{59A8FA08-665A-45ED-8901-12E518F75609}" type="presParOf" srcId="{5571839A-E94B-4EBC-B450-787721F3E540}" destId="{CBD3CB96-C59F-406C-87E7-3F8AD80DBF07}" srcOrd="1" destOrd="0" presId="urn:microsoft.com/office/officeart/2005/8/layout/pList1"/>
    <dgm:cxn modelId="{EF5F2783-CC1C-490A-9425-B6DBC4F27E1A}" type="presParOf" srcId="{5571839A-E94B-4EBC-B450-787721F3E540}" destId="{FABF4950-B95F-4C96-B2CF-FC1766C9BBE6}" srcOrd="2" destOrd="0" presId="urn:microsoft.com/office/officeart/2005/8/layout/pList1"/>
    <dgm:cxn modelId="{A833EB22-E1F7-4563-A211-ED477DE668A2}" type="presParOf" srcId="{FABF4950-B95F-4C96-B2CF-FC1766C9BBE6}" destId="{781BB0A1-66AC-4681-AF90-3A64114CE002}" srcOrd="0" destOrd="0" presId="urn:microsoft.com/office/officeart/2005/8/layout/pList1"/>
    <dgm:cxn modelId="{108D34C1-474F-4340-8909-B4030B48AA9F}" type="presParOf" srcId="{FABF4950-B95F-4C96-B2CF-FC1766C9BBE6}" destId="{932677D1-69F0-46B5-86B8-68142C2A824A}" srcOrd="1" destOrd="0" presId="urn:microsoft.com/office/officeart/2005/8/layout/pList1"/>
    <dgm:cxn modelId="{C7BCCFCF-CC6A-4B33-B5C6-739E38B08AC6}" type="presParOf" srcId="{5571839A-E94B-4EBC-B450-787721F3E540}" destId="{CDD76C16-9745-4946-8CF9-2BBE6A28A0BB}" srcOrd="3" destOrd="0" presId="urn:microsoft.com/office/officeart/2005/8/layout/pList1"/>
    <dgm:cxn modelId="{6BE5E863-D2C8-4880-BEB7-2A9C9A869210}" type="presParOf" srcId="{5571839A-E94B-4EBC-B450-787721F3E540}" destId="{B5800C1D-BA85-4CC7-B46D-02240E41357F}" srcOrd="4" destOrd="0" presId="urn:microsoft.com/office/officeart/2005/8/layout/pList1"/>
    <dgm:cxn modelId="{63EC74F4-C2AE-498D-9634-3CFCE4F51228}" type="presParOf" srcId="{B5800C1D-BA85-4CC7-B46D-02240E41357F}" destId="{016F8332-6DAC-4A63-B2ED-AE3F1847F04A}" srcOrd="0" destOrd="0" presId="urn:microsoft.com/office/officeart/2005/8/layout/pList1"/>
    <dgm:cxn modelId="{73FDF117-7E10-4847-B074-C30A0AC5C3E4}" type="presParOf" srcId="{B5800C1D-BA85-4CC7-B46D-02240E41357F}" destId="{DF84E643-8E5F-4906-BC94-013C2A8286FD}" srcOrd="1" destOrd="0" presId="urn:microsoft.com/office/officeart/2005/8/layout/pList1"/>
    <dgm:cxn modelId="{B1DA17E2-0CF0-4FA5-998C-F792008A64AC}" type="presParOf" srcId="{5571839A-E94B-4EBC-B450-787721F3E540}" destId="{A5D750E1-096F-47F2-BE68-EBC32B1F2015}" srcOrd="5" destOrd="0" presId="urn:microsoft.com/office/officeart/2005/8/layout/pList1"/>
    <dgm:cxn modelId="{54688560-06F6-483C-893C-16FA7637500F}" type="presParOf" srcId="{5571839A-E94B-4EBC-B450-787721F3E540}" destId="{6E069756-744D-4507-8423-E1D49794C5ED}" srcOrd="6" destOrd="0" presId="urn:microsoft.com/office/officeart/2005/8/layout/pList1"/>
    <dgm:cxn modelId="{12E7CC46-86CC-4114-BB78-CBE93ADF5C1D}" type="presParOf" srcId="{6E069756-744D-4507-8423-E1D49794C5ED}" destId="{2F1712ED-D0DC-4477-9CE8-DB9365BF8933}" srcOrd="0" destOrd="0" presId="urn:microsoft.com/office/officeart/2005/8/layout/pList1"/>
    <dgm:cxn modelId="{85A0E4E3-BA53-46EB-97C7-6AC06C8FA549}" type="presParOf" srcId="{6E069756-744D-4507-8423-E1D49794C5ED}" destId="{3FFCF455-4CC9-4AD1-A63C-375AAAC8EA4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544166-C337-47F0-B9CD-E8FDBCFC058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B6C3176-A50E-4A19-8DEB-619F3DDB5066}">
      <dgm:prSet phldrT="[文字]" custT="1"/>
      <dgm:spPr/>
      <dgm:t>
        <a:bodyPr/>
        <a:lstStyle/>
        <a:p>
          <a:r>
            <a:rPr lang="zh-TW" altLang="en-US" sz="2800" dirty="0" smtClean="0"/>
            <a:t>方案定型</a:t>
          </a:r>
          <a:endParaRPr lang="zh-TW" altLang="en-US" sz="2800" dirty="0"/>
        </a:p>
      </dgm:t>
    </dgm:pt>
    <dgm:pt modelId="{C7CBD63D-2D66-41B9-9B79-D7A051F2F98B}" type="parTrans" cxnId="{87C46D65-5F69-4842-9FAA-5D42D96C7A99}">
      <dgm:prSet/>
      <dgm:spPr/>
      <dgm:t>
        <a:bodyPr/>
        <a:lstStyle/>
        <a:p>
          <a:endParaRPr lang="zh-TW" altLang="en-US"/>
        </a:p>
      </dgm:t>
    </dgm:pt>
    <dgm:pt modelId="{48AB2E33-D99E-41BD-8077-FB51291A40DD}" type="sibTrans" cxnId="{87C46D65-5F69-4842-9FAA-5D42D96C7A99}">
      <dgm:prSet/>
      <dgm:spPr/>
      <dgm:t>
        <a:bodyPr/>
        <a:lstStyle/>
        <a:p>
          <a:endParaRPr lang="zh-TW" altLang="en-US"/>
        </a:p>
      </dgm:t>
    </dgm:pt>
    <dgm:pt modelId="{4E8930F3-AF0E-447B-9252-4F5FB920B202}">
      <dgm:prSet phldrT="[文字]" custT="1"/>
      <dgm:spPr/>
      <dgm:t>
        <a:bodyPr/>
        <a:lstStyle/>
        <a:p>
          <a:r>
            <a:rPr lang="zh-TW" altLang="en-US" sz="2400" dirty="0" smtClean="0"/>
            <a:t>網站頁面確立</a:t>
          </a:r>
          <a:endParaRPr lang="zh-TW" altLang="en-US" sz="2400" dirty="0"/>
        </a:p>
      </dgm:t>
    </dgm:pt>
    <dgm:pt modelId="{A536A02B-1AD8-4008-B78B-BA21ACF1F1F4}" type="parTrans" cxnId="{A36C9C1B-0477-4CC8-AF22-BA097FF02895}">
      <dgm:prSet/>
      <dgm:spPr/>
      <dgm:t>
        <a:bodyPr/>
        <a:lstStyle/>
        <a:p>
          <a:endParaRPr lang="zh-TW" altLang="en-US"/>
        </a:p>
      </dgm:t>
    </dgm:pt>
    <dgm:pt modelId="{5FD8A719-F446-417D-BAB5-1D6767510F26}" type="sibTrans" cxnId="{A36C9C1B-0477-4CC8-AF22-BA097FF02895}">
      <dgm:prSet/>
      <dgm:spPr/>
      <dgm:t>
        <a:bodyPr/>
        <a:lstStyle/>
        <a:p>
          <a:endParaRPr lang="zh-TW" altLang="en-US"/>
        </a:p>
      </dgm:t>
    </dgm:pt>
    <dgm:pt modelId="{5E371FE7-CA25-4E98-A31B-3500B7D02154}">
      <dgm:prSet phldrT="[文字]" custT="1"/>
      <dgm:spPr/>
      <dgm:t>
        <a:bodyPr/>
        <a:lstStyle/>
        <a:p>
          <a:r>
            <a:rPr lang="zh-TW" altLang="en-US" sz="2400" dirty="0" smtClean="0"/>
            <a:t>實作網站內容及功能</a:t>
          </a:r>
          <a:endParaRPr lang="zh-TW" altLang="en-US" sz="2400" dirty="0"/>
        </a:p>
      </dgm:t>
    </dgm:pt>
    <dgm:pt modelId="{F7B1AD11-6DA9-4838-82B9-593D869BF94A}" type="parTrans" cxnId="{DD80EED4-BEE2-4DD7-90A2-45CF36FD0ED7}">
      <dgm:prSet/>
      <dgm:spPr/>
      <dgm:t>
        <a:bodyPr/>
        <a:lstStyle/>
        <a:p>
          <a:endParaRPr lang="zh-TW" altLang="en-US"/>
        </a:p>
      </dgm:t>
    </dgm:pt>
    <dgm:pt modelId="{DF4A0212-9A3D-44D5-8CA2-7F11D4AFADEB}" type="sibTrans" cxnId="{DD80EED4-BEE2-4DD7-90A2-45CF36FD0ED7}">
      <dgm:prSet/>
      <dgm:spPr/>
      <dgm:t>
        <a:bodyPr/>
        <a:lstStyle/>
        <a:p>
          <a:endParaRPr lang="zh-TW" altLang="en-US"/>
        </a:p>
      </dgm:t>
    </dgm:pt>
    <dgm:pt modelId="{E9792483-D6A4-4492-AEFA-DF63E431EFCE}">
      <dgm:prSet phldrT="[文字]" custT="1"/>
      <dgm:spPr/>
      <dgm:t>
        <a:bodyPr/>
        <a:lstStyle/>
        <a:p>
          <a:r>
            <a:rPr lang="zh-TW" altLang="en-US" sz="2400" dirty="0" smtClean="0"/>
            <a:t>完工除錯</a:t>
          </a:r>
          <a:endParaRPr lang="zh-TW" altLang="en-US" sz="2400" dirty="0"/>
        </a:p>
      </dgm:t>
    </dgm:pt>
    <dgm:pt modelId="{F1726089-5A31-4205-8A0D-736C561305D7}" type="parTrans" cxnId="{A7F34CCB-95DA-4E5E-83D7-79BD35D47F48}">
      <dgm:prSet/>
      <dgm:spPr/>
      <dgm:t>
        <a:bodyPr/>
        <a:lstStyle/>
        <a:p>
          <a:endParaRPr lang="zh-TW" altLang="en-US"/>
        </a:p>
      </dgm:t>
    </dgm:pt>
    <dgm:pt modelId="{E8152ECE-ABD2-4E18-AFB0-E7FBD2D0A01E}" type="sibTrans" cxnId="{A7F34CCB-95DA-4E5E-83D7-79BD35D47F48}">
      <dgm:prSet/>
      <dgm:spPr/>
      <dgm:t>
        <a:bodyPr/>
        <a:lstStyle/>
        <a:p>
          <a:endParaRPr lang="zh-TW" altLang="en-US"/>
        </a:p>
      </dgm:t>
    </dgm:pt>
    <dgm:pt modelId="{B2877D9A-C1E7-49B0-8EBD-AC1D7EA9F750}" type="pres">
      <dgm:prSet presAssocID="{BC544166-C337-47F0-B9CD-E8FDBCFC058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4C43835-5523-408B-A7C5-38AA24EC49A2}" type="pres">
      <dgm:prSet presAssocID="{EB6C3176-A50E-4A19-8DEB-619F3DDB5066}" presName="parTxOnly" presStyleLbl="node1" presStyleIdx="0" presStyleCnt="4" custLinFactY="-9056" custLinFactNeighborX="8705" custLinFactNeighborY="-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5FC3A6E-6F3D-4CC1-87BF-0C905F439C6E}" type="pres">
      <dgm:prSet presAssocID="{48AB2E33-D99E-41BD-8077-FB51291A40DD}" presName="parSpace" presStyleCnt="0"/>
      <dgm:spPr/>
    </dgm:pt>
    <dgm:pt modelId="{73AF2270-985F-46A0-B58D-E4B4F0641948}" type="pres">
      <dgm:prSet presAssocID="{4E8930F3-AF0E-447B-9252-4F5FB920B202}" presName="parTxOnly" presStyleLbl="node1" presStyleIdx="1" presStyleCnt="4" custLinFactY="-9056" custLinFactNeighborX="2536" custLinFactNeighborY="-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E1EB4DF-6726-4A86-9C22-60ABBC5D3555}" type="pres">
      <dgm:prSet presAssocID="{5FD8A719-F446-417D-BAB5-1D6767510F26}" presName="parSpace" presStyleCnt="0"/>
      <dgm:spPr/>
    </dgm:pt>
    <dgm:pt modelId="{6D1DBA36-42E6-4D86-9475-E1AF889CC07A}" type="pres">
      <dgm:prSet presAssocID="{5E371FE7-CA25-4E98-A31B-3500B7D02154}" presName="parTxOnly" presStyleLbl="node1" presStyleIdx="2" presStyleCnt="4" custLinFactY="-9056" custLinFactNeighborX="2715" custLinFactNeighborY="-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635B93-9046-4D14-B57C-56BD2C6DCFED}" type="pres">
      <dgm:prSet presAssocID="{DF4A0212-9A3D-44D5-8CA2-7F11D4AFADEB}" presName="parSpace" presStyleCnt="0"/>
      <dgm:spPr/>
    </dgm:pt>
    <dgm:pt modelId="{79E41D05-68F1-4F74-BD8D-6E1490C145FC}" type="pres">
      <dgm:prSet presAssocID="{E9792483-D6A4-4492-AEFA-DF63E431EFCE}" presName="parTxOnly" presStyleLbl="node1" presStyleIdx="3" presStyleCnt="4" custLinFactY="-8341" custLinFactNeighborX="498" custLinFactNeighborY="-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D80EED4-BEE2-4DD7-90A2-45CF36FD0ED7}" srcId="{BC544166-C337-47F0-B9CD-E8FDBCFC0588}" destId="{5E371FE7-CA25-4E98-A31B-3500B7D02154}" srcOrd="2" destOrd="0" parTransId="{F7B1AD11-6DA9-4838-82B9-593D869BF94A}" sibTransId="{DF4A0212-9A3D-44D5-8CA2-7F11D4AFADEB}"/>
    <dgm:cxn modelId="{6D776C3D-6E18-4B53-B7F0-97B6C55082D0}" type="presOf" srcId="{EB6C3176-A50E-4A19-8DEB-619F3DDB5066}" destId="{34C43835-5523-408B-A7C5-38AA24EC49A2}" srcOrd="0" destOrd="0" presId="urn:microsoft.com/office/officeart/2005/8/layout/hChevron3"/>
    <dgm:cxn modelId="{BACF1750-4504-4748-ACE1-2BAC58FD3797}" type="presOf" srcId="{BC544166-C337-47F0-B9CD-E8FDBCFC0588}" destId="{B2877D9A-C1E7-49B0-8EBD-AC1D7EA9F750}" srcOrd="0" destOrd="0" presId="urn:microsoft.com/office/officeart/2005/8/layout/hChevron3"/>
    <dgm:cxn modelId="{A36C9C1B-0477-4CC8-AF22-BA097FF02895}" srcId="{BC544166-C337-47F0-B9CD-E8FDBCFC0588}" destId="{4E8930F3-AF0E-447B-9252-4F5FB920B202}" srcOrd="1" destOrd="0" parTransId="{A536A02B-1AD8-4008-B78B-BA21ACF1F1F4}" sibTransId="{5FD8A719-F446-417D-BAB5-1D6767510F26}"/>
    <dgm:cxn modelId="{A7F34CCB-95DA-4E5E-83D7-79BD35D47F48}" srcId="{BC544166-C337-47F0-B9CD-E8FDBCFC0588}" destId="{E9792483-D6A4-4492-AEFA-DF63E431EFCE}" srcOrd="3" destOrd="0" parTransId="{F1726089-5A31-4205-8A0D-736C561305D7}" sibTransId="{E8152ECE-ABD2-4E18-AFB0-E7FBD2D0A01E}"/>
    <dgm:cxn modelId="{179EFCEB-93CC-4CA4-BB78-3272E109DD7D}" type="presOf" srcId="{5E371FE7-CA25-4E98-A31B-3500B7D02154}" destId="{6D1DBA36-42E6-4D86-9475-E1AF889CC07A}" srcOrd="0" destOrd="0" presId="urn:microsoft.com/office/officeart/2005/8/layout/hChevron3"/>
    <dgm:cxn modelId="{87C46D65-5F69-4842-9FAA-5D42D96C7A99}" srcId="{BC544166-C337-47F0-B9CD-E8FDBCFC0588}" destId="{EB6C3176-A50E-4A19-8DEB-619F3DDB5066}" srcOrd="0" destOrd="0" parTransId="{C7CBD63D-2D66-41B9-9B79-D7A051F2F98B}" sibTransId="{48AB2E33-D99E-41BD-8077-FB51291A40DD}"/>
    <dgm:cxn modelId="{7F87F316-83CC-4F1B-BD98-E43EB95CB5D4}" type="presOf" srcId="{4E8930F3-AF0E-447B-9252-4F5FB920B202}" destId="{73AF2270-985F-46A0-B58D-E4B4F0641948}" srcOrd="0" destOrd="0" presId="urn:microsoft.com/office/officeart/2005/8/layout/hChevron3"/>
    <dgm:cxn modelId="{24DA5795-8841-46C4-8BF2-885ABFD68CB1}" type="presOf" srcId="{E9792483-D6A4-4492-AEFA-DF63E431EFCE}" destId="{79E41D05-68F1-4F74-BD8D-6E1490C145FC}" srcOrd="0" destOrd="0" presId="urn:microsoft.com/office/officeart/2005/8/layout/hChevron3"/>
    <dgm:cxn modelId="{2CEF761F-80F2-4FB0-B2BD-33E13E98C175}" type="presParOf" srcId="{B2877D9A-C1E7-49B0-8EBD-AC1D7EA9F750}" destId="{34C43835-5523-408B-A7C5-38AA24EC49A2}" srcOrd="0" destOrd="0" presId="urn:microsoft.com/office/officeart/2005/8/layout/hChevron3"/>
    <dgm:cxn modelId="{01305BC1-7408-4775-A92E-B4B9763A1C3A}" type="presParOf" srcId="{B2877D9A-C1E7-49B0-8EBD-AC1D7EA9F750}" destId="{D5FC3A6E-6F3D-4CC1-87BF-0C905F439C6E}" srcOrd="1" destOrd="0" presId="urn:microsoft.com/office/officeart/2005/8/layout/hChevron3"/>
    <dgm:cxn modelId="{49BB293E-5F47-4AA0-979C-82738EF904D8}" type="presParOf" srcId="{B2877D9A-C1E7-49B0-8EBD-AC1D7EA9F750}" destId="{73AF2270-985F-46A0-B58D-E4B4F0641948}" srcOrd="2" destOrd="0" presId="urn:microsoft.com/office/officeart/2005/8/layout/hChevron3"/>
    <dgm:cxn modelId="{0400C6C7-C834-4709-BF8F-B2A7CFCA66EE}" type="presParOf" srcId="{B2877D9A-C1E7-49B0-8EBD-AC1D7EA9F750}" destId="{CE1EB4DF-6726-4A86-9C22-60ABBC5D3555}" srcOrd="3" destOrd="0" presId="urn:microsoft.com/office/officeart/2005/8/layout/hChevron3"/>
    <dgm:cxn modelId="{1605D716-FE3E-4F08-BB0A-08A737274718}" type="presParOf" srcId="{B2877D9A-C1E7-49B0-8EBD-AC1D7EA9F750}" destId="{6D1DBA36-42E6-4D86-9475-E1AF889CC07A}" srcOrd="4" destOrd="0" presId="urn:microsoft.com/office/officeart/2005/8/layout/hChevron3"/>
    <dgm:cxn modelId="{89B54AE0-4838-4709-95F0-2D70BB36F0B0}" type="presParOf" srcId="{B2877D9A-C1E7-49B0-8EBD-AC1D7EA9F750}" destId="{88635B93-9046-4D14-B57C-56BD2C6DCFED}" srcOrd="5" destOrd="0" presId="urn:microsoft.com/office/officeart/2005/8/layout/hChevron3"/>
    <dgm:cxn modelId="{FF23483B-73E7-4A79-A5C5-408663E79F2E}" type="presParOf" srcId="{B2877D9A-C1E7-49B0-8EBD-AC1D7EA9F750}" destId="{79E41D05-68F1-4F74-BD8D-6E1490C145F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43DA2-811A-4E18-B2C9-010CC85ED202}">
      <dsp:nvSpPr>
        <dsp:cNvPr id="0" name=""/>
        <dsp:cNvSpPr/>
      </dsp:nvSpPr>
      <dsp:spPr>
        <a:xfrm>
          <a:off x="0" y="555760"/>
          <a:ext cx="2336810" cy="1610062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668EC-5736-4E7F-8269-3D9891846EAE}">
      <dsp:nvSpPr>
        <dsp:cNvPr id="0" name=""/>
        <dsp:cNvSpPr/>
      </dsp:nvSpPr>
      <dsp:spPr>
        <a:xfrm>
          <a:off x="4910" y="2001146"/>
          <a:ext cx="2336810" cy="2050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TMD</a:t>
          </a:r>
          <a:r>
            <a:rPr lang="zh-TW" altLang="en-US" sz="2000" kern="1200" dirty="0" smtClean="0"/>
            <a:t> </a:t>
          </a:r>
          <a:r>
            <a:rPr lang="en-US" altLang="zh-TW" sz="2000" kern="1200" dirty="0" smtClean="0"/>
            <a:t>token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儲值</a:t>
          </a:r>
          <a:endParaRPr lang="en-US" altLang="zh-TW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設計理念</a:t>
          </a:r>
          <a:endParaRPr lang="en-US" altLang="zh-TW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贊助</a:t>
          </a:r>
          <a:endParaRPr lang="zh-TW" altLang="en-US" sz="2000" kern="1200" dirty="0"/>
        </a:p>
      </dsp:txBody>
      <dsp:txXfrm>
        <a:off x="4910" y="2001146"/>
        <a:ext cx="2336810" cy="2050153"/>
      </dsp:txXfrm>
    </dsp:sp>
    <dsp:sp modelId="{781BB0A1-66AC-4681-AF90-3A64114CE002}">
      <dsp:nvSpPr>
        <dsp:cNvPr id="0" name=""/>
        <dsp:cNvSpPr/>
      </dsp:nvSpPr>
      <dsp:spPr>
        <a:xfrm>
          <a:off x="2588375" y="507050"/>
          <a:ext cx="2336810" cy="1610062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677D1-69F0-46B5-86B8-68142C2A824A}">
      <dsp:nvSpPr>
        <dsp:cNvPr id="0" name=""/>
        <dsp:cNvSpPr/>
      </dsp:nvSpPr>
      <dsp:spPr>
        <a:xfrm>
          <a:off x="2562624" y="2136450"/>
          <a:ext cx="2336810" cy="1781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鍵入基本資料</a:t>
          </a:r>
          <a:endParaRPr lang="en-US" altLang="zh-TW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使用者回饋</a:t>
          </a:r>
          <a:endParaRPr lang="en-US" altLang="zh-TW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製作日誌</a:t>
          </a:r>
          <a:endParaRPr lang="en-US" altLang="zh-TW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 dirty="0"/>
        </a:p>
      </dsp:txBody>
      <dsp:txXfrm>
        <a:off x="2562624" y="2136450"/>
        <a:ext cx="2336810" cy="1781292"/>
      </dsp:txXfrm>
    </dsp:sp>
    <dsp:sp modelId="{016F8332-6DAC-4A63-B2ED-AE3F1847F04A}">
      <dsp:nvSpPr>
        <dsp:cNvPr id="0" name=""/>
        <dsp:cNvSpPr/>
      </dsp:nvSpPr>
      <dsp:spPr>
        <a:xfrm>
          <a:off x="5146089" y="529562"/>
          <a:ext cx="2336810" cy="1610062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4E643-8E5F-4906-BC94-013C2A8286FD}">
      <dsp:nvSpPr>
        <dsp:cNvPr id="0" name=""/>
        <dsp:cNvSpPr/>
      </dsp:nvSpPr>
      <dsp:spPr>
        <a:xfrm>
          <a:off x="5146089" y="2397202"/>
          <a:ext cx="2336810" cy="866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Username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Password</a:t>
          </a:r>
          <a:endParaRPr lang="zh-TW" altLang="en-US" sz="2000" kern="1200" dirty="0"/>
        </a:p>
      </dsp:txBody>
      <dsp:txXfrm>
        <a:off x="5146089" y="2397202"/>
        <a:ext cx="2336810" cy="866956"/>
      </dsp:txXfrm>
    </dsp:sp>
    <dsp:sp modelId="{2F1712ED-D0DC-4477-9CE8-DB9365BF8933}">
      <dsp:nvSpPr>
        <dsp:cNvPr id="0" name=""/>
        <dsp:cNvSpPr/>
      </dsp:nvSpPr>
      <dsp:spPr>
        <a:xfrm>
          <a:off x="7716679" y="491124"/>
          <a:ext cx="2336810" cy="1610062"/>
        </a:xfrm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CF455-4CC9-4AD1-A63C-375AAAC8EA4A}">
      <dsp:nvSpPr>
        <dsp:cNvPr id="0" name=""/>
        <dsp:cNvSpPr/>
      </dsp:nvSpPr>
      <dsp:spPr>
        <a:xfrm>
          <a:off x="7721469" y="1921280"/>
          <a:ext cx="2336810" cy="2051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賣家登入</a:t>
          </a:r>
          <a:r>
            <a:rPr lang="en-US" altLang="zh-TW" sz="2000" kern="1200" dirty="0" smtClean="0"/>
            <a:t>-</a:t>
          </a:r>
          <a:r>
            <a:rPr lang="zh-TW" altLang="en-US" sz="2000" kern="1200" dirty="0" smtClean="0"/>
            <a:t>可增加文章</a:t>
          </a:r>
          <a:endParaRPr lang="en-US" altLang="zh-TW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買家登入</a:t>
          </a:r>
          <a:r>
            <a:rPr lang="en-US" altLang="zh-TW" sz="2000" kern="1200" dirty="0" smtClean="0"/>
            <a:t>-</a:t>
          </a:r>
          <a:r>
            <a:rPr lang="zh-TW" altLang="en-US" sz="2000" kern="1200" dirty="0" smtClean="0"/>
            <a:t>可購買並與賣家取得連繫</a:t>
          </a:r>
          <a:endParaRPr lang="en-US" altLang="zh-TW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 dirty="0"/>
        </a:p>
      </dsp:txBody>
      <dsp:txXfrm>
        <a:off x="7721469" y="1921280"/>
        <a:ext cx="2336810" cy="20510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43835-5523-408B-A7C5-38AA24EC49A2}">
      <dsp:nvSpPr>
        <dsp:cNvPr id="0" name=""/>
        <dsp:cNvSpPr/>
      </dsp:nvSpPr>
      <dsp:spPr>
        <a:xfrm>
          <a:off x="60698" y="694779"/>
          <a:ext cx="3297613" cy="13190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方案定型</a:t>
          </a:r>
          <a:endParaRPr lang="zh-TW" altLang="en-US" sz="2800" kern="1200" dirty="0"/>
        </a:p>
      </dsp:txBody>
      <dsp:txXfrm>
        <a:off x="60698" y="694779"/>
        <a:ext cx="2967852" cy="1319045"/>
      </dsp:txXfrm>
    </dsp:sp>
    <dsp:sp modelId="{73AF2270-985F-46A0-B58D-E4B4F0641948}">
      <dsp:nvSpPr>
        <dsp:cNvPr id="0" name=""/>
        <dsp:cNvSpPr/>
      </dsp:nvSpPr>
      <dsp:spPr>
        <a:xfrm>
          <a:off x="2658103" y="694779"/>
          <a:ext cx="3297613" cy="1319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網站頁面確立</a:t>
          </a:r>
          <a:endParaRPr lang="zh-TW" altLang="en-US" sz="2400" kern="1200" dirty="0"/>
        </a:p>
      </dsp:txBody>
      <dsp:txXfrm>
        <a:off x="3317626" y="694779"/>
        <a:ext cx="1978568" cy="1319045"/>
      </dsp:txXfrm>
    </dsp:sp>
    <dsp:sp modelId="{6D1DBA36-42E6-4D86-9475-E1AF889CC07A}">
      <dsp:nvSpPr>
        <dsp:cNvPr id="0" name=""/>
        <dsp:cNvSpPr/>
      </dsp:nvSpPr>
      <dsp:spPr>
        <a:xfrm>
          <a:off x="5297374" y="694779"/>
          <a:ext cx="3297613" cy="1319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實作網站內容及功能</a:t>
          </a:r>
          <a:endParaRPr lang="zh-TW" altLang="en-US" sz="2400" kern="1200" dirty="0"/>
        </a:p>
      </dsp:txBody>
      <dsp:txXfrm>
        <a:off x="5956897" y="694779"/>
        <a:ext cx="1978568" cy="1319045"/>
      </dsp:txXfrm>
    </dsp:sp>
    <dsp:sp modelId="{79E41D05-68F1-4F74-BD8D-6E1490C145FC}">
      <dsp:nvSpPr>
        <dsp:cNvPr id="0" name=""/>
        <dsp:cNvSpPr/>
      </dsp:nvSpPr>
      <dsp:spPr>
        <a:xfrm>
          <a:off x="7920844" y="704210"/>
          <a:ext cx="3297613" cy="1319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完工除錯</a:t>
          </a:r>
          <a:endParaRPr lang="zh-TW" altLang="en-US" sz="2400" kern="1200" dirty="0"/>
        </a:p>
      </dsp:txBody>
      <dsp:txXfrm>
        <a:off x="8580367" y="704210"/>
        <a:ext cx="1978568" cy="1319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81E93-183F-4D4E-8F27-D78C4786F43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9C21B-7CC6-411E-91A2-EF5CD200A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72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E7C-4A3E-416D-800B-57053EB78D7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47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E7C-4A3E-416D-800B-57053EB78D7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56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E7C-4A3E-416D-800B-57053EB78D7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14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E7C-4A3E-416D-800B-57053EB78D7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97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AABEE7C-4A3E-416D-800B-57053EB78D7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55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E7C-4A3E-416D-800B-57053EB78D7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7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E7C-4A3E-416D-800B-57053EB78D7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27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E7C-4A3E-416D-800B-57053EB78D7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4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E7C-4A3E-416D-800B-57053EB78D7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35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E7C-4A3E-416D-800B-57053EB78D7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06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E7C-4A3E-416D-800B-57053EB78D77}" type="datetimeFigureOut">
              <a:rPr lang="zh-TW" altLang="en-US" smtClean="0"/>
              <a:t>2018/6/11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9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AABEE7C-4A3E-416D-800B-57053EB78D7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609A86B-36C8-4A41-A276-02A46DFE7C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00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第十三組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51560" y="5058821"/>
            <a:ext cx="7891272" cy="1069848"/>
          </a:xfrm>
        </p:spPr>
        <p:txBody>
          <a:bodyPr/>
          <a:lstStyle/>
          <a:p>
            <a:r>
              <a:rPr lang="en-US" altLang="zh-TW" dirty="0" err="1" smtClean="0"/>
              <a:t>TimeEXchange</a:t>
            </a:r>
            <a:r>
              <a:rPr lang="en-US" altLang="zh-TW" dirty="0" smtClean="0"/>
              <a:t>-</a:t>
            </a:r>
            <a:r>
              <a:rPr lang="zh-TW" altLang="en-US" dirty="0" smtClean="0"/>
              <a:t>一個以時間為單位的技能、物品交易所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-1198980" y="505680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b="1" dirty="0" smtClean="0"/>
              <a:t>JERRY</a:t>
            </a:r>
            <a:r>
              <a:rPr lang="zh-TW" altLang="en-US" b="1" dirty="0" smtClean="0"/>
              <a:t>大大的網頁設計班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891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4998" y="498670"/>
            <a:ext cx="10058400" cy="4050792"/>
          </a:xfrm>
        </p:spPr>
        <p:txBody>
          <a:bodyPr/>
          <a:lstStyle/>
          <a:p>
            <a:r>
              <a:rPr lang="zh-TW" altLang="en-US" dirty="0" smtClean="0"/>
              <a:t>登入前無法購買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下圖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，登入後才會出現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購買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右圖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08" y="466357"/>
            <a:ext cx="2539563" cy="601309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555" y="974363"/>
            <a:ext cx="2361905" cy="5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0366" y="527647"/>
            <a:ext cx="4216180" cy="691725"/>
          </a:xfrm>
        </p:spPr>
        <p:txBody>
          <a:bodyPr/>
          <a:lstStyle/>
          <a:p>
            <a:r>
              <a:rPr lang="zh-TW" altLang="en-US" dirty="0" smtClean="0"/>
              <a:t>登入後可在我的資料查看個人資料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76" y="1544910"/>
            <a:ext cx="3161905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9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65691"/>
            <a:ext cx="10058400" cy="1609344"/>
          </a:xfrm>
        </p:spPr>
        <p:txBody>
          <a:bodyPr/>
          <a:lstStyle/>
          <a:p>
            <a:r>
              <a:rPr lang="zh-TW" altLang="en-US" dirty="0" smtClean="0"/>
              <a:t>商品列表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735042"/>
            <a:ext cx="10058400" cy="4050792"/>
          </a:xfrm>
        </p:spPr>
        <p:txBody>
          <a:bodyPr/>
          <a:lstStyle/>
          <a:p>
            <a:r>
              <a:rPr lang="zh-TW" altLang="en-US" dirty="0" smtClean="0"/>
              <a:t>如未登入，頁面會導回會員註冊</a:t>
            </a:r>
            <a:endParaRPr lang="en-US" altLang="zh-TW" dirty="0" smtClean="0"/>
          </a:p>
          <a:p>
            <a:r>
              <a:rPr lang="zh-TW" altLang="en-US" dirty="0" smtClean="0"/>
              <a:t>登入後可以看到商品列表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包含商品名稱、商品簡介、需要花費時間以及賣家聯絡方式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如餘額足夠，按下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購買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後即可完成交易，並顯示聯絡資料，買家扣除的時間會加到賣家帳戶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905" y="351641"/>
            <a:ext cx="2009524" cy="132381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563" y="2615814"/>
            <a:ext cx="1704762" cy="145714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191" y="3039623"/>
            <a:ext cx="895238" cy="60952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667" y="3649147"/>
            <a:ext cx="1466667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刊登商品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登入後可發布商品，需要商品名稱、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                              商品簡介以及售價時間等資料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成功刊登商品長這樣，並顯示賣家聯絡方式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411" y="1289304"/>
            <a:ext cx="4276190" cy="52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18" y="3569699"/>
            <a:ext cx="1809524" cy="16761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445" y="3727974"/>
            <a:ext cx="1685714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3469175016"/>
              </p:ext>
            </p:extLst>
          </p:nvPr>
        </p:nvGraphicFramePr>
        <p:xfrm>
          <a:off x="439876" y="3173867"/>
          <a:ext cx="11218460" cy="558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9" name="群組 38"/>
          <p:cNvGrpSpPr/>
          <p:nvPr/>
        </p:nvGrpSpPr>
        <p:grpSpPr>
          <a:xfrm>
            <a:off x="470093" y="2391354"/>
            <a:ext cx="11188243" cy="1092665"/>
            <a:chOff x="470093" y="1889367"/>
            <a:chExt cx="11188243" cy="1092665"/>
          </a:xfrm>
        </p:grpSpPr>
        <p:cxnSp>
          <p:nvCxnSpPr>
            <p:cNvPr id="13" name="直線接點 12"/>
            <p:cNvCxnSpPr/>
            <p:nvPr/>
          </p:nvCxnSpPr>
          <p:spPr>
            <a:xfrm flipH="1" flipV="1">
              <a:off x="8300880" y="2258701"/>
              <a:ext cx="13647" cy="723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V="1">
              <a:off x="3070747" y="2258700"/>
              <a:ext cx="0" cy="723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 flipV="1">
              <a:off x="5717120" y="2258700"/>
              <a:ext cx="13647" cy="723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H="1" flipV="1">
              <a:off x="10915181" y="2258700"/>
              <a:ext cx="13647" cy="723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470093" y="1889368"/>
              <a:ext cx="73633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5</a:t>
              </a:r>
              <a:r>
                <a:rPr lang="en-US" altLang="zh-TW" dirty="0" smtClean="0"/>
                <a:t>/1</a:t>
              </a:r>
              <a:endParaRPr lang="zh-TW" altLang="en-US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070747" y="1889368"/>
              <a:ext cx="73633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5/14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717120" y="1889368"/>
              <a:ext cx="743155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5/21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8300880" y="1889367"/>
              <a:ext cx="73633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6/04</a:t>
              </a:r>
              <a:endParaRPr lang="zh-TW" altLang="en-US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10922004" y="1889367"/>
              <a:ext cx="73633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6/10</a:t>
              </a:r>
              <a:endParaRPr lang="zh-TW" altLang="en-US" dirty="0"/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470093" y="2258699"/>
              <a:ext cx="0" cy="723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2535382" y="432655"/>
            <a:ext cx="6501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/>
              <a:t>時程規劃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138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814807"/>
            <a:ext cx="10058400" cy="4050792"/>
          </a:xfrm>
        </p:spPr>
        <p:txBody>
          <a:bodyPr/>
          <a:lstStyle/>
          <a:p>
            <a:r>
              <a:rPr lang="zh-TW" altLang="en-US" dirty="0" smtClean="0"/>
              <a:t>加入更齊全的功能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限量商品、限時折扣等等</a:t>
            </a:r>
            <a:endParaRPr lang="en-US" altLang="zh-TW" dirty="0" smtClean="0"/>
          </a:p>
          <a:p>
            <a:r>
              <a:rPr lang="zh-TW" altLang="en-US" dirty="0" smtClean="0"/>
              <a:t>增加使用者刊登商品的意願，減少台幣戰士</a:t>
            </a:r>
            <a:endParaRPr lang="en-US" altLang="zh-TW" dirty="0" smtClean="0"/>
          </a:p>
          <a:p>
            <a:r>
              <a:rPr lang="zh-TW" altLang="en-US" dirty="0" smtClean="0"/>
              <a:t>在特定族群中推廣，增進人群互動交流，避免科技冷漠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4000" dirty="0" smtClean="0"/>
              <a:t>期待你</a:t>
            </a:r>
            <a:r>
              <a:rPr lang="en-US" altLang="zh-TW" sz="4000" dirty="0" smtClean="0"/>
              <a:t>/</a:t>
            </a:r>
            <a:r>
              <a:rPr lang="zh-TW" altLang="en-US" sz="4000" dirty="0" smtClean="0"/>
              <a:t>妳的加入</a:t>
            </a:r>
            <a:r>
              <a:rPr lang="en-US" altLang="zh-TW" sz="4000" dirty="0" smtClean="0"/>
              <a:t>!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4531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54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第十三組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TimeEXchange</a:t>
            </a:r>
            <a:r>
              <a:rPr lang="en-US" altLang="zh-TW" dirty="0" smtClean="0"/>
              <a:t>-</a:t>
            </a:r>
            <a:r>
              <a:rPr lang="zh-TW" altLang="en-US" dirty="0" smtClean="0"/>
              <a:t>一個以時間為單位的技能、物品交易所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THANK</a:t>
            </a:r>
            <a:r>
              <a:rPr lang="zh-TW" altLang="en-US" dirty="0" smtClean="0"/>
              <a:t>  </a:t>
            </a:r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LISTENING!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5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010" y="2093976"/>
            <a:ext cx="8860076" cy="340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2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9" y="1221200"/>
            <a:ext cx="3173104" cy="31731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0886" y="695884"/>
            <a:ext cx="4900534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TW" sz="2800" dirty="0" smtClean="0"/>
              <a:t>Vegetarian-</a:t>
            </a:r>
            <a:r>
              <a:rPr kumimoji="1" lang="zh-TW" altLang="en-US" sz="2800" dirty="0" smtClean="0"/>
              <a:t> 王璟元</a:t>
            </a:r>
            <a:r>
              <a:rPr kumimoji="1" lang="en-US" altLang="zh-TW" sz="2800" dirty="0" smtClean="0"/>
              <a:t>(B10533040)</a:t>
            </a:r>
            <a:r>
              <a:rPr kumimoji="1" lang="zh-TW" altLang="en-US" sz="2800" dirty="0" smtClean="0"/>
              <a:t/>
            </a:r>
            <a:br>
              <a:rPr kumimoji="1" lang="zh-TW" altLang="en-US" sz="2800" dirty="0" smtClean="0"/>
            </a:br>
            <a:r>
              <a:rPr kumimoji="1" lang="en-US" altLang="zh-TW" sz="2800" dirty="0" smtClean="0"/>
              <a:t>Skill-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do something like </a:t>
            </a:r>
            <a:r>
              <a:rPr kumimoji="1" lang="en-US" altLang="zh-TW" sz="2800" dirty="0" err="1" smtClean="0"/>
              <a:t>sh!t</a:t>
            </a:r>
            <a:r>
              <a:rPr kumimoji="1" lang="en-US" altLang="zh-TW" sz="2800" dirty="0" smtClean="0"/>
              <a:t/>
            </a:r>
            <a:br>
              <a:rPr kumimoji="1" lang="en-US" altLang="zh-TW" sz="2800" dirty="0" smtClean="0"/>
            </a:br>
            <a:r>
              <a:rPr kumimoji="1" lang="en-US" altLang="zh-TW" sz="2800" dirty="0" smtClean="0"/>
              <a:t>Special-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remember all shift table </a:t>
            </a:r>
            <a:r>
              <a:rPr kumimoji="1" lang="zh-TW" altLang="en-US" sz="2800" dirty="0" smtClean="0"/>
              <a:t>  </a:t>
            </a:r>
            <a:br>
              <a:rPr kumimoji="1" lang="zh-TW" altLang="en-US" sz="2800" dirty="0" smtClean="0"/>
            </a:br>
            <a:r>
              <a:rPr kumimoji="1" lang="zh-TW" altLang="en-US" sz="2800" dirty="0"/>
              <a:t> </a:t>
            </a:r>
            <a:r>
              <a:rPr kumimoji="1" lang="zh-TW" altLang="en-US" sz="2800" dirty="0" smtClean="0"/>
              <a:t>        </a:t>
            </a:r>
            <a:r>
              <a:rPr kumimoji="1" lang="en-US" altLang="zh-TW" sz="2800" dirty="0" smtClean="0"/>
              <a:t>of </a:t>
            </a:r>
            <a:r>
              <a:rPr kumimoji="1" lang="zh-TW" altLang="en-US" sz="2800" dirty="0" smtClean="0"/>
              <a:t>阿水茶舖</a:t>
            </a:r>
            <a:r>
              <a:rPr kumimoji="1" lang="en-US" altLang="zh-TW" sz="2800" dirty="0" smtClean="0"/>
              <a:t>, </a:t>
            </a:r>
            <a:r>
              <a:rPr kumimoji="1" lang="zh-TW" altLang="en-US" sz="2800" dirty="0" smtClean="0"/>
              <a:t>後端撰寫</a:t>
            </a:r>
            <a:endParaRPr kumimoji="1" lang="zh-TW" altLang="en-US" sz="2800" dirty="0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66" y="1530560"/>
            <a:ext cx="4370834" cy="2709195"/>
          </a:xfr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7564421" y="4524799"/>
            <a:ext cx="4771425" cy="1488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800" dirty="0" smtClean="0"/>
              <a:t>Vegetable-</a:t>
            </a:r>
            <a:r>
              <a:rPr kumimoji="1" lang="zh-TW" altLang="en-US" sz="2800" dirty="0" smtClean="0"/>
              <a:t> 鄭翔</a:t>
            </a:r>
            <a:r>
              <a:rPr kumimoji="1" lang="en-US" altLang="zh-TW" sz="2800" dirty="0" smtClean="0"/>
              <a:t>(B10533041)</a:t>
            </a:r>
          </a:p>
          <a:p>
            <a:r>
              <a:rPr kumimoji="1" lang="en-US" altLang="zh-TW" sz="2800" dirty="0" smtClean="0"/>
              <a:t>Skill-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doing nothing is doing </a:t>
            </a:r>
            <a:endParaRPr kumimoji="1" lang="zh-TW" altLang="en-US" sz="2800" dirty="0" smtClean="0"/>
          </a:p>
          <a:p>
            <a:r>
              <a:rPr kumimoji="1" lang="zh-TW" altLang="en-US" sz="2800" dirty="0"/>
              <a:t> </a:t>
            </a:r>
            <a:r>
              <a:rPr kumimoji="1" lang="zh-TW" altLang="en-US" sz="2800" dirty="0" smtClean="0"/>
              <a:t>        </a:t>
            </a:r>
            <a:r>
              <a:rPr kumimoji="1" lang="en-US" altLang="zh-TW" sz="2800" dirty="0" smtClean="0"/>
              <a:t>everything</a:t>
            </a:r>
          </a:p>
          <a:p>
            <a:r>
              <a:rPr kumimoji="1" lang="en-US" altLang="zh-TW" sz="2800" dirty="0" smtClean="0"/>
              <a:t>Special-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single in NTUST,</a:t>
            </a:r>
          </a:p>
          <a:p>
            <a:r>
              <a:rPr kumimoji="1" lang="zh-TW" altLang="en-US" sz="2800" dirty="0" smtClean="0"/>
              <a:t>網頁設計</a:t>
            </a:r>
            <a:r>
              <a:rPr kumimoji="1" lang="en-US" altLang="zh-TW" sz="2800" dirty="0" smtClean="0"/>
              <a:t>&amp;</a:t>
            </a:r>
            <a:r>
              <a:rPr kumimoji="1" lang="zh-TW" altLang="en-US" sz="2800" dirty="0" smtClean="0"/>
              <a:t>除錯</a:t>
            </a:r>
            <a:r>
              <a:rPr kumimoji="1" lang="en-US" altLang="zh-TW" sz="2800" dirty="0" smtClean="0"/>
              <a:t>,</a:t>
            </a:r>
            <a:r>
              <a:rPr kumimoji="1" lang="zh-TW" altLang="en-US" sz="2800" dirty="0" smtClean="0"/>
              <a:t>製作簡報</a:t>
            </a:r>
            <a:r>
              <a:rPr kumimoji="1" lang="en-US" altLang="zh-TW" sz="2800" dirty="0" smtClean="0"/>
              <a:t>DEMO</a:t>
            </a:r>
            <a:endParaRPr kumimoji="1"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86" y="2422938"/>
            <a:ext cx="4064000" cy="2438400"/>
          </a:xfrm>
          <a:prstGeom prst="rect">
            <a:avLst/>
          </a:prstGeom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232403" y="4866039"/>
            <a:ext cx="53604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800" dirty="0" err="1" smtClean="0"/>
              <a:t>Toolman</a:t>
            </a:r>
            <a:r>
              <a:rPr kumimoji="1" lang="en-US" altLang="zh-TW" sz="2800" dirty="0" smtClean="0"/>
              <a:t>-</a:t>
            </a:r>
            <a:r>
              <a:rPr kumimoji="1" lang="zh-TW" altLang="en-US" sz="2800" dirty="0" smtClean="0"/>
              <a:t> 李亦修</a:t>
            </a:r>
            <a:r>
              <a:rPr kumimoji="1" lang="en-US" altLang="zh-TW" sz="2800" dirty="0" smtClean="0"/>
              <a:t>(B10533039)</a:t>
            </a:r>
          </a:p>
          <a:p>
            <a:r>
              <a:rPr kumimoji="1" lang="en-US" altLang="zh-TW" sz="2800" dirty="0" smtClean="0"/>
              <a:t>Skill-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say something like </a:t>
            </a:r>
            <a:r>
              <a:rPr kumimoji="1" lang="en-US" altLang="zh-TW" sz="2800" dirty="0" err="1" smtClean="0"/>
              <a:t>sh!t</a:t>
            </a:r>
            <a:endParaRPr kumimoji="1" lang="en-US" altLang="zh-TW" sz="2800" dirty="0" smtClean="0"/>
          </a:p>
          <a:p>
            <a:r>
              <a:rPr kumimoji="1" lang="en-US" altLang="zh-TW" sz="2800" dirty="0" smtClean="0"/>
              <a:t>Special-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single,</a:t>
            </a:r>
            <a:r>
              <a:rPr kumimoji="1" lang="zh-TW" altLang="en-US" sz="2800" dirty="0" smtClean="0"/>
              <a:t> </a:t>
            </a:r>
            <a:r>
              <a:rPr kumimoji="1" lang="zh-TW" altLang="en-US" sz="2800" dirty="0" smtClean="0"/>
              <a:t>前端，</a:t>
            </a:r>
            <a:r>
              <a:rPr kumimoji="1" lang="zh-TW" altLang="en-US" sz="2800" dirty="0" smtClean="0"/>
              <a:t>前</a:t>
            </a:r>
            <a:r>
              <a:rPr kumimoji="1" lang="zh-TW" altLang="en-US" sz="2800" dirty="0" smtClean="0"/>
              <a:t>後端對接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899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27786" y="670580"/>
            <a:ext cx="9144000" cy="99477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開發動機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32704" y="2000200"/>
            <a:ext cx="1093416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zh-TW" altLang="en-US" sz="2800" dirty="0" smtClean="0"/>
              <a:t>在這個時間即金錢的年代，就如電影</a:t>
            </a:r>
            <a:r>
              <a:rPr lang="en-US" altLang="zh-TW" sz="2800" dirty="0" smtClean="0"/>
              <a:t>&lt;</a:t>
            </a:r>
            <a:r>
              <a:rPr lang="zh-TW" altLang="en-US" sz="2800" dirty="0" smtClean="0"/>
              <a:t>終點戰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時間可以拿來買東西。</a:t>
            </a:r>
          </a:p>
          <a:p>
            <a:pPr algn="ctr" fontAlgn="base"/>
            <a:r>
              <a:rPr lang="zh-TW" altLang="en-US" sz="2800" dirty="0" smtClean="0"/>
              <a:t>所以在這世代，時間的功能不應該單單只用來交易物品，更應該可以用來交易技能，甚至用時間來交易時間。</a:t>
            </a:r>
            <a:r>
              <a:rPr lang="en-US" altLang="zh-TW" sz="2800" dirty="0" err="1" smtClean="0"/>
              <a:t>TimeEXchange</a:t>
            </a:r>
            <a:r>
              <a:rPr lang="zh-TW" altLang="en-US" sz="2800" dirty="0" smtClean="0"/>
              <a:t>這個時間交易所，就是自動匹配時間和技能，依照經濟學的供需理論，重新定義時間的價值。整體最小化人類的總閒置時間，創造最大的經濟效益。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3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825150" y="2767854"/>
            <a:ext cx="10058400" cy="866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4000" smtClean="0"/>
              <a:t>TO</a:t>
            </a:r>
            <a:r>
              <a:rPr lang="zh-TW" altLang="en-US" sz="4000" smtClean="0"/>
              <a:t> </a:t>
            </a:r>
            <a:r>
              <a:rPr lang="en-US" altLang="zh-TW" sz="4000" smtClean="0"/>
              <a:t>MAKE</a:t>
            </a:r>
            <a:r>
              <a:rPr lang="zh-TW" altLang="en-US" sz="4000" smtClean="0"/>
              <a:t> </a:t>
            </a:r>
            <a:r>
              <a:rPr lang="en-US" altLang="zh-TW" sz="4000" smtClean="0"/>
              <a:t>HUMAN</a:t>
            </a:r>
            <a:r>
              <a:rPr lang="zh-TW" altLang="en-US" sz="4000" smtClean="0"/>
              <a:t> </a:t>
            </a:r>
            <a:r>
              <a:rPr lang="en-US" altLang="zh-TW" sz="4000" smtClean="0"/>
              <a:t>RACE</a:t>
            </a:r>
            <a:r>
              <a:rPr lang="zh-TW" altLang="en-US" sz="4000" smtClean="0"/>
              <a:t> </a:t>
            </a:r>
            <a:r>
              <a:rPr lang="en-US" altLang="zh-TW" sz="4000" smtClean="0"/>
              <a:t>GREAT</a:t>
            </a:r>
            <a:r>
              <a:rPr lang="zh-TW" altLang="en-US" sz="4000" smtClean="0"/>
              <a:t> </a:t>
            </a:r>
            <a:r>
              <a:rPr lang="en-US" altLang="zh-TW" sz="4000" smtClean="0"/>
              <a:t>AGAIN</a:t>
            </a: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34850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網站架</a:t>
            </a:r>
            <a:r>
              <a:rPr lang="zh-TW" altLang="en-US" dirty="0"/>
              <a:t>構</a:t>
            </a:r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360398"/>
              </p:ext>
            </p:extLst>
          </p:nvPr>
        </p:nvGraphicFramePr>
        <p:xfrm>
          <a:off x="1069848" y="1289304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1069848" y="5911403"/>
            <a:ext cx="7176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Error</a:t>
            </a:r>
            <a:r>
              <a:rPr lang="zh-TW" altLang="en-US" sz="2400" dirty="0" smtClean="0"/>
              <a:t>處理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使用</a:t>
            </a:r>
            <a:r>
              <a:rPr lang="en-US" altLang="zh-TW" sz="2400" dirty="0" smtClean="0"/>
              <a:t>if-else</a:t>
            </a:r>
            <a:r>
              <a:rPr lang="zh-TW" altLang="en-US" sz="2400" dirty="0" smtClean="0"/>
              <a:t>迴圈，產生錯誤時跳回母頁面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76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1739" y="136903"/>
            <a:ext cx="10058400" cy="1609344"/>
          </a:xfrm>
        </p:spPr>
        <p:txBody>
          <a:bodyPr/>
          <a:lstStyle/>
          <a:p>
            <a:pPr algn="ctr"/>
            <a:r>
              <a:rPr lang="en-US" altLang="zh-TW" dirty="0" smtClean="0"/>
              <a:t>HOMEPAGE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535" y="1635617"/>
            <a:ext cx="10670808" cy="456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註冊會員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773679"/>
            <a:ext cx="10058400" cy="4050792"/>
          </a:xfrm>
        </p:spPr>
        <p:txBody>
          <a:bodyPr/>
          <a:lstStyle/>
          <a:p>
            <a:r>
              <a:rPr lang="zh-TW" altLang="en-US" dirty="0" smtClean="0"/>
              <a:t>輸入資本資料、帳號密碼，註冊完成獲得</a:t>
            </a:r>
            <a:r>
              <a:rPr lang="en-US" altLang="zh-TW" dirty="0" smtClean="0"/>
              <a:t>120</a:t>
            </a:r>
          </a:p>
          <a:p>
            <a:r>
              <a:rPr lang="zh-TW" altLang="en-US" dirty="0" smtClean="0"/>
              <a:t>有資安保護措施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如果帳號、密碼、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有過多相似字元會無法註冊</a:t>
            </a:r>
            <a:endParaRPr lang="en-US" altLang="zh-TW" dirty="0" smtClean="0"/>
          </a:p>
          <a:p>
            <a:r>
              <a:rPr lang="zh-TW" altLang="en-US" dirty="0" smtClean="0"/>
              <a:t>可在 我的資料 查看</a:t>
            </a:r>
            <a:endParaRPr lang="en-US" altLang="zh-TW" dirty="0" smtClean="0"/>
          </a:p>
          <a:p>
            <a:r>
              <a:rPr lang="zh-TW" altLang="en-US" dirty="0" smtClean="0"/>
              <a:t>還有使用者回饋 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 用過都說讚啦</a:t>
            </a:r>
            <a:r>
              <a:rPr lang="en-US" altLang="zh-TW" dirty="0" smtClean="0"/>
              <a:t>!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690" y="2588001"/>
            <a:ext cx="8650310" cy="413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會員登入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成功登入會顯示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登入失敗則會留在登入頁面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467" y="1946804"/>
            <a:ext cx="3780952" cy="220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372" y="4321408"/>
            <a:ext cx="3657143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4178</TotalTime>
  <Words>514</Words>
  <Application>Microsoft Macintosh PowerPoint</Application>
  <PresentationFormat>寬螢幕</PresentationFormat>
  <Paragraphs>82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Calibri</vt:lpstr>
      <vt:lpstr>Rockwell</vt:lpstr>
      <vt:lpstr>Rockwell Condensed</vt:lpstr>
      <vt:lpstr>Wingdings</vt:lpstr>
      <vt:lpstr>細明體</vt:lpstr>
      <vt:lpstr>微軟正黑體</vt:lpstr>
      <vt:lpstr>新細明體</vt:lpstr>
      <vt:lpstr>標楷體</vt:lpstr>
      <vt:lpstr>木刻字型</vt:lpstr>
      <vt:lpstr>第十三組</vt:lpstr>
      <vt:lpstr>PowerPoint 簡報</vt:lpstr>
      <vt:lpstr>Vegetarian- 王璟元(B10533040) Skill- do something like sh!t Special- remember all shift table             of 阿水茶舖, 後端撰寫</vt:lpstr>
      <vt:lpstr>開發動機</vt:lpstr>
      <vt:lpstr>PowerPoint 簡報</vt:lpstr>
      <vt:lpstr>網站架構</vt:lpstr>
      <vt:lpstr>HOMEPAGE</vt:lpstr>
      <vt:lpstr>註冊會員</vt:lpstr>
      <vt:lpstr>會員登入</vt:lpstr>
      <vt:lpstr>PowerPoint 簡報</vt:lpstr>
      <vt:lpstr>PowerPoint 簡報</vt:lpstr>
      <vt:lpstr>商品列表</vt:lpstr>
      <vt:lpstr>刊登商品</vt:lpstr>
      <vt:lpstr>PowerPoint 簡報</vt:lpstr>
      <vt:lpstr>未來展望</vt:lpstr>
      <vt:lpstr>DEMO</vt:lpstr>
      <vt:lpstr>第十三組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GeorgeWang</dc:creator>
  <cp:lastModifiedBy>Microsoft Office 使用者</cp:lastModifiedBy>
  <cp:revision>49</cp:revision>
  <dcterms:created xsi:type="dcterms:W3CDTF">2018-04-26T09:18:24Z</dcterms:created>
  <dcterms:modified xsi:type="dcterms:W3CDTF">2018-06-10T17:36:24Z</dcterms:modified>
</cp:coreProperties>
</file>