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546" r:id="rId3"/>
    <p:sldId id="582" r:id="rId4"/>
    <p:sldId id="260" r:id="rId5"/>
    <p:sldId id="575" r:id="rId6"/>
    <p:sldId id="550" r:id="rId7"/>
    <p:sldId id="581" r:id="rId8"/>
    <p:sldId id="573" r:id="rId9"/>
    <p:sldId id="562" r:id="rId10"/>
    <p:sldId id="563" r:id="rId11"/>
    <p:sldId id="572" r:id="rId12"/>
    <p:sldId id="566" r:id="rId13"/>
    <p:sldId id="577" r:id="rId14"/>
    <p:sldId id="567" r:id="rId15"/>
    <p:sldId id="579" r:id="rId16"/>
    <p:sldId id="580" r:id="rId17"/>
    <p:sldId id="568" r:id="rId18"/>
    <p:sldId id="576" r:id="rId19"/>
    <p:sldId id="268" r:id="rId2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00A5E0"/>
    <a:srgbClr val="A2AEB7"/>
    <a:srgbClr val="007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85316" autoAdjust="0"/>
  </p:normalViewPr>
  <p:slideViewPr>
    <p:cSldViewPr snapToGrid="0">
      <p:cViewPr varScale="1">
        <p:scale>
          <a:sx n="57" d="100"/>
          <a:sy n="57" d="100"/>
        </p:scale>
        <p:origin x="107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1CDF8F67-9390-43EB-BB9E-0B3E31309005}" type="datetimeFigureOut">
              <a:rPr lang="zh-CN" altLang="en-US"/>
              <a:pPr>
                <a:defRPr/>
              </a:pPr>
              <a:t>2021/12/21</a:t>
            </a:fld>
            <a:endParaRPr lang="zh-CN" altLang="en-US"/>
          </a:p>
        </p:txBody>
      </p:sp>
      <p:sp>
        <p:nvSpPr>
          <p:cNvPr id="1536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754C250-CE78-40C6-BF8F-CEF18631CF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987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每當機器處於維修或保養時，機器則無法生產，因此工作站生產作業會中斷。</a:t>
            </a:r>
            <a:endParaRPr lang="en-US" altLang="zh-TW" sz="12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l"/>
            <a:endParaRPr lang="zh-TW" altLang="en-US" sz="12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l"/>
            <a:r>
              <a:rPr lang="zh-TW" altLang="en-US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由於故障是隨機發生的，它們會給機器的可用性帶來變動</a:t>
            </a:r>
            <a:r>
              <a:rPr lang="en-US" altLang="zh-TW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帶來負面影響</a:t>
            </a:r>
            <a:r>
              <a:rPr lang="en-US" altLang="zh-TW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algn="l"/>
            <a:br>
              <a:rPr lang="en-US" altLang="zh-TW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因此執行保養程序主要是為了提升機器可用性。</a:t>
            </a:r>
            <a:endParaRPr lang="en-US" altLang="zh-TW" sz="12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l"/>
            <a:endParaRPr lang="zh-TW" altLang="en-US" sz="12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l"/>
            <a:r>
              <a:rPr lang="zh-TW" altLang="en-US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機器變動性高，會造成製造設施的運營成本產生負面影響，導致作業成本增加。</a:t>
            </a:r>
            <a:endParaRPr lang="en-US" altLang="zh-TW" sz="12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l"/>
            <a:br>
              <a:rPr lang="zh-TW" altLang="en-US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因此，在設備損壞、材料等待處理或無法滿足需求的情況下，導致工作效率低下。</a:t>
            </a:r>
            <a:br>
              <a:rPr lang="zh-TW" altLang="en-US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以及過頻繁和不必要的的保養，導致機器可用性低，使得</a:t>
            </a:r>
            <a:r>
              <a:rPr lang="en-US" altLang="zh-TW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WIP</a:t>
            </a:r>
            <a:r>
              <a:rPr lang="zh-TW" altLang="en-US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積累過多影響出貨交期，以及增加保養成本。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54C250-CE78-40C6-BF8F-CEF18631CFB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906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兩種模型都假設 </a:t>
            </a:r>
            <a:r>
              <a:rPr lang="en-US" altLang="zh-TW" b="0" i="0" dirty="0">
                <a:solidFill>
                  <a:srgbClr val="2E2E2E"/>
                </a:solidFill>
                <a:effectLst/>
                <a:latin typeface="NexusSerif"/>
              </a:rPr>
              <a:t>PM 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始終使機器處於</a:t>
            </a:r>
            <a:r>
              <a:rPr lang="zh-TW" altLang="en-US" b="0" i="1" dirty="0">
                <a:solidFill>
                  <a:srgbClr val="2E2E2E"/>
                </a:solidFill>
                <a:effectLst/>
                <a:latin typeface="NexusSerif"/>
              </a:rPr>
              <a:t>與新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狀態</a:t>
            </a:r>
            <a:r>
              <a:rPr lang="zh-TW" altLang="en-US" b="0" i="1" dirty="0">
                <a:solidFill>
                  <a:srgbClr val="2E2E2E"/>
                </a:solidFill>
                <a:effectLst/>
                <a:latin typeface="NexusSerif"/>
              </a:rPr>
              <a:t>一樣好的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狀態。此外，維護決策是在預先指定的離散時間點動態做出的。對於第一個模型，決策取決於機器的使用年限和機器的在製品水平，而對於第二個模型，決策取決於機器的使用年限和可用於滿足傳入需求的最終庫存。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54C250-CE78-40C6-BF8F-CEF18631CFB0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531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兩種模型都假設 </a:t>
            </a:r>
            <a:r>
              <a:rPr lang="en-US" altLang="zh-TW" b="0" i="0" dirty="0">
                <a:solidFill>
                  <a:srgbClr val="2E2E2E"/>
                </a:solidFill>
                <a:effectLst/>
                <a:latin typeface="NexusSerif"/>
              </a:rPr>
              <a:t>PM 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始終使機器處於</a:t>
            </a:r>
            <a:r>
              <a:rPr lang="zh-TW" altLang="en-US" b="0" i="1" dirty="0">
                <a:solidFill>
                  <a:srgbClr val="2E2E2E"/>
                </a:solidFill>
                <a:effectLst/>
                <a:latin typeface="NexusSerif"/>
              </a:rPr>
              <a:t>與新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狀態</a:t>
            </a:r>
            <a:r>
              <a:rPr lang="zh-TW" altLang="en-US" b="0" i="1" dirty="0">
                <a:solidFill>
                  <a:srgbClr val="2E2E2E"/>
                </a:solidFill>
                <a:effectLst/>
                <a:latin typeface="NexusSerif"/>
              </a:rPr>
              <a:t>一樣好的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狀態。此外，維護決策是在預先指定的離散時間點動態做出的。對於第一個模型，決策取決於機器的使用年限和機器的在製品水平，而對於第二個模型，決策取決於機器的使用年限和可用於滿足傳入需求的最終庫存。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54C250-CE78-40C6-BF8F-CEF18631CFB0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212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兩種模型都假設 </a:t>
            </a:r>
            <a:r>
              <a:rPr lang="en-US" altLang="zh-TW" b="0" i="0" dirty="0">
                <a:solidFill>
                  <a:srgbClr val="2E2E2E"/>
                </a:solidFill>
                <a:effectLst/>
                <a:latin typeface="NexusSerif"/>
              </a:rPr>
              <a:t>PM 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始終使機器處於</a:t>
            </a:r>
            <a:r>
              <a:rPr lang="zh-TW" altLang="en-US" b="0" i="1" dirty="0">
                <a:solidFill>
                  <a:srgbClr val="2E2E2E"/>
                </a:solidFill>
                <a:effectLst/>
                <a:latin typeface="NexusSerif"/>
              </a:rPr>
              <a:t>與新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狀態</a:t>
            </a:r>
            <a:r>
              <a:rPr lang="zh-TW" altLang="en-US" b="0" i="1" dirty="0">
                <a:solidFill>
                  <a:srgbClr val="2E2E2E"/>
                </a:solidFill>
                <a:effectLst/>
                <a:latin typeface="NexusSerif"/>
              </a:rPr>
              <a:t>一樣好的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狀態。此外，維護決策是在預先指定的離散時間點動態做出的。對於第一個模型，決策取決於機器的使用年限和機器的在製品水平，而對於第二個模型，決策取決於機器的使用年限和可用於滿足傳入需求的最終庫存。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54C250-CE78-40C6-BF8F-CEF18631CFB0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429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廠線經理 </a:t>
            </a:r>
            <a:r>
              <a:rPr lang="en-US" altLang="zh-TW" b="0" i="0" dirty="0">
                <a:solidFill>
                  <a:srgbClr val="2E2E2E"/>
                </a:solidFill>
                <a:effectLst/>
                <a:latin typeface="NexusSerif"/>
              </a:rPr>
              <a:t>(OM) 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面臨是否在該班次執行 </a:t>
            </a:r>
            <a:r>
              <a:rPr lang="en-US" altLang="zh-TW" b="0" i="0" dirty="0">
                <a:solidFill>
                  <a:srgbClr val="2E2E2E"/>
                </a:solidFill>
                <a:effectLst/>
                <a:latin typeface="NexusSerif"/>
              </a:rPr>
              <a:t>PM 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的決定。</a:t>
            </a:r>
            <a:endParaRPr lang="en-US" altLang="zh-TW" b="0" i="0" dirty="0">
              <a:solidFill>
                <a:srgbClr val="2E2E2E"/>
              </a:solidFill>
              <a:effectLst/>
              <a:latin typeface="NexusSerif"/>
            </a:endParaRPr>
          </a:p>
          <a:p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如果沒有執行 </a:t>
            </a:r>
            <a:r>
              <a:rPr lang="en-US" altLang="zh-TW" b="0" i="0" dirty="0">
                <a:solidFill>
                  <a:srgbClr val="2E2E2E"/>
                </a:solidFill>
                <a:effectLst/>
                <a:latin typeface="NexusSerif"/>
              </a:rPr>
              <a:t>PM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，則機器在下一個班次中出現故障的可能性更高。當機器出現故障時，將有一些與執行維修相關的成本，以及在機器維修時保持 </a:t>
            </a:r>
            <a:r>
              <a:rPr lang="en-US" altLang="zh-TW" b="0" i="0" dirty="0">
                <a:solidFill>
                  <a:srgbClr val="2E2E2E"/>
                </a:solidFill>
                <a:effectLst/>
                <a:latin typeface="NexusSerif"/>
              </a:rPr>
              <a:t>WIP 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或失去需求的成本。隨著修復時間的增加，這兩個成本要素都會增加。</a:t>
            </a:r>
            <a:endParaRPr lang="en-US" altLang="zh-TW" b="0" i="0" dirty="0">
              <a:solidFill>
                <a:srgbClr val="2E2E2E"/>
              </a:solidFill>
              <a:effectLst/>
              <a:latin typeface="NexusSerif"/>
            </a:endParaRPr>
          </a:p>
          <a:p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另一方面，如果執行了 </a:t>
            </a:r>
            <a:r>
              <a:rPr lang="en-US" altLang="zh-TW" b="0" i="0" dirty="0">
                <a:solidFill>
                  <a:srgbClr val="2E2E2E"/>
                </a:solidFill>
                <a:effectLst/>
                <a:latin typeface="NexusSerif"/>
              </a:rPr>
              <a:t>PM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，則機器在下一個班次內發生故障的概率會降低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54C250-CE78-40C6-BF8F-CEF18631CFB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5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54C250-CE78-40C6-BF8F-CEF18631CFB0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0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兩種模型都假設 </a:t>
            </a:r>
            <a:r>
              <a:rPr lang="en-US" altLang="zh-TW" b="0" i="0" dirty="0">
                <a:solidFill>
                  <a:srgbClr val="2E2E2E"/>
                </a:solidFill>
                <a:effectLst/>
                <a:latin typeface="NexusSerif"/>
              </a:rPr>
              <a:t>PM 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始終使機器處於</a:t>
            </a:r>
            <a:r>
              <a:rPr lang="zh-TW" altLang="en-US" b="0" i="1" dirty="0">
                <a:solidFill>
                  <a:srgbClr val="2E2E2E"/>
                </a:solidFill>
                <a:effectLst/>
                <a:latin typeface="NexusSerif"/>
              </a:rPr>
              <a:t>與新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狀態</a:t>
            </a:r>
            <a:r>
              <a:rPr lang="zh-TW" altLang="en-US" b="0" i="1" dirty="0">
                <a:solidFill>
                  <a:srgbClr val="2E2E2E"/>
                </a:solidFill>
                <a:effectLst/>
                <a:latin typeface="NexusSerif"/>
              </a:rPr>
              <a:t>一樣好的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狀態。此外，維護決策是在預先指定的離散時間點動態做出的。對於第一個模型，決策取決於機器的使用年限和機器的在製品水平，而對於第二個模型，決策取決於機器的使用年限和可用於滿足傳入需求的最終庫存。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54C250-CE78-40C6-BF8F-CEF18631CFB0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0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兩種模型都假設 </a:t>
            </a:r>
            <a:r>
              <a:rPr lang="en-US" altLang="zh-TW" b="0" i="0" dirty="0">
                <a:solidFill>
                  <a:srgbClr val="2E2E2E"/>
                </a:solidFill>
                <a:effectLst/>
                <a:latin typeface="NexusSerif"/>
              </a:rPr>
              <a:t>PM 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始終使機器處於</a:t>
            </a:r>
            <a:r>
              <a:rPr lang="zh-TW" altLang="en-US" b="0" i="1" dirty="0">
                <a:solidFill>
                  <a:srgbClr val="2E2E2E"/>
                </a:solidFill>
                <a:effectLst/>
                <a:latin typeface="NexusSerif"/>
              </a:rPr>
              <a:t>與新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狀態</a:t>
            </a:r>
            <a:r>
              <a:rPr lang="zh-TW" altLang="en-US" b="0" i="1" dirty="0">
                <a:solidFill>
                  <a:srgbClr val="2E2E2E"/>
                </a:solidFill>
                <a:effectLst/>
                <a:latin typeface="NexusSerif"/>
              </a:rPr>
              <a:t>一樣好的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狀態。此外，維護決策是在預先指定的離散時間點動態做出的。對於第一個模型，決策取決於機器的使用年限和機器的在製品水平，而對於第二個模型，決策取決於機器的使用年限和可用於滿足傳入需求的最終庫存。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54C250-CE78-40C6-BF8F-CEF18631CFB0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655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兩種模型都假設 </a:t>
            </a:r>
            <a:r>
              <a:rPr lang="en-US" altLang="zh-TW" b="0" i="0" dirty="0">
                <a:solidFill>
                  <a:srgbClr val="2E2E2E"/>
                </a:solidFill>
                <a:effectLst/>
                <a:latin typeface="NexusSerif"/>
              </a:rPr>
              <a:t>PM 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始終使機器處於</a:t>
            </a:r>
            <a:r>
              <a:rPr lang="zh-TW" altLang="en-US" b="0" i="1" dirty="0">
                <a:solidFill>
                  <a:srgbClr val="2E2E2E"/>
                </a:solidFill>
                <a:effectLst/>
                <a:latin typeface="NexusSerif"/>
              </a:rPr>
              <a:t>與新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狀態</a:t>
            </a:r>
            <a:r>
              <a:rPr lang="zh-TW" altLang="en-US" b="0" i="1" dirty="0">
                <a:solidFill>
                  <a:srgbClr val="2E2E2E"/>
                </a:solidFill>
                <a:effectLst/>
                <a:latin typeface="NexusSerif"/>
              </a:rPr>
              <a:t>一樣好的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狀態。此外，維護決策是在預先指定的離散時間點動態做出的。對於第一個模型，決策取決於機器的使用年限和機器的在製品水平，而對於第二個模型，決策取決於機器的使用年限和可用於滿足傳入需求的最終庫存。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54C250-CE78-40C6-BF8F-CEF18631CFB0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949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54C250-CE78-40C6-BF8F-CEF18631CFB0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385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兩種模型都假設 </a:t>
            </a:r>
            <a:r>
              <a:rPr lang="en-US" altLang="zh-TW" b="0" i="0" dirty="0">
                <a:solidFill>
                  <a:srgbClr val="2E2E2E"/>
                </a:solidFill>
                <a:effectLst/>
                <a:latin typeface="NexusSerif"/>
              </a:rPr>
              <a:t>PM 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始終使機器處於</a:t>
            </a:r>
            <a:r>
              <a:rPr lang="zh-TW" altLang="en-US" b="0" i="1" dirty="0">
                <a:solidFill>
                  <a:srgbClr val="2E2E2E"/>
                </a:solidFill>
                <a:effectLst/>
                <a:latin typeface="NexusSerif"/>
              </a:rPr>
              <a:t>與新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狀態</a:t>
            </a:r>
            <a:r>
              <a:rPr lang="zh-TW" altLang="en-US" b="0" i="1" dirty="0">
                <a:solidFill>
                  <a:srgbClr val="2E2E2E"/>
                </a:solidFill>
                <a:effectLst/>
                <a:latin typeface="NexusSerif"/>
              </a:rPr>
              <a:t>一樣好的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狀態。此外，維護決策是在預先指定的離散時間點動態做出的。對於第一個模型，決策取決於機器的使用年限和機器的在製品水平，而對於第二個模型，決策取決於機器的使用年限和可用於滿足傳入需求的最終庫存。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54C250-CE78-40C6-BF8F-CEF18631CFB0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955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兩種模型都假設 </a:t>
            </a:r>
            <a:r>
              <a:rPr lang="en-US" altLang="zh-TW" b="0" i="0" dirty="0">
                <a:solidFill>
                  <a:srgbClr val="2E2E2E"/>
                </a:solidFill>
                <a:effectLst/>
                <a:latin typeface="NexusSerif"/>
              </a:rPr>
              <a:t>PM 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始終使機器處於</a:t>
            </a:r>
            <a:r>
              <a:rPr lang="zh-TW" altLang="en-US" b="0" i="1" dirty="0">
                <a:solidFill>
                  <a:srgbClr val="2E2E2E"/>
                </a:solidFill>
                <a:effectLst/>
                <a:latin typeface="NexusSerif"/>
              </a:rPr>
              <a:t>與新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狀態</a:t>
            </a:r>
            <a:r>
              <a:rPr lang="zh-TW" altLang="en-US" b="0" i="1" dirty="0">
                <a:solidFill>
                  <a:srgbClr val="2E2E2E"/>
                </a:solidFill>
                <a:effectLst/>
                <a:latin typeface="NexusSerif"/>
              </a:rPr>
              <a:t>一樣好的</a:t>
            </a:r>
            <a:r>
              <a:rPr lang="zh-TW" altLang="en-US" b="0" i="0" dirty="0">
                <a:solidFill>
                  <a:srgbClr val="2E2E2E"/>
                </a:solidFill>
                <a:effectLst/>
                <a:latin typeface="NexusSerif"/>
              </a:rPr>
              <a:t>狀態。此外，維護決策是在預先指定的離散時間點動態做出的。對於第一個模型，決策取決於機器的使用年限和機器的在製品水平，而對於第二個模型，決策取決於機器的使用年限和可用於滿足傳入需求的最終庫存。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54C250-CE78-40C6-BF8F-CEF18631CFB0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176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054DB-BF26-47F3-84C2-82A987F77867}" type="datetimeFigureOut">
              <a:rPr lang="zh-CN" altLang="en-US"/>
              <a:pPr>
                <a:defRPr/>
              </a:pPr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D8A5D-BDE3-4FF2-9B57-3894A4701E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54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B66FA-ABD1-4AA6-8AB0-B8898EFE406B}" type="datetimeFigureOut">
              <a:rPr lang="zh-CN" altLang="en-US"/>
              <a:pPr>
                <a:defRPr/>
              </a:pPr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07911-DE89-4E11-A3E0-53000A8A5E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15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53663-3234-4A49-84F7-62A33B7C3F41}" type="datetimeFigureOut">
              <a:rPr lang="zh-CN" altLang="en-US"/>
              <a:pPr>
                <a:defRPr/>
              </a:pPr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C3923-AF79-49DE-9278-7E4F2FAB6D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74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63838-70EB-4FDE-BE5E-AF31A2A50C14}" type="datetimeFigureOut">
              <a:rPr lang="zh-CN" altLang="en-US"/>
              <a:pPr>
                <a:defRPr/>
              </a:pPr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99B1-A192-4DDF-9497-7077F39E74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82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36133-505A-49A3-BBB2-AECCB2D027DA}" type="datetimeFigureOut">
              <a:rPr lang="zh-CN" altLang="en-US"/>
              <a:pPr>
                <a:defRPr/>
              </a:pPr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6A631-47A4-4D31-9EE7-82FB371CEE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0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927AD-DAC4-4726-8009-12045F87B596}" type="datetimeFigureOut">
              <a:rPr lang="zh-CN" altLang="en-US"/>
              <a:pPr>
                <a:defRPr/>
              </a:pPr>
              <a:t>2021/12/21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8DE80-E5AF-4728-A9AD-869D2A578B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7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7BC0E-0324-47A2-8716-FBB179875A17}" type="datetimeFigureOut">
              <a:rPr lang="zh-CN" altLang="en-US"/>
              <a:pPr>
                <a:defRPr/>
              </a:pPr>
              <a:t>2021/12/21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2BCB7-0583-456A-9CF4-413575CFCA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07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79378-552C-4BD1-A34B-FEBB1105F1E8}" type="datetimeFigureOut">
              <a:rPr lang="zh-CN" altLang="en-US"/>
              <a:pPr>
                <a:defRPr/>
              </a:pPr>
              <a:t>2021/12/21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FA572-512D-42D6-952E-AB023F1EB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91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3CBCA-0311-42CC-927B-2478BB14ACBB}" type="datetimeFigureOut">
              <a:rPr lang="zh-CN" altLang="en-US"/>
              <a:pPr>
                <a:defRPr/>
              </a:pPr>
              <a:t>2021/12/21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51423-A8E8-4FF4-BE7D-E52838590A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347635" y="1041595"/>
            <a:ext cx="9496729" cy="4828389"/>
            <a:chOff x="1152244" y="1158240"/>
            <a:chExt cx="9496729" cy="4828389"/>
          </a:xfrm>
          <a:solidFill>
            <a:schemeClr val="bg1">
              <a:lumMod val="95000"/>
            </a:schemeClr>
          </a:solidFill>
        </p:grpSpPr>
        <p:sp>
          <p:nvSpPr>
            <p:cNvPr id="6" name="Google Shape;1776;p78"/>
            <p:cNvSpPr/>
            <p:nvPr/>
          </p:nvSpPr>
          <p:spPr>
            <a:xfrm>
              <a:off x="9149047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1777;p78"/>
            <p:cNvSpPr/>
            <p:nvPr/>
          </p:nvSpPr>
          <p:spPr>
            <a:xfrm>
              <a:off x="9149047" y="4903684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1778;p78"/>
            <p:cNvSpPr/>
            <p:nvPr/>
          </p:nvSpPr>
          <p:spPr>
            <a:xfrm>
              <a:off x="9149047" y="500470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1779;p78"/>
            <p:cNvSpPr/>
            <p:nvPr/>
          </p:nvSpPr>
          <p:spPr>
            <a:xfrm>
              <a:off x="9250302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1780;p78"/>
            <p:cNvSpPr/>
            <p:nvPr/>
          </p:nvSpPr>
          <p:spPr>
            <a:xfrm>
              <a:off x="9250302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1781;p78"/>
            <p:cNvSpPr/>
            <p:nvPr/>
          </p:nvSpPr>
          <p:spPr>
            <a:xfrm>
              <a:off x="9351292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1782;p78"/>
            <p:cNvSpPr/>
            <p:nvPr/>
          </p:nvSpPr>
          <p:spPr>
            <a:xfrm>
              <a:off x="9351292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1783;p78"/>
            <p:cNvSpPr/>
            <p:nvPr/>
          </p:nvSpPr>
          <p:spPr>
            <a:xfrm>
              <a:off x="9351292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1784;p78"/>
            <p:cNvSpPr/>
            <p:nvPr/>
          </p:nvSpPr>
          <p:spPr>
            <a:xfrm>
              <a:off x="9452580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1785;p78"/>
            <p:cNvSpPr/>
            <p:nvPr/>
          </p:nvSpPr>
          <p:spPr>
            <a:xfrm>
              <a:off x="9452580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1786;p78"/>
            <p:cNvSpPr/>
            <p:nvPr/>
          </p:nvSpPr>
          <p:spPr>
            <a:xfrm>
              <a:off x="9452580" y="5308505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1787;p78"/>
            <p:cNvSpPr/>
            <p:nvPr/>
          </p:nvSpPr>
          <p:spPr>
            <a:xfrm>
              <a:off x="9452580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1788;p78"/>
            <p:cNvSpPr/>
            <p:nvPr/>
          </p:nvSpPr>
          <p:spPr>
            <a:xfrm>
              <a:off x="9452580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1789;p78"/>
            <p:cNvSpPr/>
            <p:nvPr/>
          </p:nvSpPr>
          <p:spPr>
            <a:xfrm>
              <a:off x="9657017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1790;p78"/>
            <p:cNvSpPr/>
            <p:nvPr/>
          </p:nvSpPr>
          <p:spPr>
            <a:xfrm>
              <a:off x="9657017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1791;p78"/>
            <p:cNvSpPr/>
            <p:nvPr/>
          </p:nvSpPr>
          <p:spPr>
            <a:xfrm>
              <a:off x="9657017" y="5308505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1792;p78"/>
            <p:cNvSpPr/>
            <p:nvPr/>
          </p:nvSpPr>
          <p:spPr>
            <a:xfrm>
              <a:off x="9657017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1793;p78"/>
            <p:cNvSpPr/>
            <p:nvPr/>
          </p:nvSpPr>
          <p:spPr>
            <a:xfrm>
              <a:off x="9657017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1794;p78"/>
            <p:cNvSpPr/>
            <p:nvPr/>
          </p:nvSpPr>
          <p:spPr>
            <a:xfrm>
              <a:off x="9759369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1795;p78"/>
            <p:cNvSpPr/>
            <p:nvPr/>
          </p:nvSpPr>
          <p:spPr>
            <a:xfrm>
              <a:off x="9759369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1796;p78"/>
            <p:cNvSpPr/>
            <p:nvPr/>
          </p:nvSpPr>
          <p:spPr>
            <a:xfrm>
              <a:off x="9759369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1797;p78"/>
            <p:cNvSpPr/>
            <p:nvPr/>
          </p:nvSpPr>
          <p:spPr>
            <a:xfrm>
              <a:off x="9351292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1798;p78"/>
            <p:cNvSpPr/>
            <p:nvPr/>
          </p:nvSpPr>
          <p:spPr>
            <a:xfrm>
              <a:off x="9250302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1799;p78"/>
            <p:cNvSpPr/>
            <p:nvPr/>
          </p:nvSpPr>
          <p:spPr>
            <a:xfrm>
              <a:off x="9149047" y="510596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1800;p78"/>
            <p:cNvSpPr/>
            <p:nvPr/>
          </p:nvSpPr>
          <p:spPr>
            <a:xfrm>
              <a:off x="8744192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1801;p78"/>
            <p:cNvSpPr/>
            <p:nvPr/>
          </p:nvSpPr>
          <p:spPr>
            <a:xfrm>
              <a:off x="8744192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1802;p78"/>
            <p:cNvSpPr/>
            <p:nvPr/>
          </p:nvSpPr>
          <p:spPr>
            <a:xfrm>
              <a:off x="8845215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1803;p78"/>
            <p:cNvSpPr/>
            <p:nvPr/>
          </p:nvSpPr>
          <p:spPr>
            <a:xfrm>
              <a:off x="8845215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1804;p78"/>
            <p:cNvSpPr/>
            <p:nvPr/>
          </p:nvSpPr>
          <p:spPr>
            <a:xfrm>
              <a:off x="8845215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1805;p78"/>
            <p:cNvSpPr/>
            <p:nvPr/>
          </p:nvSpPr>
          <p:spPr>
            <a:xfrm>
              <a:off x="8946470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1806;p78"/>
            <p:cNvSpPr/>
            <p:nvPr/>
          </p:nvSpPr>
          <p:spPr>
            <a:xfrm>
              <a:off x="8946470" y="4903684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1807;p78"/>
            <p:cNvSpPr/>
            <p:nvPr/>
          </p:nvSpPr>
          <p:spPr>
            <a:xfrm>
              <a:off x="8946470" y="5004707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1808;p78"/>
            <p:cNvSpPr/>
            <p:nvPr/>
          </p:nvSpPr>
          <p:spPr>
            <a:xfrm>
              <a:off x="8946470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1809;p78"/>
            <p:cNvSpPr/>
            <p:nvPr/>
          </p:nvSpPr>
          <p:spPr>
            <a:xfrm>
              <a:off x="9047759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1810;p78"/>
            <p:cNvSpPr/>
            <p:nvPr/>
          </p:nvSpPr>
          <p:spPr>
            <a:xfrm>
              <a:off x="9047759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1811;p78"/>
            <p:cNvSpPr/>
            <p:nvPr/>
          </p:nvSpPr>
          <p:spPr>
            <a:xfrm>
              <a:off x="9047759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1812;p78"/>
            <p:cNvSpPr/>
            <p:nvPr/>
          </p:nvSpPr>
          <p:spPr>
            <a:xfrm>
              <a:off x="9047759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1813;p78"/>
            <p:cNvSpPr/>
            <p:nvPr/>
          </p:nvSpPr>
          <p:spPr>
            <a:xfrm>
              <a:off x="9047759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1814;p78"/>
            <p:cNvSpPr/>
            <p:nvPr/>
          </p:nvSpPr>
          <p:spPr>
            <a:xfrm>
              <a:off x="10363777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1815;p78"/>
            <p:cNvSpPr/>
            <p:nvPr/>
          </p:nvSpPr>
          <p:spPr>
            <a:xfrm>
              <a:off x="9958956" y="4903684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1816;p78"/>
            <p:cNvSpPr/>
            <p:nvPr/>
          </p:nvSpPr>
          <p:spPr>
            <a:xfrm>
              <a:off x="9958956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1817;p78"/>
            <p:cNvSpPr/>
            <p:nvPr/>
          </p:nvSpPr>
          <p:spPr>
            <a:xfrm>
              <a:off x="10060211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1818;p78"/>
            <p:cNvSpPr/>
            <p:nvPr/>
          </p:nvSpPr>
          <p:spPr>
            <a:xfrm>
              <a:off x="9857402" y="4599619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1819;p78"/>
            <p:cNvSpPr/>
            <p:nvPr/>
          </p:nvSpPr>
          <p:spPr>
            <a:xfrm>
              <a:off x="9655124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1820;p78"/>
            <p:cNvSpPr/>
            <p:nvPr/>
          </p:nvSpPr>
          <p:spPr>
            <a:xfrm>
              <a:off x="9149047" y="4296053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1821;p78"/>
            <p:cNvSpPr/>
            <p:nvPr/>
          </p:nvSpPr>
          <p:spPr>
            <a:xfrm>
              <a:off x="9452580" y="4498597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1822;p78"/>
            <p:cNvSpPr/>
            <p:nvPr/>
          </p:nvSpPr>
          <p:spPr>
            <a:xfrm>
              <a:off x="9452580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1823;p78"/>
            <p:cNvSpPr/>
            <p:nvPr/>
          </p:nvSpPr>
          <p:spPr>
            <a:xfrm>
              <a:off x="9351292" y="4498597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1824;p78"/>
            <p:cNvSpPr/>
            <p:nvPr/>
          </p:nvSpPr>
          <p:spPr>
            <a:xfrm>
              <a:off x="9351292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1825;p78"/>
            <p:cNvSpPr/>
            <p:nvPr/>
          </p:nvSpPr>
          <p:spPr>
            <a:xfrm>
              <a:off x="9250302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1826;p78"/>
            <p:cNvSpPr/>
            <p:nvPr/>
          </p:nvSpPr>
          <p:spPr>
            <a:xfrm>
              <a:off x="9250302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1827;p78"/>
            <p:cNvSpPr/>
            <p:nvPr/>
          </p:nvSpPr>
          <p:spPr>
            <a:xfrm>
              <a:off x="10262489" y="540952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1828;p78"/>
            <p:cNvSpPr/>
            <p:nvPr/>
          </p:nvSpPr>
          <p:spPr>
            <a:xfrm>
              <a:off x="10161234" y="5612071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1829;p78"/>
            <p:cNvSpPr/>
            <p:nvPr/>
          </p:nvSpPr>
          <p:spPr>
            <a:xfrm>
              <a:off x="10161234" y="5510783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1830;p78"/>
            <p:cNvSpPr/>
            <p:nvPr/>
          </p:nvSpPr>
          <p:spPr>
            <a:xfrm>
              <a:off x="10060211" y="561207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1831;p78"/>
            <p:cNvSpPr/>
            <p:nvPr/>
          </p:nvSpPr>
          <p:spPr>
            <a:xfrm>
              <a:off x="9452580" y="561207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1832;p78"/>
            <p:cNvSpPr/>
            <p:nvPr/>
          </p:nvSpPr>
          <p:spPr>
            <a:xfrm>
              <a:off x="9553869" y="5409528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1833;p78"/>
            <p:cNvSpPr/>
            <p:nvPr/>
          </p:nvSpPr>
          <p:spPr>
            <a:xfrm>
              <a:off x="9553869" y="5308505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1834;p78"/>
            <p:cNvSpPr/>
            <p:nvPr/>
          </p:nvSpPr>
          <p:spPr>
            <a:xfrm>
              <a:off x="9553869" y="520725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1835;p78"/>
            <p:cNvSpPr/>
            <p:nvPr/>
          </p:nvSpPr>
          <p:spPr>
            <a:xfrm>
              <a:off x="9553869" y="510596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1836;p78"/>
            <p:cNvSpPr/>
            <p:nvPr/>
          </p:nvSpPr>
          <p:spPr>
            <a:xfrm>
              <a:off x="9553869" y="500470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1837;p78"/>
            <p:cNvSpPr/>
            <p:nvPr/>
          </p:nvSpPr>
          <p:spPr>
            <a:xfrm>
              <a:off x="9553869" y="4903684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1838;p78"/>
            <p:cNvSpPr/>
            <p:nvPr/>
          </p:nvSpPr>
          <p:spPr>
            <a:xfrm>
              <a:off x="9553869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1839;p78"/>
            <p:cNvSpPr/>
            <p:nvPr/>
          </p:nvSpPr>
          <p:spPr>
            <a:xfrm>
              <a:off x="9452580" y="540952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1840;p78"/>
            <p:cNvSpPr/>
            <p:nvPr/>
          </p:nvSpPr>
          <p:spPr>
            <a:xfrm>
              <a:off x="9452580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1841;p78"/>
            <p:cNvSpPr/>
            <p:nvPr/>
          </p:nvSpPr>
          <p:spPr>
            <a:xfrm>
              <a:off x="9452580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1842;p78"/>
            <p:cNvSpPr/>
            <p:nvPr/>
          </p:nvSpPr>
          <p:spPr>
            <a:xfrm>
              <a:off x="9351292" y="540952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1843;p78"/>
            <p:cNvSpPr/>
            <p:nvPr/>
          </p:nvSpPr>
          <p:spPr>
            <a:xfrm>
              <a:off x="9351292" y="5308505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1844;p78"/>
            <p:cNvSpPr/>
            <p:nvPr/>
          </p:nvSpPr>
          <p:spPr>
            <a:xfrm>
              <a:off x="9351292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1845;p78"/>
            <p:cNvSpPr/>
            <p:nvPr/>
          </p:nvSpPr>
          <p:spPr>
            <a:xfrm>
              <a:off x="9351292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1846;p78"/>
            <p:cNvSpPr/>
            <p:nvPr/>
          </p:nvSpPr>
          <p:spPr>
            <a:xfrm>
              <a:off x="9250302" y="5308505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1847;p78"/>
            <p:cNvSpPr/>
            <p:nvPr/>
          </p:nvSpPr>
          <p:spPr>
            <a:xfrm>
              <a:off x="9250302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1848;p78"/>
            <p:cNvSpPr/>
            <p:nvPr/>
          </p:nvSpPr>
          <p:spPr>
            <a:xfrm>
              <a:off x="9250302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1849;p78"/>
            <p:cNvSpPr/>
            <p:nvPr/>
          </p:nvSpPr>
          <p:spPr>
            <a:xfrm>
              <a:off x="9250302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1850;p78"/>
            <p:cNvSpPr/>
            <p:nvPr/>
          </p:nvSpPr>
          <p:spPr>
            <a:xfrm>
              <a:off x="9149047" y="520725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1851;p78"/>
            <p:cNvSpPr/>
            <p:nvPr/>
          </p:nvSpPr>
          <p:spPr>
            <a:xfrm>
              <a:off x="9149047" y="4700875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1852;p78"/>
            <p:cNvSpPr/>
            <p:nvPr/>
          </p:nvSpPr>
          <p:spPr>
            <a:xfrm>
              <a:off x="9149047" y="4599619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1853;p78"/>
            <p:cNvSpPr/>
            <p:nvPr/>
          </p:nvSpPr>
          <p:spPr>
            <a:xfrm>
              <a:off x="9047759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1854;p78"/>
            <p:cNvSpPr/>
            <p:nvPr/>
          </p:nvSpPr>
          <p:spPr>
            <a:xfrm>
              <a:off x="9047759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1855;p78"/>
            <p:cNvSpPr/>
            <p:nvPr/>
          </p:nvSpPr>
          <p:spPr>
            <a:xfrm>
              <a:off x="8946470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1856;p78"/>
            <p:cNvSpPr/>
            <p:nvPr/>
          </p:nvSpPr>
          <p:spPr>
            <a:xfrm>
              <a:off x="8946470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1857;p78"/>
            <p:cNvSpPr/>
            <p:nvPr/>
          </p:nvSpPr>
          <p:spPr>
            <a:xfrm>
              <a:off x="8845215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1858;p78"/>
            <p:cNvSpPr/>
            <p:nvPr/>
          </p:nvSpPr>
          <p:spPr>
            <a:xfrm>
              <a:off x="8845215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1859;p78"/>
            <p:cNvSpPr/>
            <p:nvPr/>
          </p:nvSpPr>
          <p:spPr>
            <a:xfrm>
              <a:off x="8845215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1860;p78"/>
            <p:cNvSpPr/>
            <p:nvPr/>
          </p:nvSpPr>
          <p:spPr>
            <a:xfrm>
              <a:off x="8744192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1861;p78"/>
            <p:cNvSpPr/>
            <p:nvPr/>
          </p:nvSpPr>
          <p:spPr>
            <a:xfrm>
              <a:off x="8744192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1862;p78"/>
            <p:cNvSpPr/>
            <p:nvPr/>
          </p:nvSpPr>
          <p:spPr>
            <a:xfrm>
              <a:off x="8744192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1863;p78"/>
            <p:cNvSpPr/>
            <p:nvPr/>
          </p:nvSpPr>
          <p:spPr>
            <a:xfrm>
              <a:off x="8642937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1864;p78"/>
            <p:cNvSpPr/>
            <p:nvPr/>
          </p:nvSpPr>
          <p:spPr>
            <a:xfrm>
              <a:off x="8642937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1865;p78"/>
            <p:cNvSpPr/>
            <p:nvPr/>
          </p:nvSpPr>
          <p:spPr>
            <a:xfrm>
              <a:off x="8642937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1866;p78"/>
            <p:cNvSpPr/>
            <p:nvPr/>
          </p:nvSpPr>
          <p:spPr>
            <a:xfrm>
              <a:off x="8642937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1867;p78"/>
            <p:cNvSpPr/>
            <p:nvPr/>
          </p:nvSpPr>
          <p:spPr>
            <a:xfrm>
              <a:off x="6820842" y="4903684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1868;p78"/>
            <p:cNvSpPr/>
            <p:nvPr/>
          </p:nvSpPr>
          <p:spPr>
            <a:xfrm>
              <a:off x="6820842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1869;p78"/>
            <p:cNvSpPr/>
            <p:nvPr/>
          </p:nvSpPr>
          <p:spPr>
            <a:xfrm>
              <a:off x="6820842" y="4700875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1870;p78"/>
            <p:cNvSpPr/>
            <p:nvPr/>
          </p:nvSpPr>
          <p:spPr>
            <a:xfrm>
              <a:off x="6719553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1871;p78"/>
            <p:cNvSpPr/>
            <p:nvPr/>
          </p:nvSpPr>
          <p:spPr>
            <a:xfrm>
              <a:off x="6719553" y="4903684"/>
              <a:ext cx="82851" cy="70759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1872;p78"/>
            <p:cNvSpPr/>
            <p:nvPr/>
          </p:nvSpPr>
          <p:spPr>
            <a:xfrm>
              <a:off x="6719553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1873;p78"/>
            <p:cNvSpPr/>
            <p:nvPr/>
          </p:nvSpPr>
          <p:spPr>
            <a:xfrm>
              <a:off x="6618265" y="399252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1874;p78"/>
            <p:cNvSpPr/>
            <p:nvPr/>
          </p:nvSpPr>
          <p:spPr>
            <a:xfrm>
              <a:off x="6618265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1875;p78"/>
            <p:cNvSpPr/>
            <p:nvPr/>
          </p:nvSpPr>
          <p:spPr>
            <a:xfrm>
              <a:off x="6112454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1876;p78"/>
            <p:cNvSpPr/>
            <p:nvPr/>
          </p:nvSpPr>
          <p:spPr>
            <a:xfrm>
              <a:off x="6112454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1877;p78"/>
            <p:cNvSpPr/>
            <p:nvPr/>
          </p:nvSpPr>
          <p:spPr>
            <a:xfrm>
              <a:off x="6112454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1878;p78"/>
            <p:cNvSpPr/>
            <p:nvPr/>
          </p:nvSpPr>
          <p:spPr>
            <a:xfrm>
              <a:off x="6112454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1879;p78"/>
            <p:cNvSpPr/>
            <p:nvPr/>
          </p:nvSpPr>
          <p:spPr>
            <a:xfrm>
              <a:off x="6112454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" name="Google Shape;1880;p78"/>
            <p:cNvSpPr/>
            <p:nvPr/>
          </p:nvSpPr>
          <p:spPr>
            <a:xfrm>
              <a:off x="6112454" y="399252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1881;p78"/>
            <p:cNvSpPr/>
            <p:nvPr/>
          </p:nvSpPr>
          <p:spPr>
            <a:xfrm>
              <a:off x="6112454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" name="Google Shape;1882;p78"/>
            <p:cNvSpPr/>
            <p:nvPr/>
          </p:nvSpPr>
          <p:spPr>
            <a:xfrm>
              <a:off x="6112454" y="419479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1883;p78"/>
            <p:cNvSpPr/>
            <p:nvPr/>
          </p:nvSpPr>
          <p:spPr>
            <a:xfrm>
              <a:off x="6112454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1884;p78"/>
            <p:cNvSpPr/>
            <p:nvPr/>
          </p:nvSpPr>
          <p:spPr>
            <a:xfrm>
              <a:off x="6112454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1885;p78"/>
            <p:cNvSpPr/>
            <p:nvPr/>
          </p:nvSpPr>
          <p:spPr>
            <a:xfrm>
              <a:off x="6112454" y="4498597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1886;p78"/>
            <p:cNvSpPr/>
            <p:nvPr/>
          </p:nvSpPr>
          <p:spPr>
            <a:xfrm>
              <a:off x="6112454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1887;p78"/>
            <p:cNvSpPr/>
            <p:nvPr/>
          </p:nvSpPr>
          <p:spPr>
            <a:xfrm>
              <a:off x="6112454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" name="Google Shape;1888;p78"/>
            <p:cNvSpPr/>
            <p:nvPr/>
          </p:nvSpPr>
          <p:spPr>
            <a:xfrm>
              <a:off x="6112454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" name="Google Shape;1889;p78"/>
            <p:cNvSpPr/>
            <p:nvPr/>
          </p:nvSpPr>
          <p:spPr>
            <a:xfrm>
              <a:off x="6112454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" name="Google Shape;1890;p78"/>
            <p:cNvSpPr/>
            <p:nvPr/>
          </p:nvSpPr>
          <p:spPr>
            <a:xfrm>
              <a:off x="6112454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" name="Google Shape;1891;p78"/>
            <p:cNvSpPr/>
            <p:nvPr/>
          </p:nvSpPr>
          <p:spPr>
            <a:xfrm>
              <a:off x="6213443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" name="Google Shape;1892;p78"/>
            <p:cNvSpPr/>
            <p:nvPr/>
          </p:nvSpPr>
          <p:spPr>
            <a:xfrm>
              <a:off x="6213443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" name="Google Shape;1893;p78"/>
            <p:cNvSpPr/>
            <p:nvPr/>
          </p:nvSpPr>
          <p:spPr>
            <a:xfrm>
              <a:off x="6213443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" name="Google Shape;1894;p78"/>
            <p:cNvSpPr/>
            <p:nvPr/>
          </p:nvSpPr>
          <p:spPr>
            <a:xfrm>
              <a:off x="6213443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" name="Google Shape;1895;p78"/>
            <p:cNvSpPr/>
            <p:nvPr/>
          </p:nvSpPr>
          <p:spPr>
            <a:xfrm>
              <a:off x="6213443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1896;p78"/>
            <p:cNvSpPr/>
            <p:nvPr/>
          </p:nvSpPr>
          <p:spPr>
            <a:xfrm>
              <a:off x="6213443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1897;p78"/>
            <p:cNvSpPr/>
            <p:nvPr/>
          </p:nvSpPr>
          <p:spPr>
            <a:xfrm>
              <a:off x="6213443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1898;p78"/>
            <p:cNvSpPr/>
            <p:nvPr/>
          </p:nvSpPr>
          <p:spPr>
            <a:xfrm>
              <a:off x="6213443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1899;p78"/>
            <p:cNvSpPr/>
            <p:nvPr/>
          </p:nvSpPr>
          <p:spPr>
            <a:xfrm>
              <a:off x="6213443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1900;p78"/>
            <p:cNvSpPr/>
            <p:nvPr/>
          </p:nvSpPr>
          <p:spPr>
            <a:xfrm>
              <a:off x="6213443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" name="Google Shape;1901;p78"/>
            <p:cNvSpPr/>
            <p:nvPr/>
          </p:nvSpPr>
          <p:spPr>
            <a:xfrm>
              <a:off x="6213443" y="4498597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" name="Google Shape;1902;p78"/>
            <p:cNvSpPr/>
            <p:nvPr/>
          </p:nvSpPr>
          <p:spPr>
            <a:xfrm>
              <a:off x="6213443" y="4599619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" name="Google Shape;1903;p78"/>
            <p:cNvSpPr/>
            <p:nvPr/>
          </p:nvSpPr>
          <p:spPr>
            <a:xfrm>
              <a:off x="6213443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" name="Google Shape;1904;p78"/>
            <p:cNvSpPr/>
            <p:nvPr/>
          </p:nvSpPr>
          <p:spPr>
            <a:xfrm>
              <a:off x="6314732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1905;p78"/>
            <p:cNvSpPr/>
            <p:nvPr/>
          </p:nvSpPr>
          <p:spPr>
            <a:xfrm>
              <a:off x="6314732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" name="Google Shape;1906;p78"/>
            <p:cNvSpPr/>
            <p:nvPr/>
          </p:nvSpPr>
          <p:spPr>
            <a:xfrm>
              <a:off x="6314732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" name="Google Shape;1907;p78"/>
            <p:cNvSpPr/>
            <p:nvPr/>
          </p:nvSpPr>
          <p:spPr>
            <a:xfrm>
              <a:off x="6314732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" name="Google Shape;1908;p78"/>
            <p:cNvSpPr/>
            <p:nvPr/>
          </p:nvSpPr>
          <p:spPr>
            <a:xfrm>
              <a:off x="6314732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" name="Google Shape;1909;p78"/>
            <p:cNvSpPr/>
            <p:nvPr/>
          </p:nvSpPr>
          <p:spPr>
            <a:xfrm>
              <a:off x="6314732" y="399252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" name="Google Shape;1910;p78"/>
            <p:cNvSpPr/>
            <p:nvPr/>
          </p:nvSpPr>
          <p:spPr>
            <a:xfrm>
              <a:off x="6314732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" name="Google Shape;1911;p78"/>
            <p:cNvSpPr/>
            <p:nvPr/>
          </p:nvSpPr>
          <p:spPr>
            <a:xfrm>
              <a:off x="6314732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" name="Google Shape;1912;p78"/>
            <p:cNvSpPr/>
            <p:nvPr/>
          </p:nvSpPr>
          <p:spPr>
            <a:xfrm>
              <a:off x="6314732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" name="Google Shape;1913;p78"/>
            <p:cNvSpPr/>
            <p:nvPr/>
          </p:nvSpPr>
          <p:spPr>
            <a:xfrm>
              <a:off x="6314732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" name="Google Shape;1914;p78"/>
            <p:cNvSpPr/>
            <p:nvPr/>
          </p:nvSpPr>
          <p:spPr>
            <a:xfrm>
              <a:off x="6314732" y="4498597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" name="Google Shape;1915;p78"/>
            <p:cNvSpPr/>
            <p:nvPr/>
          </p:nvSpPr>
          <p:spPr>
            <a:xfrm>
              <a:off x="6314732" y="4599619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" name="Google Shape;1916;p78"/>
            <p:cNvSpPr/>
            <p:nvPr/>
          </p:nvSpPr>
          <p:spPr>
            <a:xfrm>
              <a:off x="6416020" y="378997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" name="Google Shape;1917;p78"/>
            <p:cNvSpPr/>
            <p:nvPr/>
          </p:nvSpPr>
          <p:spPr>
            <a:xfrm>
              <a:off x="6416020" y="389123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" name="Google Shape;1918;p78"/>
            <p:cNvSpPr/>
            <p:nvPr/>
          </p:nvSpPr>
          <p:spPr>
            <a:xfrm>
              <a:off x="6416020" y="3992520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1919;p78"/>
            <p:cNvSpPr/>
            <p:nvPr/>
          </p:nvSpPr>
          <p:spPr>
            <a:xfrm>
              <a:off x="6416020" y="4093510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1920;p78"/>
            <p:cNvSpPr/>
            <p:nvPr/>
          </p:nvSpPr>
          <p:spPr>
            <a:xfrm>
              <a:off x="6517275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" name="Google Shape;1921;p78"/>
            <p:cNvSpPr/>
            <p:nvPr/>
          </p:nvSpPr>
          <p:spPr>
            <a:xfrm>
              <a:off x="6517275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" name="Google Shape;1922;p78"/>
            <p:cNvSpPr/>
            <p:nvPr/>
          </p:nvSpPr>
          <p:spPr>
            <a:xfrm>
              <a:off x="6517275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" name="Google Shape;1923;p78"/>
            <p:cNvSpPr/>
            <p:nvPr/>
          </p:nvSpPr>
          <p:spPr>
            <a:xfrm>
              <a:off x="6517275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" name="Google Shape;1924;p78"/>
            <p:cNvSpPr/>
            <p:nvPr/>
          </p:nvSpPr>
          <p:spPr>
            <a:xfrm>
              <a:off x="6517109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1925;p78"/>
            <p:cNvSpPr/>
            <p:nvPr/>
          </p:nvSpPr>
          <p:spPr>
            <a:xfrm>
              <a:off x="6416020" y="4194798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1926;p78"/>
            <p:cNvSpPr/>
            <p:nvPr/>
          </p:nvSpPr>
          <p:spPr>
            <a:xfrm>
              <a:off x="6416020" y="4296053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1927;p78"/>
            <p:cNvSpPr/>
            <p:nvPr/>
          </p:nvSpPr>
          <p:spPr>
            <a:xfrm>
              <a:off x="6416020" y="439734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" name="Google Shape;1928;p78"/>
            <p:cNvSpPr/>
            <p:nvPr/>
          </p:nvSpPr>
          <p:spPr>
            <a:xfrm>
              <a:off x="6416020" y="4498597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1929;p78"/>
            <p:cNvSpPr/>
            <p:nvPr/>
          </p:nvSpPr>
          <p:spPr>
            <a:xfrm>
              <a:off x="6416020" y="4599619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" name="Google Shape;1930;p78"/>
            <p:cNvSpPr/>
            <p:nvPr/>
          </p:nvSpPr>
          <p:spPr>
            <a:xfrm>
              <a:off x="6416020" y="4700875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1931;p78"/>
            <p:cNvSpPr/>
            <p:nvPr/>
          </p:nvSpPr>
          <p:spPr>
            <a:xfrm>
              <a:off x="6314732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Google Shape;1932;p78"/>
            <p:cNvSpPr/>
            <p:nvPr/>
          </p:nvSpPr>
          <p:spPr>
            <a:xfrm>
              <a:off x="6314732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1933;p78"/>
            <p:cNvSpPr/>
            <p:nvPr/>
          </p:nvSpPr>
          <p:spPr>
            <a:xfrm>
              <a:off x="6213443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" name="Google Shape;1934;p78"/>
            <p:cNvSpPr/>
            <p:nvPr/>
          </p:nvSpPr>
          <p:spPr>
            <a:xfrm>
              <a:off x="6213443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" name="Google Shape;1935;p78"/>
            <p:cNvSpPr/>
            <p:nvPr/>
          </p:nvSpPr>
          <p:spPr>
            <a:xfrm>
              <a:off x="6213443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" name="Google Shape;1936;p78"/>
            <p:cNvSpPr/>
            <p:nvPr/>
          </p:nvSpPr>
          <p:spPr>
            <a:xfrm>
              <a:off x="6213443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" name="Google Shape;1937;p78"/>
            <p:cNvSpPr/>
            <p:nvPr/>
          </p:nvSpPr>
          <p:spPr>
            <a:xfrm>
              <a:off x="6112454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Google Shape;1938;p78"/>
            <p:cNvSpPr/>
            <p:nvPr/>
          </p:nvSpPr>
          <p:spPr>
            <a:xfrm>
              <a:off x="5606078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" name="Google Shape;1939;p78"/>
            <p:cNvSpPr/>
            <p:nvPr/>
          </p:nvSpPr>
          <p:spPr>
            <a:xfrm>
              <a:off x="5606078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" name="Google Shape;1940;p78"/>
            <p:cNvSpPr/>
            <p:nvPr/>
          </p:nvSpPr>
          <p:spPr>
            <a:xfrm>
              <a:off x="5606078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" name="Google Shape;1941;p78"/>
            <p:cNvSpPr/>
            <p:nvPr/>
          </p:nvSpPr>
          <p:spPr>
            <a:xfrm>
              <a:off x="5606078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" name="Google Shape;1942;p78"/>
            <p:cNvSpPr/>
            <p:nvPr/>
          </p:nvSpPr>
          <p:spPr>
            <a:xfrm>
              <a:off x="5606078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" name="Google Shape;1943;p78"/>
            <p:cNvSpPr/>
            <p:nvPr/>
          </p:nvSpPr>
          <p:spPr>
            <a:xfrm>
              <a:off x="5606078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" name="Google Shape;1944;p78"/>
            <p:cNvSpPr/>
            <p:nvPr/>
          </p:nvSpPr>
          <p:spPr>
            <a:xfrm>
              <a:off x="5606078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" name="Google Shape;1945;p78"/>
            <p:cNvSpPr/>
            <p:nvPr/>
          </p:nvSpPr>
          <p:spPr>
            <a:xfrm>
              <a:off x="5201257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" name="Google Shape;1946;p78"/>
            <p:cNvSpPr/>
            <p:nvPr/>
          </p:nvSpPr>
          <p:spPr>
            <a:xfrm>
              <a:off x="5201257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" name="Google Shape;1947;p78"/>
            <p:cNvSpPr/>
            <p:nvPr/>
          </p:nvSpPr>
          <p:spPr>
            <a:xfrm>
              <a:off x="5201257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" name="Google Shape;1948;p78"/>
            <p:cNvSpPr/>
            <p:nvPr/>
          </p:nvSpPr>
          <p:spPr>
            <a:xfrm>
              <a:off x="5302545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" name="Google Shape;1949;p78"/>
            <p:cNvSpPr/>
            <p:nvPr/>
          </p:nvSpPr>
          <p:spPr>
            <a:xfrm>
              <a:off x="5302545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" name="Google Shape;1950;p78"/>
            <p:cNvSpPr/>
            <p:nvPr/>
          </p:nvSpPr>
          <p:spPr>
            <a:xfrm>
              <a:off x="5302545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" name="Google Shape;1951;p78"/>
            <p:cNvSpPr/>
            <p:nvPr/>
          </p:nvSpPr>
          <p:spPr>
            <a:xfrm>
              <a:off x="5302545" y="378997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Google Shape;1952;p78"/>
            <p:cNvSpPr/>
            <p:nvPr/>
          </p:nvSpPr>
          <p:spPr>
            <a:xfrm>
              <a:off x="5302545" y="389123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1953;p78"/>
            <p:cNvSpPr/>
            <p:nvPr/>
          </p:nvSpPr>
          <p:spPr>
            <a:xfrm>
              <a:off x="5403534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1954;p78"/>
            <p:cNvSpPr/>
            <p:nvPr/>
          </p:nvSpPr>
          <p:spPr>
            <a:xfrm>
              <a:off x="5403534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" name="Google Shape;1955;p78"/>
            <p:cNvSpPr/>
            <p:nvPr/>
          </p:nvSpPr>
          <p:spPr>
            <a:xfrm>
              <a:off x="5403534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" name="Google Shape;1956;p78"/>
            <p:cNvSpPr/>
            <p:nvPr/>
          </p:nvSpPr>
          <p:spPr>
            <a:xfrm>
              <a:off x="5403534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" name="Google Shape;1957;p78"/>
            <p:cNvSpPr/>
            <p:nvPr/>
          </p:nvSpPr>
          <p:spPr>
            <a:xfrm>
              <a:off x="5403534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" name="Google Shape;1958;p78"/>
            <p:cNvSpPr/>
            <p:nvPr/>
          </p:nvSpPr>
          <p:spPr>
            <a:xfrm>
              <a:off x="5403534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" name="Google Shape;1959;p78"/>
            <p:cNvSpPr/>
            <p:nvPr/>
          </p:nvSpPr>
          <p:spPr>
            <a:xfrm>
              <a:off x="5403534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" name="Google Shape;1960;p78"/>
            <p:cNvSpPr/>
            <p:nvPr/>
          </p:nvSpPr>
          <p:spPr>
            <a:xfrm>
              <a:off x="5504823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" name="Google Shape;1961;p78"/>
            <p:cNvSpPr/>
            <p:nvPr/>
          </p:nvSpPr>
          <p:spPr>
            <a:xfrm>
              <a:off x="5504823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" name="Google Shape;1962;p78"/>
            <p:cNvSpPr/>
            <p:nvPr/>
          </p:nvSpPr>
          <p:spPr>
            <a:xfrm>
              <a:off x="5504823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" name="Google Shape;1963;p78"/>
            <p:cNvSpPr/>
            <p:nvPr/>
          </p:nvSpPr>
          <p:spPr>
            <a:xfrm>
              <a:off x="5504823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" name="Google Shape;1964;p78"/>
            <p:cNvSpPr/>
            <p:nvPr/>
          </p:nvSpPr>
          <p:spPr>
            <a:xfrm>
              <a:off x="5504823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" name="Google Shape;1965;p78"/>
            <p:cNvSpPr/>
            <p:nvPr/>
          </p:nvSpPr>
          <p:spPr>
            <a:xfrm>
              <a:off x="5504823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" name="Google Shape;1966;p78"/>
            <p:cNvSpPr/>
            <p:nvPr/>
          </p:nvSpPr>
          <p:spPr>
            <a:xfrm>
              <a:off x="5504823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1967;p78"/>
            <p:cNvSpPr/>
            <p:nvPr/>
          </p:nvSpPr>
          <p:spPr>
            <a:xfrm>
              <a:off x="5504823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1968;p78"/>
            <p:cNvSpPr/>
            <p:nvPr/>
          </p:nvSpPr>
          <p:spPr>
            <a:xfrm>
              <a:off x="5606078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" name="Google Shape;1969;p78"/>
            <p:cNvSpPr/>
            <p:nvPr/>
          </p:nvSpPr>
          <p:spPr>
            <a:xfrm>
              <a:off x="5707367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" name="Google Shape;1970;p78"/>
            <p:cNvSpPr/>
            <p:nvPr/>
          </p:nvSpPr>
          <p:spPr>
            <a:xfrm>
              <a:off x="5707367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" name="Google Shape;1971;p78"/>
            <p:cNvSpPr/>
            <p:nvPr/>
          </p:nvSpPr>
          <p:spPr>
            <a:xfrm>
              <a:off x="5707367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" name="Google Shape;1972;p78"/>
            <p:cNvSpPr/>
            <p:nvPr/>
          </p:nvSpPr>
          <p:spPr>
            <a:xfrm>
              <a:off x="5707367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1973;p78"/>
            <p:cNvSpPr/>
            <p:nvPr/>
          </p:nvSpPr>
          <p:spPr>
            <a:xfrm>
              <a:off x="5707367" y="378997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1974;p78"/>
            <p:cNvSpPr/>
            <p:nvPr/>
          </p:nvSpPr>
          <p:spPr>
            <a:xfrm>
              <a:off x="5707367" y="389123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" name="Google Shape;1975;p78"/>
            <p:cNvSpPr/>
            <p:nvPr/>
          </p:nvSpPr>
          <p:spPr>
            <a:xfrm>
              <a:off x="5707367" y="3992520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" name="Google Shape;1976;p78"/>
            <p:cNvSpPr/>
            <p:nvPr/>
          </p:nvSpPr>
          <p:spPr>
            <a:xfrm>
              <a:off x="5808622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" name="Google Shape;1977;p78"/>
            <p:cNvSpPr/>
            <p:nvPr/>
          </p:nvSpPr>
          <p:spPr>
            <a:xfrm>
              <a:off x="5808622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" name="Google Shape;1978;p78"/>
            <p:cNvSpPr/>
            <p:nvPr/>
          </p:nvSpPr>
          <p:spPr>
            <a:xfrm>
              <a:off x="5808622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" name="Google Shape;1979;p78"/>
            <p:cNvSpPr/>
            <p:nvPr/>
          </p:nvSpPr>
          <p:spPr>
            <a:xfrm>
              <a:off x="5808622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" name="Google Shape;1980;p78"/>
            <p:cNvSpPr/>
            <p:nvPr/>
          </p:nvSpPr>
          <p:spPr>
            <a:xfrm>
              <a:off x="5808622" y="3789977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" name="Google Shape;1981;p78"/>
            <p:cNvSpPr/>
            <p:nvPr/>
          </p:nvSpPr>
          <p:spPr>
            <a:xfrm>
              <a:off x="5808622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" name="Google Shape;1982;p78"/>
            <p:cNvSpPr/>
            <p:nvPr/>
          </p:nvSpPr>
          <p:spPr>
            <a:xfrm>
              <a:off x="5808622" y="399252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" name="Google Shape;1983;p78"/>
            <p:cNvSpPr/>
            <p:nvPr/>
          </p:nvSpPr>
          <p:spPr>
            <a:xfrm>
              <a:off x="5808622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" name="Google Shape;1984;p78"/>
            <p:cNvSpPr/>
            <p:nvPr/>
          </p:nvSpPr>
          <p:spPr>
            <a:xfrm>
              <a:off x="5909910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" name="Google Shape;1985;p78"/>
            <p:cNvSpPr/>
            <p:nvPr/>
          </p:nvSpPr>
          <p:spPr>
            <a:xfrm>
              <a:off x="5909910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" name="Google Shape;1986;p78"/>
            <p:cNvSpPr/>
            <p:nvPr/>
          </p:nvSpPr>
          <p:spPr>
            <a:xfrm>
              <a:off x="5909910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" name="Google Shape;1987;p78"/>
            <p:cNvSpPr/>
            <p:nvPr/>
          </p:nvSpPr>
          <p:spPr>
            <a:xfrm>
              <a:off x="5909910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" name="Google Shape;1988;p78"/>
            <p:cNvSpPr/>
            <p:nvPr/>
          </p:nvSpPr>
          <p:spPr>
            <a:xfrm>
              <a:off x="5909910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" name="Google Shape;1989;p78"/>
            <p:cNvSpPr/>
            <p:nvPr/>
          </p:nvSpPr>
          <p:spPr>
            <a:xfrm>
              <a:off x="5909910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" name="Google Shape;1990;p78"/>
            <p:cNvSpPr/>
            <p:nvPr/>
          </p:nvSpPr>
          <p:spPr>
            <a:xfrm>
              <a:off x="5909910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" name="Google Shape;1991;p78"/>
            <p:cNvSpPr/>
            <p:nvPr/>
          </p:nvSpPr>
          <p:spPr>
            <a:xfrm>
              <a:off x="5909910" y="419479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" name="Google Shape;1992;p78"/>
            <p:cNvSpPr/>
            <p:nvPr/>
          </p:nvSpPr>
          <p:spPr>
            <a:xfrm>
              <a:off x="5909910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" name="Google Shape;1993;p78"/>
            <p:cNvSpPr/>
            <p:nvPr/>
          </p:nvSpPr>
          <p:spPr>
            <a:xfrm>
              <a:off x="5909910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" name="Google Shape;1994;p78"/>
            <p:cNvSpPr/>
            <p:nvPr/>
          </p:nvSpPr>
          <p:spPr>
            <a:xfrm>
              <a:off x="6011165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" name="Google Shape;1995;p78"/>
            <p:cNvSpPr/>
            <p:nvPr/>
          </p:nvSpPr>
          <p:spPr>
            <a:xfrm>
              <a:off x="6011165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" name="Google Shape;1996;p78"/>
            <p:cNvSpPr/>
            <p:nvPr/>
          </p:nvSpPr>
          <p:spPr>
            <a:xfrm>
              <a:off x="6011165" y="4903684"/>
              <a:ext cx="82619" cy="70759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" name="Google Shape;1997;p78"/>
            <p:cNvSpPr/>
            <p:nvPr/>
          </p:nvSpPr>
          <p:spPr>
            <a:xfrm>
              <a:off x="6011165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1998;p78"/>
            <p:cNvSpPr/>
            <p:nvPr/>
          </p:nvSpPr>
          <p:spPr>
            <a:xfrm>
              <a:off x="6011165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" name="Google Shape;1999;p78"/>
            <p:cNvSpPr/>
            <p:nvPr/>
          </p:nvSpPr>
          <p:spPr>
            <a:xfrm>
              <a:off x="6011165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" name="Google Shape;2000;p78"/>
            <p:cNvSpPr/>
            <p:nvPr/>
          </p:nvSpPr>
          <p:spPr>
            <a:xfrm>
              <a:off x="6011165" y="4498597"/>
              <a:ext cx="82619" cy="70759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" name="Google Shape;2001;p78"/>
            <p:cNvSpPr/>
            <p:nvPr/>
          </p:nvSpPr>
          <p:spPr>
            <a:xfrm>
              <a:off x="6011165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" name="Google Shape;2002;p78"/>
            <p:cNvSpPr/>
            <p:nvPr/>
          </p:nvSpPr>
          <p:spPr>
            <a:xfrm>
              <a:off x="6011165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" name="Google Shape;2003;p78"/>
            <p:cNvSpPr/>
            <p:nvPr/>
          </p:nvSpPr>
          <p:spPr>
            <a:xfrm>
              <a:off x="6010999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" name="Google Shape;2004;p78"/>
            <p:cNvSpPr/>
            <p:nvPr/>
          </p:nvSpPr>
          <p:spPr>
            <a:xfrm>
              <a:off x="6011165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" name="Google Shape;2005;p78"/>
            <p:cNvSpPr/>
            <p:nvPr/>
          </p:nvSpPr>
          <p:spPr>
            <a:xfrm>
              <a:off x="6011165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" name="Google Shape;2006;p78"/>
            <p:cNvSpPr/>
            <p:nvPr/>
          </p:nvSpPr>
          <p:spPr>
            <a:xfrm>
              <a:off x="6011165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" name="Google Shape;2007;p78"/>
            <p:cNvSpPr/>
            <p:nvPr/>
          </p:nvSpPr>
          <p:spPr>
            <a:xfrm>
              <a:off x="6011165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" name="Google Shape;2008;p78"/>
            <p:cNvSpPr/>
            <p:nvPr/>
          </p:nvSpPr>
          <p:spPr>
            <a:xfrm>
              <a:off x="6011165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" name="Google Shape;2009;p78"/>
            <p:cNvSpPr/>
            <p:nvPr/>
          </p:nvSpPr>
          <p:spPr>
            <a:xfrm>
              <a:off x="6011165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" name="Google Shape;2010;p78"/>
            <p:cNvSpPr/>
            <p:nvPr/>
          </p:nvSpPr>
          <p:spPr>
            <a:xfrm>
              <a:off x="5909910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" name="Google Shape;2011;p78"/>
            <p:cNvSpPr/>
            <p:nvPr/>
          </p:nvSpPr>
          <p:spPr>
            <a:xfrm>
              <a:off x="5808622" y="3587699"/>
              <a:ext cx="82685" cy="70726"/>
            </a:xfrm>
            <a:custGeom>
              <a:avLst/>
              <a:gdLst/>
              <a:ahLst/>
              <a:cxnLst/>
              <a:rect l="l" t="t" r="r" b="b"/>
              <a:pathLst>
                <a:path w="2489" h="2129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" name="Google Shape;2012;p78"/>
            <p:cNvSpPr/>
            <p:nvPr/>
          </p:nvSpPr>
          <p:spPr>
            <a:xfrm>
              <a:off x="5707367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" name="Google Shape;2013;p78"/>
            <p:cNvSpPr/>
            <p:nvPr/>
          </p:nvSpPr>
          <p:spPr>
            <a:xfrm>
              <a:off x="6820842" y="4093510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" name="Google Shape;2014;p78"/>
            <p:cNvSpPr/>
            <p:nvPr/>
          </p:nvSpPr>
          <p:spPr>
            <a:xfrm>
              <a:off x="6820842" y="399252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" name="Google Shape;2015;p78"/>
            <p:cNvSpPr/>
            <p:nvPr/>
          </p:nvSpPr>
          <p:spPr>
            <a:xfrm>
              <a:off x="6820842" y="389123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" name="Google Shape;2016;p78"/>
            <p:cNvSpPr/>
            <p:nvPr/>
          </p:nvSpPr>
          <p:spPr>
            <a:xfrm>
              <a:off x="6719553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" name="Google Shape;2017;p78"/>
            <p:cNvSpPr/>
            <p:nvPr/>
          </p:nvSpPr>
          <p:spPr>
            <a:xfrm>
              <a:off x="6719553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" name="Google Shape;2018;p78"/>
            <p:cNvSpPr/>
            <p:nvPr/>
          </p:nvSpPr>
          <p:spPr>
            <a:xfrm>
              <a:off x="6719553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" name="Google Shape;2019;p78"/>
            <p:cNvSpPr/>
            <p:nvPr/>
          </p:nvSpPr>
          <p:spPr>
            <a:xfrm>
              <a:off x="6719553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" name="Google Shape;2020;p78"/>
            <p:cNvSpPr/>
            <p:nvPr/>
          </p:nvSpPr>
          <p:spPr>
            <a:xfrm>
              <a:off x="6719553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" name="Google Shape;2021;p78"/>
            <p:cNvSpPr/>
            <p:nvPr/>
          </p:nvSpPr>
          <p:spPr>
            <a:xfrm>
              <a:off x="6618265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" name="Google Shape;2022;p78"/>
            <p:cNvSpPr/>
            <p:nvPr/>
          </p:nvSpPr>
          <p:spPr>
            <a:xfrm>
              <a:off x="6618265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" name="Google Shape;2023;p78"/>
            <p:cNvSpPr/>
            <p:nvPr/>
          </p:nvSpPr>
          <p:spPr>
            <a:xfrm>
              <a:off x="6618265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" name="Google Shape;2024;p78"/>
            <p:cNvSpPr/>
            <p:nvPr/>
          </p:nvSpPr>
          <p:spPr>
            <a:xfrm>
              <a:off x="6618265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" name="Google Shape;2025;p78"/>
            <p:cNvSpPr/>
            <p:nvPr/>
          </p:nvSpPr>
          <p:spPr>
            <a:xfrm>
              <a:off x="6618265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" name="Google Shape;2026;p78"/>
            <p:cNvSpPr/>
            <p:nvPr/>
          </p:nvSpPr>
          <p:spPr>
            <a:xfrm>
              <a:off x="6517275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" name="Google Shape;2027;p78"/>
            <p:cNvSpPr/>
            <p:nvPr/>
          </p:nvSpPr>
          <p:spPr>
            <a:xfrm>
              <a:off x="6517275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" name="Google Shape;2028;p78"/>
            <p:cNvSpPr/>
            <p:nvPr/>
          </p:nvSpPr>
          <p:spPr>
            <a:xfrm>
              <a:off x="6517275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" name="Google Shape;2029;p78"/>
            <p:cNvSpPr/>
            <p:nvPr/>
          </p:nvSpPr>
          <p:spPr>
            <a:xfrm>
              <a:off x="6517275" y="4498597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" name="Google Shape;2030;p78"/>
            <p:cNvSpPr/>
            <p:nvPr/>
          </p:nvSpPr>
          <p:spPr>
            <a:xfrm>
              <a:off x="6517275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" name="Google Shape;2031;p78"/>
            <p:cNvSpPr/>
            <p:nvPr/>
          </p:nvSpPr>
          <p:spPr>
            <a:xfrm>
              <a:off x="6517275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" name="Google Shape;2032;p78"/>
            <p:cNvSpPr/>
            <p:nvPr/>
          </p:nvSpPr>
          <p:spPr>
            <a:xfrm>
              <a:off x="6517275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" name="Google Shape;2033;p78"/>
            <p:cNvSpPr/>
            <p:nvPr/>
          </p:nvSpPr>
          <p:spPr>
            <a:xfrm>
              <a:off x="6517275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" name="Google Shape;2034;p78"/>
            <p:cNvSpPr/>
            <p:nvPr/>
          </p:nvSpPr>
          <p:spPr>
            <a:xfrm>
              <a:off x="6416020" y="4903684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2035;p78"/>
            <p:cNvSpPr/>
            <p:nvPr/>
          </p:nvSpPr>
          <p:spPr>
            <a:xfrm>
              <a:off x="6416020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" name="Google Shape;2036;p78"/>
            <p:cNvSpPr/>
            <p:nvPr/>
          </p:nvSpPr>
          <p:spPr>
            <a:xfrm>
              <a:off x="6416020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" name="Google Shape;2037;p78"/>
            <p:cNvSpPr/>
            <p:nvPr/>
          </p:nvSpPr>
          <p:spPr>
            <a:xfrm>
              <a:off x="6416020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" name="Google Shape;2038;p78"/>
            <p:cNvSpPr/>
            <p:nvPr/>
          </p:nvSpPr>
          <p:spPr>
            <a:xfrm>
              <a:off x="6314732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2039;p78"/>
            <p:cNvSpPr/>
            <p:nvPr/>
          </p:nvSpPr>
          <p:spPr>
            <a:xfrm>
              <a:off x="6314732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" name="Google Shape;2040;p78"/>
            <p:cNvSpPr/>
            <p:nvPr/>
          </p:nvSpPr>
          <p:spPr>
            <a:xfrm>
              <a:off x="6314732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" name="Google Shape;2041;p78"/>
            <p:cNvSpPr/>
            <p:nvPr/>
          </p:nvSpPr>
          <p:spPr>
            <a:xfrm>
              <a:off x="6314732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" name="Google Shape;2042;p78"/>
            <p:cNvSpPr/>
            <p:nvPr/>
          </p:nvSpPr>
          <p:spPr>
            <a:xfrm>
              <a:off x="6314732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" name="Google Shape;2043;p78"/>
            <p:cNvSpPr/>
            <p:nvPr/>
          </p:nvSpPr>
          <p:spPr>
            <a:xfrm>
              <a:off x="6213443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" name="Google Shape;2044;p78"/>
            <p:cNvSpPr/>
            <p:nvPr/>
          </p:nvSpPr>
          <p:spPr>
            <a:xfrm>
              <a:off x="6213443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" name="Google Shape;2045;p78"/>
            <p:cNvSpPr/>
            <p:nvPr/>
          </p:nvSpPr>
          <p:spPr>
            <a:xfrm>
              <a:off x="6213443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" name="Google Shape;2046;p78"/>
            <p:cNvSpPr/>
            <p:nvPr/>
          </p:nvSpPr>
          <p:spPr>
            <a:xfrm>
              <a:off x="6112454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" name="Google Shape;2047;p78"/>
            <p:cNvSpPr/>
            <p:nvPr/>
          </p:nvSpPr>
          <p:spPr>
            <a:xfrm>
              <a:off x="6112454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" name="Google Shape;2048;p78"/>
            <p:cNvSpPr/>
            <p:nvPr/>
          </p:nvSpPr>
          <p:spPr>
            <a:xfrm>
              <a:off x="6112454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" name="Google Shape;2049;p78"/>
            <p:cNvSpPr/>
            <p:nvPr/>
          </p:nvSpPr>
          <p:spPr>
            <a:xfrm>
              <a:off x="6011165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" name="Google Shape;2050;p78"/>
            <p:cNvSpPr/>
            <p:nvPr/>
          </p:nvSpPr>
          <p:spPr>
            <a:xfrm>
              <a:off x="6011165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" name="Google Shape;2051;p78"/>
            <p:cNvSpPr/>
            <p:nvPr/>
          </p:nvSpPr>
          <p:spPr>
            <a:xfrm>
              <a:off x="6011165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" name="Google Shape;2052;p78"/>
            <p:cNvSpPr/>
            <p:nvPr/>
          </p:nvSpPr>
          <p:spPr>
            <a:xfrm>
              <a:off x="6011165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" name="Google Shape;2053;p78"/>
            <p:cNvSpPr/>
            <p:nvPr/>
          </p:nvSpPr>
          <p:spPr>
            <a:xfrm>
              <a:off x="5909910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" name="Google Shape;2054;p78"/>
            <p:cNvSpPr/>
            <p:nvPr/>
          </p:nvSpPr>
          <p:spPr>
            <a:xfrm>
              <a:off x="5909910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" name="Google Shape;2055;p78"/>
            <p:cNvSpPr/>
            <p:nvPr/>
          </p:nvSpPr>
          <p:spPr>
            <a:xfrm>
              <a:off x="5909910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" name="Google Shape;2056;p78"/>
            <p:cNvSpPr/>
            <p:nvPr/>
          </p:nvSpPr>
          <p:spPr>
            <a:xfrm>
              <a:off x="5909910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" name="Google Shape;2057;p78"/>
            <p:cNvSpPr/>
            <p:nvPr/>
          </p:nvSpPr>
          <p:spPr>
            <a:xfrm>
              <a:off x="5909910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" name="Google Shape;2058;p78"/>
            <p:cNvSpPr/>
            <p:nvPr/>
          </p:nvSpPr>
          <p:spPr>
            <a:xfrm>
              <a:off x="5909910" y="4498597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" name="Google Shape;2059;p78"/>
            <p:cNvSpPr/>
            <p:nvPr/>
          </p:nvSpPr>
          <p:spPr>
            <a:xfrm>
              <a:off x="5909910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" name="Google Shape;2060;p78"/>
            <p:cNvSpPr/>
            <p:nvPr/>
          </p:nvSpPr>
          <p:spPr>
            <a:xfrm>
              <a:off x="5909910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" name="Google Shape;2061;p78"/>
            <p:cNvSpPr/>
            <p:nvPr/>
          </p:nvSpPr>
          <p:spPr>
            <a:xfrm>
              <a:off x="5808622" y="4802163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" name="Google Shape;2062;p78"/>
            <p:cNvSpPr/>
            <p:nvPr/>
          </p:nvSpPr>
          <p:spPr>
            <a:xfrm>
              <a:off x="5808622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" name="Google Shape;2063;p78"/>
            <p:cNvSpPr/>
            <p:nvPr/>
          </p:nvSpPr>
          <p:spPr>
            <a:xfrm>
              <a:off x="5808622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" name="Google Shape;2064;p78"/>
            <p:cNvSpPr/>
            <p:nvPr/>
          </p:nvSpPr>
          <p:spPr>
            <a:xfrm>
              <a:off x="5808622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" name="Google Shape;2065;p78"/>
            <p:cNvSpPr/>
            <p:nvPr/>
          </p:nvSpPr>
          <p:spPr>
            <a:xfrm>
              <a:off x="5808456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" name="Google Shape;2066;p78"/>
            <p:cNvSpPr/>
            <p:nvPr/>
          </p:nvSpPr>
          <p:spPr>
            <a:xfrm>
              <a:off x="5808622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" name="Google Shape;2067;p78"/>
            <p:cNvSpPr/>
            <p:nvPr/>
          </p:nvSpPr>
          <p:spPr>
            <a:xfrm>
              <a:off x="5707167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" name="Google Shape;2068;p78"/>
            <p:cNvSpPr/>
            <p:nvPr/>
          </p:nvSpPr>
          <p:spPr>
            <a:xfrm>
              <a:off x="5707367" y="4093510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" name="Google Shape;2069;p78"/>
            <p:cNvSpPr/>
            <p:nvPr/>
          </p:nvSpPr>
          <p:spPr>
            <a:xfrm>
              <a:off x="5707367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" name="Google Shape;2070;p78"/>
            <p:cNvSpPr/>
            <p:nvPr/>
          </p:nvSpPr>
          <p:spPr>
            <a:xfrm>
              <a:off x="5606078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" name="Google Shape;2071;p78"/>
            <p:cNvSpPr/>
            <p:nvPr/>
          </p:nvSpPr>
          <p:spPr>
            <a:xfrm>
              <a:off x="5606078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" name="Google Shape;2072;p78"/>
            <p:cNvSpPr/>
            <p:nvPr/>
          </p:nvSpPr>
          <p:spPr>
            <a:xfrm>
              <a:off x="5606078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" name="Google Shape;2073;p78"/>
            <p:cNvSpPr/>
            <p:nvPr/>
          </p:nvSpPr>
          <p:spPr>
            <a:xfrm>
              <a:off x="5504823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" name="Google Shape;2074;p78"/>
            <p:cNvSpPr/>
            <p:nvPr/>
          </p:nvSpPr>
          <p:spPr>
            <a:xfrm>
              <a:off x="5504823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" name="Google Shape;2075;p78"/>
            <p:cNvSpPr/>
            <p:nvPr/>
          </p:nvSpPr>
          <p:spPr>
            <a:xfrm>
              <a:off x="5504823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" name="Google Shape;2076;p78"/>
            <p:cNvSpPr/>
            <p:nvPr/>
          </p:nvSpPr>
          <p:spPr>
            <a:xfrm>
              <a:off x="5403534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" name="Google Shape;2077;p78"/>
            <p:cNvSpPr/>
            <p:nvPr/>
          </p:nvSpPr>
          <p:spPr>
            <a:xfrm>
              <a:off x="5403534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" name="Google Shape;2078;p78"/>
            <p:cNvSpPr/>
            <p:nvPr/>
          </p:nvSpPr>
          <p:spPr>
            <a:xfrm>
              <a:off x="5403534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" name="Google Shape;2079;p78"/>
            <p:cNvSpPr/>
            <p:nvPr/>
          </p:nvSpPr>
          <p:spPr>
            <a:xfrm>
              <a:off x="5403534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" name="Google Shape;2080;p78"/>
            <p:cNvSpPr/>
            <p:nvPr/>
          </p:nvSpPr>
          <p:spPr>
            <a:xfrm>
              <a:off x="5302545" y="3992520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" name="Google Shape;2081;p78"/>
            <p:cNvSpPr/>
            <p:nvPr/>
          </p:nvSpPr>
          <p:spPr>
            <a:xfrm>
              <a:off x="5302545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" name="Google Shape;2082;p78"/>
            <p:cNvSpPr/>
            <p:nvPr/>
          </p:nvSpPr>
          <p:spPr>
            <a:xfrm>
              <a:off x="5302545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" name="Google Shape;2083;p78"/>
            <p:cNvSpPr/>
            <p:nvPr/>
          </p:nvSpPr>
          <p:spPr>
            <a:xfrm>
              <a:off x="5302545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" name="Google Shape;2084;p78"/>
            <p:cNvSpPr/>
            <p:nvPr/>
          </p:nvSpPr>
          <p:spPr>
            <a:xfrm>
              <a:off x="5201257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" name="Google Shape;2085;p78"/>
            <p:cNvSpPr/>
            <p:nvPr/>
          </p:nvSpPr>
          <p:spPr>
            <a:xfrm>
              <a:off x="5201257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" name="Google Shape;2086;p78"/>
            <p:cNvSpPr/>
            <p:nvPr/>
          </p:nvSpPr>
          <p:spPr>
            <a:xfrm>
              <a:off x="5201257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" name="Google Shape;2087;p78"/>
            <p:cNvSpPr/>
            <p:nvPr/>
          </p:nvSpPr>
          <p:spPr>
            <a:xfrm>
              <a:off x="5201257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" name="Google Shape;2088;p78"/>
            <p:cNvSpPr/>
            <p:nvPr/>
          </p:nvSpPr>
          <p:spPr>
            <a:xfrm>
              <a:off x="5100001" y="389123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" name="Google Shape;2089;p78"/>
            <p:cNvSpPr/>
            <p:nvPr/>
          </p:nvSpPr>
          <p:spPr>
            <a:xfrm>
              <a:off x="5100001" y="378997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" name="Google Shape;2090;p78"/>
            <p:cNvSpPr/>
            <p:nvPr/>
          </p:nvSpPr>
          <p:spPr>
            <a:xfrm>
              <a:off x="5100001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" name="Google Shape;2091;p78"/>
            <p:cNvSpPr/>
            <p:nvPr/>
          </p:nvSpPr>
          <p:spPr>
            <a:xfrm>
              <a:off x="5100001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" name="Google Shape;2092;p78"/>
            <p:cNvSpPr/>
            <p:nvPr/>
          </p:nvSpPr>
          <p:spPr>
            <a:xfrm>
              <a:off x="5100001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" name="Google Shape;2093;p78"/>
            <p:cNvSpPr/>
            <p:nvPr/>
          </p:nvSpPr>
          <p:spPr>
            <a:xfrm>
              <a:off x="6416020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" name="Google Shape;2094;p78"/>
            <p:cNvSpPr/>
            <p:nvPr/>
          </p:nvSpPr>
          <p:spPr>
            <a:xfrm>
              <a:off x="4998713" y="1259495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" name="Google Shape;2095;p78"/>
            <p:cNvSpPr/>
            <p:nvPr/>
          </p:nvSpPr>
          <p:spPr>
            <a:xfrm>
              <a:off x="4897723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" name="Google Shape;2096;p78"/>
            <p:cNvSpPr/>
            <p:nvPr/>
          </p:nvSpPr>
          <p:spPr>
            <a:xfrm>
              <a:off x="6618265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" name="Google Shape;2097;p78"/>
            <p:cNvSpPr/>
            <p:nvPr/>
          </p:nvSpPr>
          <p:spPr>
            <a:xfrm>
              <a:off x="6618265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" name="Google Shape;2098;p78"/>
            <p:cNvSpPr/>
            <p:nvPr/>
          </p:nvSpPr>
          <p:spPr>
            <a:xfrm>
              <a:off x="6618265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" name="Google Shape;2099;p78"/>
            <p:cNvSpPr/>
            <p:nvPr/>
          </p:nvSpPr>
          <p:spPr>
            <a:xfrm>
              <a:off x="6618265" y="227168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" name="Google Shape;2100;p78"/>
            <p:cNvSpPr/>
            <p:nvPr/>
          </p:nvSpPr>
          <p:spPr>
            <a:xfrm>
              <a:off x="6618265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" name="Google Shape;2101;p78"/>
            <p:cNvSpPr/>
            <p:nvPr/>
          </p:nvSpPr>
          <p:spPr>
            <a:xfrm>
              <a:off x="6618265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" name="Google Shape;2102;p78"/>
            <p:cNvSpPr/>
            <p:nvPr/>
          </p:nvSpPr>
          <p:spPr>
            <a:xfrm>
              <a:off x="6618265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" name="Google Shape;2103;p78"/>
            <p:cNvSpPr/>
            <p:nvPr/>
          </p:nvSpPr>
          <p:spPr>
            <a:xfrm>
              <a:off x="6112454" y="227168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" name="Google Shape;2104;p78"/>
            <p:cNvSpPr/>
            <p:nvPr/>
          </p:nvSpPr>
          <p:spPr>
            <a:xfrm>
              <a:off x="6112454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" name="Google Shape;2105;p78"/>
            <p:cNvSpPr/>
            <p:nvPr/>
          </p:nvSpPr>
          <p:spPr>
            <a:xfrm>
              <a:off x="5707367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" name="Google Shape;2106;p78"/>
            <p:cNvSpPr/>
            <p:nvPr/>
          </p:nvSpPr>
          <p:spPr>
            <a:xfrm>
              <a:off x="5808622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" name="Google Shape;2107;p78"/>
            <p:cNvSpPr/>
            <p:nvPr/>
          </p:nvSpPr>
          <p:spPr>
            <a:xfrm>
              <a:off x="5808622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" name="Google Shape;2108;p78"/>
            <p:cNvSpPr/>
            <p:nvPr/>
          </p:nvSpPr>
          <p:spPr>
            <a:xfrm>
              <a:off x="5909910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" name="Google Shape;2109;p78"/>
            <p:cNvSpPr/>
            <p:nvPr/>
          </p:nvSpPr>
          <p:spPr>
            <a:xfrm>
              <a:off x="6011165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" name="Google Shape;2110;p78"/>
            <p:cNvSpPr/>
            <p:nvPr/>
          </p:nvSpPr>
          <p:spPr>
            <a:xfrm>
              <a:off x="6011165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" name="Google Shape;2111;p78"/>
            <p:cNvSpPr/>
            <p:nvPr/>
          </p:nvSpPr>
          <p:spPr>
            <a:xfrm>
              <a:off x="6112454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" name="Google Shape;2112;p78"/>
            <p:cNvSpPr/>
            <p:nvPr/>
          </p:nvSpPr>
          <p:spPr>
            <a:xfrm>
              <a:off x="6112454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" name="Google Shape;2113;p78"/>
            <p:cNvSpPr/>
            <p:nvPr/>
          </p:nvSpPr>
          <p:spPr>
            <a:xfrm>
              <a:off x="6213443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" name="Google Shape;2114;p78"/>
            <p:cNvSpPr/>
            <p:nvPr/>
          </p:nvSpPr>
          <p:spPr>
            <a:xfrm>
              <a:off x="6213443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" name="Google Shape;2115;p78"/>
            <p:cNvSpPr/>
            <p:nvPr/>
          </p:nvSpPr>
          <p:spPr>
            <a:xfrm>
              <a:off x="6213443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" name="Google Shape;2116;p78"/>
            <p:cNvSpPr/>
            <p:nvPr/>
          </p:nvSpPr>
          <p:spPr>
            <a:xfrm>
              <a:off x="6213443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" name="Google Shape;2117;p78"/>
            <p:cNvSpPr/>
            <p:nvPr/>
          </p:nvSpPr>
          <p:spPr>
            <a:xfrm>
              <a:off x="6314732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" name="Google Shape;2118;p78"/>
            <p:cNvSpPr/>
            <p:nvPr/>
          </p:nvSpPr>
          <p:spPr>
            <a:xfrm>
              <a:off x="6314732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" name="Google Shape;2119;p78"/>
            <p:cNvSpPr/>
            <p:nvPr/>
          </p:nvSpPr>
          <p:spPr>
            <a:xfrm>
              <a:off x="6314732" y="227168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" name="Google Shape;2120;p78"/>
            <p:cNvSpPr/>
            <p:nvPr/>
          </p:nvSpPr>
          <p:spPr>
            <a:xfrm>
              <a:off x="6314732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" name="Google Shape;2121;p78"/>
            <p:cNvSpPr/>
            <p:nvPr/>
          </p:nvSpPr>
          <p:spPr>
            <a:xfrm>
              <a:off x="6314732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" name="Google Shape;2122;p78"/>
            <p:cNvSpPr/>
            <p:nvPr/>
          </p:nvSpPr>
          <p:spPr>
            <a:xfrm>
              <a:off x="6314732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" name="Google Shape;2123;p78"/>
            <p:cNvSpPr/>
            <p:nvPr/>
          </p:nvSpPr>
          <p:spPr>
            <a:xfrm>
              <a:off x="6416020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" name="Google Shape;2124;p78"/>
            <p:cNvSpPr/>
            <p:nvPr/>
          </p:nvSpPr>
          <p:spPr>
            <a:xfrm>
              <a:off x="6416020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" name="Google Shape;2125;p78"/>
            <p:cNvSpPr/>
            <p:nvPr/>
          </p:nvSpPr>
          <p:spPr>
            <a:xfrm>
              <a:off x="6416020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" name="Google Shape;2126;p78"/>
            <p:cNvSpPr/>
            <p:nvPr/>
          </p:nvSpPr>
          <p:spPr>
            <a:xfrm>
              <a:off x="6416020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" name="Google Shape;2127;p78"/>
            <p:cNvSpPr/>
            <p:nvPr/>
          </p:nvSpPr>
          <p:spPr>
            <a:xfrm>
              <a:off x="6416020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" name="Google Shape;2128;p78"/>
            <p:cNvSpPr/>
            <p:nvPr/>
          </p:nvSpPr>
          <p:spPr>
            <a:xfrm>
              <a:off x="6416020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" name="Google Shape;2129;p78"/>
            <p:cNvSpPr/>
            <p:nvPr/>
          </p:nvSpPr>
          <p:spPr>
            <a:xfrm>
              <a:off x="6416020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" name="Google Shape;2130;p78"/>
            <p:cNvSpPr/>
            <p:nvPr/>
          </p:nvSpPr>
          <p:spPr>
            <a:xfrm>
              <a:off x="6517275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" name="Google Shape;2131;p78"/>
            <p:cNvSpPr/>
            <p:nvPr/>
          </p:nvSpPr>
          <p:spPr>
            <a:xfrm>
              <a:off x="6517275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" name="Google Shape;2132;p78"/>
            <p:cNvSpPr/>
            <p:nvPr/>
          </p:nvSpPr>
          <p:spPr>
            <a:xfrm>
              <a:off x="6517275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" name="Google Shape;2133;p78"/>
            <p:cNvSpPr/>
            <p:nvPr/>
          </p:nvSpPr>
          <p:spPr>
            <a:xfrm>
              <a:off x="6517275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" name="Google Shape;2134;p78"/>
            <p:cNvSpPr/>
            <p:nvPr/>
          </p:nvSpPr>
          <p:spPr>
            <a:xfrm>
              <a:off x="6517275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" name="Google Shape;2135;p78"/>
            <p:cNvSpPr/>
            <p:nvPr/>
          </p:nvSpPr>
          <p:spPr>
            <a:xfrm>
              <a:off x="6517275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" name="Google Shape;2136;p78"/>
            <p:cNvSpPr/>
            <p:nvPr/>
          </p:nvSpPr>
          <p:spPr>
            <a:xfrm>
              <a:off x="6517275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" name="Google Shape;2137;p78"/>
            <p:cNvSpPr/>
            <p:nvPr/>
          </p:nvSpPr>
          <p:spPr>
            <a:xfrm>
              <a:off x="6517275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" name="Google Shape;2138;p78"/>
            <p:cNvSpPr/>
            <p:nvPr/>
          </p:nvSpPr>
          <p:spPr>
            <a:xfrm>
              <a:off x="6618265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" name="Google Shape;2139;p78"/>
            <p:cNvSpPr/>
            <p:nvPr/>
          </p:nvSpPr>
          <p:spPr>
            <a:xfrm>
              <a:off x="6719553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" name="Google Shape;2140;p78"/>
            <p:cNvSpPr/>
            <p:nvPr/>
          </p:nvSpPr>
          <p:spPr>
            <a:xfrm>
              <a:off x="6719553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" name="Google Shape;2141;p78"/>
            <p:cNvSpPr/>
            <p:nvPr/>
          </p:nvSpPr>
          <p:spPr>
            <a:xfrm>
              <a:off x="6719553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" name="Google Shape;2142;p78"/>
            <p:cNvSpPr/>
            <p:nvPr/>
          </p:nvSpPr>
          <p:spPr>
            <a:xfrm>
              <a:off x="6719553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" name="Google Shape;2143;p78"/>
            <p:cNvSpPr/>
            <p:nvPr/>
          </p:nvSpPr>
          <p:spPr>
            <a:xfrm>
              <a:off x="6719553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" name="Google Shape;2144;p78"/>
            <p:cNvSpPr/>
            <p:nvPr/>
          </p:nvSpPr>
          <p:spPr>
            <a:xfrm>
              <a:off x="6719553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" name="Google Shape;2145;p78"/>
            <p:cNvSpPr/>
            <p:nvPr/>
          </p:nvSpPr>
          <p:spPr>
            <a:xfrm>
              <a:off x="6719553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" name="Google Shape;2146;p78"/>
            <p:cNvSpPr/>
            <p:nvPr/>
          </p:nvSpPr>
          <p:spPr>
            <a:xfrm>
              <a:off x="6719553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" name="Google Shape;2147;p78"/>
            <p:cNvSpPr/>
            <p:nvPr/>
          </p:nvSpPr>
          <p:spPr>
            <a:xfrm>
              <a:off x="6719553" y="1866860"/>
              <a:ext cx="82851" cy="70759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" name="Google Shape;2148;p78"/>
            <p:cNvSpPr/>
            <p:nvPr/>
          </p:nvSpPr>
          <p:spPr>
            <a:xfrm>
              <a:off x="6618265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" name="Google Shape;2149;p78"/>
            <p:cNvSpPr/>
            <p:nvPr/>
          </p:nvSpPr>
          <p:spPr>
            <a:xfrm>
              <a:off x="6517275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" name="Google Shape;2150;p78"/>
            <p:cNvSpPr/>
            <p:nvPr/>
          </p:nvSpPr>
          <p:spPr>
            <a:xfrm>
              <a:off x="6517275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" name="Google Shape;2151;p78"/>
            <p:cNvSpPr/>
            <p:nvPr/>
          </p:nvSpPr>
          <p:spPr>
            <a:xfrm>
              <a:off x="6416020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" name="Google Shape;2152;p78"/>
            <p:cNvSpPr/>
            <p:nvPr/>
          </p:nvSpPr>
          <p:spPr>
            <a:xfrm>
              <a:off x="6416020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" name="Google Shape;2153;p78"/>
            <p:cNvSpPr/>
            <p:nvPr/>
          </p:nvSpPr>
          <p:spPr>
            <a:xfrm>
              <a:off x="6416020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" name="Google Shape;2154;p78"/>
            <p:cNvSpPr/>
            <p:nvPr/>
          </p:nvSpPr>
          <p:spPr>
            <a:xfrm>
              <a:off x="6416020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" name="Google Shape;2155;p78"/>
            <p:cNvSpPr/>
            <p:nvPr/>
          </p:nvSpPr>
          <p:spPr>
            <a:xfrm>
              <a:off x="6314732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" name="Google Shape;2156;p78"/>
            <p:cNvSpPr/>
            <p:nvPr/>
          </p:nvSpPr>
          <p:spPr>
            <a:xfrm>
              <a:off x="6314732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" name="Google Shape;2157;p78"/>
            <p:cNvSpPr/>
            <p:nvPr/>
          </p:nvSpPr>
          <p:spPr>
            <a:xfrm>
              <a:off x="6314732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" name="Google Shape;2158;p78"/>
            <p:cNvSpPr/>
            <p:nvPr/>
          </p:nvSpPr>
          <p:spPr>
            <a:xfrm>
              <a:off x="6314732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" name="Google Shape;2159;p78"/>
            <p:cNvSpPr/>
            <p:nvPr/>
          </p:nvSpPr>
          <p:spPr>
            <a:xfrm>
              <a:off x="6314732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" name="Google Shape;2160;p78"/>
            <p:cNvSpPr/>
            <p:nvPr/>
          </p:nvSpPr>
          <p:spPr>
            <a:xfrm>
              <a:off x="6314732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" name="Google Shape;2161;p78"/>
            <p:cNvSpPr/>
            <p:nvPr/>
          </p:nvSpPr>
          <p:spPr>
            <a:xfrm>
              <a:off x="6213443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" name="Google Shape;2162;p78"/>
            <p:cNvSpPr/>
            <p:nvPr/>
          </p:nvSpPr>
          <p:spPr>
            <a:xfrm>
              <a:off x="6213443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" name="Google Shape;2163;p78"/>
            <p:cNvSpPr/>
            <p:nvPr/>
          </p:nvSpPr>
          <p:spPr>
            <a:xfrm>
              <a:off x="6213443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" name="Google Shape;2164;p78"/>
            <p:cNvSpPr/>
            <p:nvPr/>
          </p:nvSpPr>
          <p:spPr>
            <a:xfrm>
              <a:off x="6213443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" name="Google Shape;2165;p78"/>
            <p:cNvSpPr/>
            <p:nvPr/>
          </p:nvSpPr>
          <p:spPr>
            <a:xfrm>
              <a:off x="6213443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" name="Google Shape;2166;p78"/>
            <p:cNvSpPr/>
            <p:nvPr/>
          </p:nvSpPr>
          <p:spPr>
            <a:xfrm>
              <a:off x="6213443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" name="Google Shape;2167;p78"/>
            <p:cNvSpPr/>
            <p:nvPr/>
          </p:nvSpPr>
          <p:spPr>
            <a:xfrm>
              <a:off x="6213443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" name="Google Shape;2168;p78"/>
            <p:cNvSpPr/>
            <p:nvPr/>
          </p:nvSpPr>
          <p:spPr>
            <a:xfrm>
              <a:off x="6213443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" name="Google Shape;2169;p78"/>
            <p:cNvSpPr/>
            <p:nvPr/>
          </p:nvSpPr>
          <p:spPr>
            <a:xfrm>
              <a:off x="6112454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" name="Google Shape;2170;p78"/>
            <p:cNvSpPr/>
            <p:nvPr/>
          </p:nvSpPr>
          <p:spPr>
            <a:xfrm>
              <a:off x="6112454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" name="Google Shape;2171;p78"/>
            <p:cNvSpPr/>
            <p:nvPr/>
          </p:nvSpPr>
          <p:spPr>
            <a:xfrm>
              <a:off x="6112454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" name="Google Shape;2172;p78"/>
            <p:cNvSpPr/>
            <p:nvPr/>
          </p:nvSpPr>
          <p:spPr>
            <a:xfrm>
              <a:off x="6112454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" name="Google Shape;2173;p78"/>
            <p:cNvSpPr/>
            <p:nvPr/>
          </p:nvSpPr>
          <p:spPr>
            <a:xfrm>
              <a:off x="6112454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" name="Google Shape;2174;p78"/>
            <p:cNvSpPr/>
            <p:nvPr/>
          </p:nvSpPr>
          <p:spPr>
            <a:xfrm>
              <a:off x="6112454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" name="Google Shape;2175;p78"/>
            <p:cNvSpPr/>
            <p:nvPr/>
          </p:nvSpPr>
          <p:spPr>
            <a:xfrm>
              <a:off x="6112454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" name="Google Shape;2176;p78"/>
            <p:cNvSpPr/>
            <p:nvPr/>
          </p:nvSpPr>
          <p:spPr>
            <a:xfrm>
              <a:off x="6112454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" name="Google Shape;2177;p78"/>
            <p:cNvSpPr/>
            <p:nvPr/>
          </p:nvSpPr>
          <p:spPr>
            <a:xfrm>
              <a:off x="6112454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" name="Google Shape;2178;p78"/>
            <p:cNvSpPr/>
            <p:nvPr/>
          </p:nvSpPr>
          <p:spPr>
            <a:xfrm>
              <a:off x="6011165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" name="Google Shape;2179;p78"/>
            <p:cNvSpPr/>
            <p:nvPr/>
          </p:nvSpPr>
          <p:spPr>
            <a:xfrm>
              <a:off x="6011165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" name="Google Shape;2180;p78"/>
            <p:cNvSpPr/>
            <p:nvPr/>
          </p:nvSpPr>
          <p:spPr>
            <a:xfrm>
              <a:off x="6011165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" name="Google Shape;2181;p78"/>
            <p:cNvSpPr/>
            <p:nvPr/>
          </p:nvSpPr>
          <p:spPr>
            <a:xfrm>
              <a:off x="6011165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" name="Google Shape;2182;p78"/>
            <p:cNvSpPr/>
            <p:nvPr/>
          </p:nvSpPr>
          <p:spPr>
            <a:xfrm>
              <a:off x="6011165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" name="Google Shape;2183;p78"/>
            <p:cNvSpPr/>
            <p:nvPr/>
          </p:nvSpPr>
          <p:spPr>
            <a:xfrm>
              <a:off x="6011165" y="1866860"/>
              <a:ext cx="82619" cy="70759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" name="Google Shape;2184;p78"/>
            <p:cNvSpPr/>
            <p:nvPr/>
          </p:nvSpPr>
          <p:spPr>
            <a:xfrm>
              <a:off x="6011165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" name="Google Shape;2185;p78"/>
            <p:cNvSpPr/>
            <p:nvPr/>
          </p:nvSpPr>
          <p:spPr>
            <a:xfrm>
              <a:off x="6011165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" name="Google Shape;2186;p78"/>
            <p:cNvSpPr/>
            <p:nvPr/>
          </p:nvSpPr>
          <p:spPr>
            <a:xfrm>
              <a:off x="6011165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" name="Google Shape;2187;p78"/>
            <p:cNvSpPr/>
            <p:nvPr/>
          </p:nvSpPr>
          <p:spPr>
            <a:xfrm>
              <a:off x="6011165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" name="Google Shape;2188;p78"/>
            <p:cNvSpPr/>
            <p:nvPr/>
          </p:nvSpPr>
          <p:spPr>
            <a:xfrm>
              <a:off x="5909910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" name="Google Shape;2189;p78"/>
            <p:cNvSpPr/>
            <p:nvPr/>
          </p:nvSpPr>
          <p:spPr>
            <a:xfrm>
              <a:off x="5909910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" name="Google Shape;2190;p78"/>
            <p:cNvSpPr/>
            <p:nvPr/>
          </p:nvSpPr>
          <p:spPr>
            <a:xfrm>
              <a:off x="5909910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" name="Google Shape;2191;p78"/>
            <p:cNvSpPr/>
            <p:nvPr/>
          </p:nvSpPr>
          <p:spPr>
            <a:xfrm>
              <a:off x="5909910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" name="Google Shape;2192;p78"/>
            <p:cNvSpPr/>
            <p:nvPr/>
          </p:nvSpPr>
          <p:spPr>
            <a:xfrm>
              <a:off x="5909910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" name="Google Shape;2193;p78"/>
            <p:cNvSpPr/>
            <p:nvPr/>
          </p:nvSpPr>
          <p:spPr>
            <a:xfrm>
              <a:off x="5909910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" name="Google Shape;2194;p78"/>
            <p:cNvSpPr/>
            <p:nvPr/>
          </p:nvSpPr>
          <p:spPr>
            <a:xfrm>
              <a:off x="5909910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" name="Google Shape;2195;p78"/>
            <p:cNvSpPr/>
            <p:nvPr/>
          </p:nvSpPr>
          <p:spPr>
            <a:xfrm>
              <a:off x="5909910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" name="Google Shape;2196;p78"/>
            <p:cNvSpPr/>
            <p:nvPr/>
          </p:nvSpPr>
          <p:spPr>
            <a:xfrm>
              <a:off x="5909910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" name="Google Shape;2197;p78"/>
            <p:cNvSpPr/>
            <p:nvPr/>
          </p:nvSpPr>
          <p:spPr>
            <a:xfrm>
              <a:off x="5909910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" name="Google Shape;2198;p78"/>
            <p:cNvSpPr/>
            <p:nvPr/>
          </p:nvSpPr>
          <p:spPr>
            <a:xfrm>
              <a:off x="5909910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" name="Google Shape;2199;p78"/>
            <p:cNvSpPr/>
            <p:nvPr/>
          </p:nvSpPr>
          <p:spPr>
            <a:xfrm>
              <a:off x="5808622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" name="Google Shape;2200;p78"/>
            <p:cNvSpPr/>
            <p:nvPr/>
          </p:nvSpPr>
          <p:spPr>
            <a:xfrm>
              <a:off x="5808622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" name="Google Shape;2201;p78"/>
            <p:cNvSpPr/>
            <p:nvPr/>
          </p:nvSpPr>
          <p:spPr>
            <a:xfrm>
              <a:off x="5808622" y="2271681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" name="Google Shape;2202;p78"/>
            <p:cNvSpPr/>
            <p:nvPr/>
          </p:nvSpPr>
          <p:spPr>
            <a:xfrm>
              <a:off x="5808622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" name="Google Shape;2203;p78"/>
            <p:cNvSpPr/>
            <p:nvPr/>
          </p:nvSpPr>
          <p:spPr>
            <a:xfrm>
              <a:off x="5808622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" name="Google Shape;2204;p78"/>
            <p:cNvSpPr/>
            <p:nvPr/>
          </p:nvSpPr>
          <p:spPr>
            <a:xfrm>
              <a:off x="5808622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" name="Google Shape;2205;p78"/>
            <p:cNvSpPr/>
            <p:nvPr/>
          </p:nvSpPr>
          <p:spPr>
            <a:xfrm>
              <a:off x="5808622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6" name="Google Shape;2206;p78"/>
            <p:cNvSpPr/>
            <p:nvPr/>
          </p:nvSpPr>
          <p:spPr>
            <a:xfrm>
              <a:off x="5808622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7" name="Google Shape;2207;p78"/>
            <p:cNvSpPr/>
            <p:nvPr/>
          </p:nvSpPr>
          <p:spPr>
            <a:xfrm>
              <a:off x="5808622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8" name="Google Shape;2208;p78"/>
            <p:cNvSpPr/>
            <p:nvPr/>
          </p:nvSpPr>
          <p:spPr>
            <a:xfrm>
              <a:off x="5707367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9" name="Google Shape;2209;p78"/>
            <p:cNvSpPr/>
            <p:nvPr/>
          </p:nvSpPr>
          <p:spPr>
            <a:xfrm>
              <a:off x="5707367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0" name="Google Shape;2210;p78"/>
            <p:cNvSpPr/>
            <p:nvPr/>
          </p:nvSpPr>
          <p:spPr>
            <a:xfrm>
              <a:off x="5707367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1" name="Google Shape;2211;p78"/>
            <p:cNvSpPr/>
            <p:nvPr/>
          </p:nvSpPr>
          <p:spPr>
            <a:xfrm>
              <a:off x="5707367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2" name="Google Shape;2212;p78"/>
            <p:cNvSpPr/>
            <p:nvPr/>
          </p:nvSpPr>
          <p:spPr>
            <a:xfrm>
              <a:off x="5707367" y="1866860"/>
              <a:ext cx="82585" cy="70759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3" name="Google Shape;2213;p78"/>
            <p:cNvSpPr/>
            <p:nvPr/>
          </p:nvSpPr>
          <p:spPr>
            <a:xfrm>
              <a:off x="5606078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4" name="Google Shape;2214;p78"/>
            <p:cNvSpPr/>
            <p:nvPr/>
          </p:nvSpPr>
          <p:spPr>
            <a:xfrm>
              <a:off x="5606078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5" name="Google Shape;2215;p78"/>
            <p:cNvSpPr/>
            <p:nvPr/>
          </p:nvSpPr>
          <p:spPr>
            <a:xfrm>
              <a:off x="5606078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6" name="Google Shape;2216;p78"/>
            <p:cNvSpPr/>
            <p:nvPr/>
          </p:nvSpPr>
          <p:spPr>
            <a:xfrm>
              <a:off x="5606078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7" name="Google Shape;2217;p78"/>
            <p:cNvSpPr/>
            <p:nvPr/>
          </p:nvSpPr>
          <p:spPr>
            <a:xfrm>
              <a:off x="5606078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8" name="Google Shape;2218;p78"/>
            <p:cNvSpPr/>
            <p:nvPr/>
          </p:nvSpPr>
          <p:spPr>
            <a:xfrm>
              <a:off x="5504823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9" name="Google Shape;2219;p78"/>
            <p:cNvSpPr/>
            <p:nvPr/>
          </p:nvSpPr>
          <p:spPr>
            <a:xfrm>
              <a:off x="5504823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0" name="Google Shape;2220;p78"/>
            <p:cNvSpPr/>
            <p:nvPr/>
          </p:nvSpPr>
          <p:spPr>
            <a:xfrm>
              <a:off x="5504823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1" name="Google Shape;2221;p78"/>
            <p:cNvSpPr/>
            <p:nvPr/>
          </p:nvSpPr>
          <p:spPr>
            <a:xfrm>
              <a:off x="5504823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2" name="Google Shape;2222;p78"/>
            <p:cNvSpPr/>
            <p:nvPr/>
          </p:nvSpPr>
          <p:spPr>
            <a:xfrm>
              <a:off x="5504823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3" name="Google Shape;2223;p78"/>
            <p:cNvSpPr/>
            <p:nvPr/>
          </p:nvSpPr>
          <p:spPr>
            <a:xfrm>
              <a:off x="5504823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4" name="Google Shape;2224;p78"/>
            <p:cNvSpPr/>
            <p:nvPr/>
          </p:nvSpPr>
          <p:spPr>
            <a:xfrm>
              <a:off x="5504823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5" name="Google Shape;2225;p78"/>
            <p:cNvSpPr/>
            <p:nvPr/>
          </p:nvSpPr>
          <p:spPr>
            <a:xfrm>
              <a:off x="5403534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6" name="Google Shape;2226;p78"/>
            <p:cNvSpPr/>
            <p:nvPr/>
          </p:nvSpPr>
          <p:spPr>
            <a:xfrm>
              <a:off x="5403534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7" name="Google Shape;2227;p78"/>
            <p:cNvSpPr/>
            <p:nvPr/>
          </p:nvSpPr>
          <p:spPr>
            <a:xfrm>
              <a:off x="5403534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8" name="Google Shape;2228;p78"/>
            <p:cNvSpPr/>
            <p:nvPr/>
          </p:nvSpPr>
          <p:spPr>
            <a:xfrm>
              <a:off x="5403534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9" name="Google Shape;2229;p78"/>
            <p:cNvSpPr/>
            <p:nvPr/>
          </p:nvSpPr>
          <p:spPr>
            <a:xfrm>
              <a:off x="5403534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0" name="Google Shape;2230;p78"/>
            <p:cNvSpPr/>
            <p:nvPr/>
          </p:nvSpPr>
          <p:spPr>
            <a:xfrm>
              <a:off x="5403534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1" name="Google Shape;2231;p78"/>
            <p:cNvSpPr/>
            <p:nvPr/>
          </p:nvSpPr>
          <p:spPr>
            <a:xfrm>
              <a:off x="5403534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2" name="Google Shape;2232;p78"/>
            <p:cNvSpPr/>
            <p:nvPr/>
          </p:nvSpPr>
          <p:spPr>
            <a:xfrm>
              <a:off x="5302545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3" name="Google Shape;2233;p78"/>
            <p:cNvSpPr/>
            <p:nvPr/>
          </p:nvSpPr>
          <p:spPr>
            <a:xfrm>
              <a:off x="5302545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2234;p78"/>
            <p:cNvSpPr/>
            <p:nvPr/>
          </p:nvSpPr>
          <p:spPr>
            <a:xfrm>
              <a:off x="5302545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2235;p78"/>
            <p:cNvSpPr/>
            <p:nvPr/>
          </p:nvSpPr>
          <p:spPr>
            <a:xfrm>
              <a:off x="5302545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2236;p78"/>
            <p:cNvSpPr/>
            <p:nvPr/>
          </p:nvSpPr>
          <p:spPr>
            <a:xfrm>
              <a:off x="5201257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7" name="Google Shape;2237;p78"/>
            <p:cNvSpPr/>
            <p:nvPr/>
          </p:nvSpPr>
          <p:spPr>
            <a:xfrm>
              <a:off x="4998713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8" name="Google Shape;2238;p78"/>
            <p:cNvSpPr/>
            <p:nvPr/>
          </p:nvSpPr>
          <p:spPr>
            <a:xfrm>
              <a:off x="4897723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2239;p78"/>
            <p:cNvSpPr/>
            <p:nvPr/>
          </p:nvSpPr>
          <p:spPr>
            <a:xfrm>
              <a:off x="4897723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2240;p78"/>
            <p:cNvSpPr/>
            <p:nvPr/>
          </p:nvSpPr>
          <p:spPr>
            <a:xfrm>
              <a:off x="4796435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2241;p78"/>
            <p:cNvSpPr/>
            <p:nvPr/>
          </p:nvSpPr>
          <p:spPr>
            <a:xfrm>
              <a:off x="4796435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2242;p78"/>
            <p:cNvSpPr/>
            <p:nvPr/>
          </p:nvSpPr>
          <p:spPr>
            <a:xfrm>
              <a:off x="4796435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2243;p78"/>
            <p:cNvSpPr/>
            <p:nvPr/>
          </p:nvSpPr>
          <p:spPr>
            <a:xfrm>
              <a:off x="4796435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2244;p78"/>
            <p:cNvSpPr/>
            <p:nvPr/>
          </p:nvSpPr>
          <p:spPr>
            <a:xfrm>
              <a:off x="4796435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2245;p78"/>
            <p:cNvSpPr/>
            <p:nvPr/>
          </p:nvSpPr>
          <p:spPr>
            <a:xfrm>
              <a:off x="4796435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" name="Google Shape;2246;p78"/>
            <p:cNvSpPr/>
            <p:nvPr/>
          </p:nvSpPr>
          <p:spPr>
            <a:xfrm>
              <a:off x="4695180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7" name="Google Shape;2247;p78"/>
            <p:cNvSpPr/>
            <p:nvPr/>
          </p:nvSpPr>
          <p:spPr>
            <a:xfrm>
              <a:off x="4695180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8" name="Google Shape;2248;p78"/>
            <p:cNvSpPr/>
            <p:nvPr/>
          </p:nvSpPr>
          <p:spPr>
            <a:xfrm>
              <a:off x="4695180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9" name="Google Shape;2249;p78"/>
            <p:cNvSpPr/>
            <p:nvPr/>
          </p:nvSpPr>
          <p:spPr>
            <a:xfrm>
              <a:off x="4695180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0" name="Google Shape;2250;p78"/>
            <p:cNvSpPr/>
            <p:nvPr/>
          </p:nvSpPr>
          <p:spPr>
            <a:xfrm>
              <a:off x="4695180" y="1360784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1" name="Google Shape;2251;p78"/>
            <p:cNvSpPr/>
            <p:nvPr/>
          </p:nvSpPr>
          <p:spPr>
            <a:xfrm>
              <a:off x="4695180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2" name="Google Shape;2252;p78"/>
            <p:cNvSpPr/>
            <p:nvPr/>
          </p:nvSpPr>
          <p:spPr>
            <a:xfrm>
              <a:off x="4695180" y="1158240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3" name="Google Shape;2253;p78"/>
            <p:cNvSpPr/>
            <p:nvPr/>
          </p:nvSpPr>
          <p:spPr>
            <a:xfrm>
              <a:off x="4593891" y="1866860"/>
              <a:ext cx="82585" cy="70759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4" name="Google Shape;2254;p78"/>
            <p:cNvSpPr/>
            <p:nvPr/>
          </p:nvSpPr>
          <p:spPr>
            <a:xfrm>
              <a:off x="4593891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5" name="Google Shape;2255;p78"/>
            <p:cNvSpPr/>
            <p:nvPr/>
          </p:nvSpPr>
          <p:spPr>
            <a:xfrm>
              <a:off x="4593891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6" name="Google Shape;2256;p78"/>
            <p:cNvSpPr/>
            <p:nvPr/>
          </p:nvSpPr>
          <p:spPr>
            <a:xfrm>
              <a:off x="4593891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7" name="Google Shape;2257;p78"/>
            <p:cNvSpPr/>
            <p:nvPr/>
          </p:nvSpPr>
          <p:spPr>
            <a:xfrm>
              <a:off x="4593891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8" name="Google Shape;2258;p78"/>
            <p:cNvSpPr/>
            <p:nvPr/>
          </p:nvSpPr>
          <p:spPr>
            <a:xfrm>
              <a:off x="4593891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9" name="Google Shape;2259;p78"/>
            <p:cNvSpPr/>
            <p:nvPr/>
          </p:nvSpPr>
          <p:spPr>
            <a:xfrm>
              <a:off x="4593891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0" name="Google Shape;2260;p78"/>
            <p:cNvSpPr/>
            <p:nvPr/>
          </p:nvSpPr>
          <p:spPr>
            <a:xfrm>
              <a:off x="4593891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1" name="Google Shape;2261;p78"/>
            <p:cNvSpPr/>
            <p:nvPr/>
          </p:nvSpPr>
          <p:spPr>
            <a:xfrm>
              <a:off x="4492636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2" name="Google Shape;2262;p78"/>
            <p:cNvSpPr/>
            <p:nvPr/>
          </p:nvSpPr>
          <p:spPr>
            <a:xfrm>
              <a:off x="4492636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3" name="Google Shape;2263;p78"/>
            <p:cNvSpPr/>
            <p:nvPr/>
          </p:nvSpPr>
          <p:spPr>
            <a:xfrm>
              <a:off x="4492636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4" name="Google Shape;2264;p78"/>
            <p:cNvSpPr/>
            <p:nvPr/>
          </p:nvSpPr>
          <p:spPr>
            <a:xfrm>
              <a:off x="4492636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5" name="Google Shape;2265;p78"/>
            <p:cNvSpPr/>
            <p:nvPr/>
          </p:nvSpPr>
          <p:spPr>
            <a:xfrm>
              <a:off x="4492636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6" name="Google Shape;2266;p78"/>
            <p:cNvSpPr/>
            <p:nvPr/>
          </p:nvSpPr>
          <p:spPr>
            <a:xfrm>
              <a:off x="4492636" y="1360784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7" name="Google Shape;2267;p78"/>
            <p:cNvSpPr/>
            <p:nvPr/>
          </p:nvSpPr>
          <p:spPr>
            <a:xfrm>
              <a:off x="4492636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8" name="Google Shape;2268;p78"/>
            <p:cNvSpPr/>
            <p:nvPr/>
          </p:nvSpPr>
          <p:spPr>
            <a:xfrm>
              <a:off x="4492636" y="1158240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9" name="Google Shape;2269;p78"/>
            <p:cNvSpPr/>
            <p:nvPr/>
          </p:nvSpPr>
          <p:spPr>
            <a:xfrm>
              <a:off x="4391614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" name="Google Shape;2270;p78"/>
            <p:cNvSpPr/>
            <p:nvPr/>
          </p:nvSpPr>
          <p:spPr>
            <a:xfrm>
              <a:off x="4391614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1" name="Google Shape;2271;p78"/>
            <p:cNvSpPr/>
            <p:nvPr/>
          </p:nvSpPr>
          <p:spPr>
            <a:xfrm>
              <a:off x="4391614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2" name="Google Shape;2272;p78"/>
            <p:cNvSpPr/>
            <p:nvPr/>
          </p:nvSpPr>
          <p:spPr>
            <a:xfrm>
              <a:off x="4391614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3" name="Google Shape;2273;p78"/>
            <p:cNvSpPr/>
            <p:nvPr/>
          </p:nvSpPr>
          <p:spPr>
            <a:xfrm>
              <a:off x="4391614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4" name="Google Shape;2274;p78"/>
            <p:cNvSpPr/>
            <p:nvPr/>
          </p:nvSpPr>
          <p:spPr>
            <a:xfrm>
              <a:off x="4391614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5" name="Google Shape;2275;p78"/>
            <p:cNvSpPr/>
            <p:nvPr/>
          </p:nvSpPr>
          <p:spPr>
            <a:xfrm>
              <a:off x="4391614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6" name="Google Shape;2276;p78"/>
            <p:cNvSpPr/>
            <p:nvPr/>
          </p:nvSpPr>
          <p:spPr>
            <a:xfrm>
              <a:off x="4391614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7" name="Google Shape;2277;p78"/>
            <p:cNvSpPr/>
            <p:nvPr/>
          </p:nvSpPr>
          <p:spPr>
            <a:xfrm>
              <a:off x="4290358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8" name="Google Shape;2278;p78"/>
            <p:cNvSpPr/>
            <p:nvPr/>
          </p:nvSpPr>
          <p:spPr>
            <a:xfrm>
              <a:off x="4290358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9" name="Google Shape;2279;p78"/>
            <p:cNvSpPr/>
            <p:nvPr/>
          </p:nvSpPr>
          <p:spPr>
            <a:xfrm>
              <a:off x="4290358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0" name="Google Shape;2280;p78"/>
            <p:cNvSpPr/>
            <p:nvPr/>
          </p:nvSpPr>
          <p:spPr>
            <a:xfrm>
              <a:off x="4290358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1" name="Google Shape;2281;p78"/>
            <p:cNvSpPr/>
            <p:nvPr/>
          </p:nvSpPr>
          <p:spPr>
            <a:xfrm>
              <a:off x="4290358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2" name="Google Shape;2282;p78"/>
            <p:cNvSpPr/>
            <p:nvPr/>
          </p:nvSpPr>
          <p:spPr>
            <a:xfrm>
              <a:off x="4290358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3" name="Google Shape;2283;p78"/>
            <p:cNvSpPr/>
            <p:nvPr/>
          </p:nvSpPr>
          <p:spPr>
            <a:xfrm>
              <a:off x="4290358" y="1360784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4" name="Google Shape;2284;p78"/>
            <p:cNvSpPr/>
            <p:nvPr/>
          </p:nvSpPr>
          <p:spPr>
            <a:xfrm>
              <a:off x="4290358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5" name="Google Shape;2285;p78"/>
            <p:cNvSpPr/>
            <p:nvPr/>
          </p:nvSpPr>
          <p:spPr>
            <a:xfrm>
              <a:off x="4290358" y="1158240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6" name="Google Shape;2286;p78"/>
            <p:cNvSpPr/>
            <p:nvPr/>
          </p:nvSpPr>
          <p:spPr>
            <a:xfrm>
              <a:off x="4189070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7" name="Google Shape;2287;p78"/>
            <p:cNvSpPr/>
            <p:nvPr/>
          </p:nvSpPr>
          <p:spPr>
            <a:xfrm>
              <a:off x="4189070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8" name="Google Shape;2288;p78"/>
            <p:cNvSpPr/>
            <p:nvPr/>
          </p:nvSpPr>
          <p:spPr>
            <a:xfrm>
              <a:off x="4189070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9" name="Google Shape;2289;p78"/>
            <p:cNvSpPr/>
            <p:nvPr/>
          </p:nvSpPr>
          <p:spPr>
            <a:xfrm>
              <a:off x="4189070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0" name="Google Shape;2290;p78"/>
            <p:cNvSpPr/>
            <p:nvPr/>
          </p:nvSpPr>
          <p:spPr>
            <a:xfrm>
              <a:off x="4189070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1" name="Google Shape;2291;p78"/>
            <p:cNvSpPr/>
            <p:nvPr/>
          </p:nvSpPr>
          <p:spPr>
            <a:xfrm>
              <a:off x="4189070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2" name="Google Shape;2292;p78"/>
            <p:cNvSpPr/>
            <p:nvPr/>
          </p:nvSpPr>
          <p:spPr>
            <a:xfrm>
              <a:off x="4189070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3" name="Google Shape;2293;p78"/>
            <p:cNvSpPr/>
            <p:nvPr/>
          </p:nvSpPr>
          <p:spPr>
            <a:xfrm>
              <a:off x="4189070" y="1360784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4" name="Google Shape;2294;p78"/>
            <p:cNvSpPr/>
            <p:nvPr/>
          </p:nvSpPr>
          <p:spPr>
            <a:xfrm>
              <a:off x="4189070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5" name="Google Shape;2295;p78"/>
            <p:cNvSpPr/>
            <p:nvPr/>
          </p:nvSpPr>
          <p:spPr>
            <a:xfrm>
              <a:off x="4189070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6" name="Google Shape;2296;p78"/>
            <p:cNvSpPr/>
            <p:nvPr/>
          </p:nvSpPr>
          <p:spPr>
            <a:xfrm>
              <a:off x="4087815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7" name="Google Shape;2297;p78"/>
            <p:cNvSpPr/>
            <p:nvPr/>
          </p:nvSpPr>
          <p:spPr>
            <a:xfrm>
              <a:off x="4087815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8" name="Google Shape;2298;p78"/>
            <p:cNvSpPr/>
            <p:nvPr/>
          </p:nvSpPr>
          <p:spPr>
            <a:xfrm>
              <a:off x="4087815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9" name="Google Shape;2299;p78"/>
            <p:cNvSpPr/>
            <p:nvPr/>
          </p:nvSpPr>
          <p:spPr>
            <a:xfrm>
              <a:off x="4087815" y="1765605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0" name="Google Shape;2300;p78"/>
            <p:cNvSpPr/>
            <p:nvPr/>
          </p:nvSpPr>
          <p:spPr>
            <a:xfrm>
              <a:off x="4087815" y="1664316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1" name="Google Shape;2301;p78"/>
            <p:cNvSpPr/>
            <p:nvPr/>
          </p:nvSpPr>
          <p:spPr>
            <a:xfrm>
              <a:off x="4087815" y="1563028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2" name="Google Shape;2302;p78"/>
            <p:cNvSpPr/>
            <p:nvPr/>
          </p:nvSpPr>
          <p:spPr>
            <a:xfrm>
              <a:off x="4087815" y="1461773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3" name="Google Shape;2303;p78"/>
            <p:cNvSpPr/>
            <p:nvPr/>
          </p:nvSpPr>
          <p:spPr>
            <a:xfrm>
              <a:off x="4087815" y="1360784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4" name="Google Shape;2304;p78"/>
            <p:cNvSpPr/>
            <p:nvPr/>
          </p:nvSpPr>
          <p:spPr>
            <a:xfrm>
              <a:off x="4087815" y="1259495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5" name="Google Shape;2305;p78"/>
            <p:cNvSpPr/>
            <p:nvPr/>
          </p:nvSpPr>
          <p:spPr>
            <a:xfrm>
              <a:off x="4087815" y="1158240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6" name="Google Shape;2306;p78"/>
            <p:cNvSpPr/>
            <p:nvPr/>
          </p:nvSpPr>
          <p:spPr>
            <a:xfrm>
              <a:off x="3986792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7" name="Google Shape;2307;p78"/>
            <p:cNvSpPr/>
            <p:nvPr/>
          </p:nvSpPr>
          <p:spPr>
            <a:xfrm>
              <a:off x="3986792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8" name="Google Shape;2308;p78"/>
            <p:cNvSpPr/>
            <p:nvPr/>
          </p:nvSpPr>
          <p:spPr>
            <a:xfrm>
              <a:off x="3986792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9" name="Google Shape;2309;p78"/>
            <p:cNvSpPr/>
            <p:nvPr/>
          </p:nvSpPr>
          <p:spPr>
            <a:xfrm>
              <a:off x="3986792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0" name="Google Shape;2310;p78"/>
            <p:cNvSpPr/>
            <p:nvPr/>
          </p:nvSpPr>
          <p:spPr>
            <a:xfrm>
              <a:off x="3986792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1" name="Google Shape;2311;p78"/>
            <p:cNvSpPr/>
            <p:nvPr/>
          </p:nvSpPr>
          <p:spPr>
            <a:xfrm>
              <a:off x="3986792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2" name="Google Shape;2312;p78"/>
            <p:cNvSpPr/>
            <p:nvPr/>
          </p:nvSpPr>
          <p:spPr>
            <a:xfrm>
              <a:off x="3986792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2313;p78"/>
            <p:cNvSpPr/>
            <p:nvPr/>
          </p:nvSpPr>
          <p:spPr>
            <a:xfrm>
              <a:off x="3986792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2314;p78"/>
            <p:cNvSpPr/>
            <p:nvPr/>
          </p:nvSpPr>
          <p:spPr>
            <a:xfrm>
              <a:off x="3986792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5" name="Google Shape;2315;p78"/>
            <p:cNvSpPr/>
            <p:nvPr/>
          </p:nvSpPr>
          <p:spPr>
            <a:xfrm>
              <a:off x="3885537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6" name="Google Shape;2316;p78"/>
            <p:cNvSpPr/>
            <p:nvPr/>
          </p:nvSpPr>
          <p:spPr>
            <a:xfrm>
              <a:off x="3885537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7" name="Google Shape;2317;p78"/>
            <p:cNvSpPr/>
            <p:nvPr/>
          </p:nvSpPr>
          <p:spPr>
            <a:xfrm>
              <a:off x="3885537" y="1360784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8" name="Google Shape;2318;p78"/>
            <p:cNvSpPr/>
            <p:nvPr/>
          </p:nvSpPr>
          <p:spPr>
            <a:xfrm>
              <a:off x="3885537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9" name="Google Shape;2319;p78"/>
            <p:cNvSpPr/>
            <p:nvPr/>
          </p:nvSpPr>
          <p:spPr>
            <a:xfrm>
              <a:off x="3783983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0" name="Google Shape;2320;p78"/>
            <p:cNvSpPr/>
            <p:nvPr/>
          </p:nvSpPr>
          <p:spPr>
            <a:xfrm>
              <a:off x="3783983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1" name="Google Shape;2321;p78"/>
            <p:cNvSpPr/>
            <p:nvPr/>
          </p:nvSpPr>
          <p:spPr>
            <a:xfrm>
              <a:off x="3783983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2" name="Google Shape;2322;p78"/>
            <p:cNvSpPr/>
            <p:nvPr/>
          </p:nvSpPr>
          <p:spPr>
            <a:xfrm>
              <a:off x="3682694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3" name="Google Shape;2323;p78"/>
            <p:cNvSpPr/>
            <p:nvPr/>
          </p:nvSpPr>
          <p:spPr>
            <a:xfrm>
              <a:off x="3682694" y="1360784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4" name="Google Shape;2324;p78"/>
            <p:cNvSpPr/>
            <p:nvPr/>
          </p:nvSpPr>
          <p:spPr>
            <a:xfrm>
              <a:off x="4492636" y="4599619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" name="Google Shape;2325;p78"/>
            <p:cNvSpPr/>
            <p:nvPr/>
          </p:nvSpPr>
          <p:spPr>
            <a:xfrm>
              <a:off x="4492636" y="4498597"/>
              <a:ext cx="82851" cy="70825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6" name="Google Shape;2326;p78"/>
            <p:cNvSpPr/>
            <p:nvPr/>
          </p:nvSpPr>
          <p:spPr>
            <a:xfrm>
              <a:off x="4492636" y="4397342"/>
              <a:ext cx="82851" cy="70792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7" name="Google Shape;2327;p78"/>
            <p:cNvSpPr/>
            <p:nvPr/>
          </p:nvSpPr>
          <p:spPr>
            <a:xfrm>
              <a:off x="4391614" y="4903684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8" name="Google Shape;2328;p78"/>
            <p:cNvSpPr/>
            <p:nvPr/>
          </p:nvSpPr>
          <p:spPr>
            <a:xfrm>
              <a:off x="4391348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9" name="Google Shape;2329;p78"/>
            <p:cNvSpPr/>
            <p:nvPr/>
          </p:nvSpPr>
          <p:spPr>
            <a:xfrm>
              <a:off x="4391614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0" name="Google Shape;2330;p78"/>
            <p:cNvSpPr/>
            <p:nvPr/>
          </p:nvSpPr>
          <p:spPr>
            <a:xfrm>
              <a:off x="4391614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1" name="Google Shape;2331;p78"/>
            <p:cNvSpPr/>
            <p:nvPr/>
          </p:nvSpPr>
          <p:spPr>
            <a:xfrm>
              <a:off x="4391614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2" name="Google Shape;2332;p78"/>
            <p:cNvSpPr/>
            <p:nvPr/>
          </p:nvSpPr>
          <p:spPr>
            <a:xfrm>
              <a:off x="4391614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3" name="Google Shape;2333;p78"/>
            <p:cNvSpPr/>
            <p:nvPr/>
          </p:nvSpPr>
          <p:spPr>
            <a:xfrm>
              <a:off x="4290358" y="4903684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4" name="Google Shape;2334;p78"/>
            <p:cNvSpPr/>
            <p:nvPr/>
          </p:nvSpPr>
          <p:spPr>
            <a:xfrm>
              <a:off x="4290358" y="4802163"/>
              <a:ext cx="82918" cy="71058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5" name="Google Shape;2335;p78"/>
            <p:cNvSpPr/>
            <p:nvPr/>
          </p:nvSpPr>
          <p:spPr>
            <a:xfrm>
              <a:off x="4290358" y="4700875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6" name="Google Shape;2336;p78"/>
            <p:cNvSpPr/>
            <p:nvPr/>
          </p:nvSpPr>
          <p:spPr>
            <a:xfrm>
              <a:off x="4290358" y="4599619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7" name="Google Shape;2337;p78"/>
            <p:cNvSpPr/>
            <p:nvPr/>
          </p:nvSpPr>
          <p:spPr>
            <a:xfrm>
              <a:off x="4290358" y="4498597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8" name="Google Shape;2338;p78"/>
            <p:cNvSpPr/>
            <p:nvPr/>
          </p:nvSpPr>
          <p:spPr>
            <a:xfrm>
              <a:off x="4290358" y="439734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9" name="Google Shape;2339;p78"/>
            <p:cNvSpPr/>
            <p:nvPr/>
          </p:nvSpPr>
          <p:spPr>
            <a:xfrm>
              <a:off x="4189070" y="5004707"/>
              <a:ext cx="82685" cy="71058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0" name="Google Shape;2340;p78"/>
            <p:cNvSpPr/>
            <p:nvPr/>
          </p:nvSpPr>
          <p:spPr>
            <a:xfrm>
              <a:off x="4189070" y="4903684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1" name="Google Shape;2341;p78"/>
            <p:cNvSpPr/>
            <p:nvPr/>
          </p:nvSpPr>
          <p:spPr>
            <a:xfrm>
              <a:off x="4189070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2" name="Google Shape;2342;p78"/>
            <p:cNvSpPr/>
            <p:nvPr/>
          </p:nvSpPr>
          <p:spPr>
            <a:xfrm>
              <a:off x="4189070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3" name="Google Shape;2343;p78"/>
            <p:cNvSpPr/>
            <p:nvPr/>
          </p:nvSpPr>
          <p:spPr>
            <a:xfrm>
              <a:off x="4189070" y="4599619"/>
              <a:ext cx="82685" cy="71058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4" name="Google Shape;2344;p78"/>
            <p:cNvSpPr/>
            <p:nvPr/>
          </p:nvSpPr>
          <p:spPr>
            <a:xfrm>
              <a:off x="4189070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5" name="Google Shape;2345;p78"/>
            <p:cNvSpPr/>
            <p:nvPr/>
          </p:nvSpPr>
          <p:spPr>
            <a:xfrm>
              <a:off x="4189070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6" name="Google Shape;2346;p78"/>
            <p:cNvSpPr/>
            <p:nvPr/>
          </p:nvSpPr>
          <p:spPr>
            <a:xfrm>
              <a:off x="4189070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7" name="Google Shape;2347;p78"/>
            <p:cNvSpPr/>
            <p:nvPr/>
          </p:nvSpPr>
          <p:spPr>
            <a:xfrm>
              <a:off x="4087815" y="5207250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8" name="Google Shape;2348;p78"/>
            <p:cNvSpPr/>
            <p:nvPr/>
          </p:nvSpPr>
          <p:spPr>
            <a:xfrm>
              <a:off x="4087815" y="510596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9" name="Google Shape;2349;p78"/>
            <p:cNvSpPr/>
            <p:nvPr/>
          </p:nvSpPr>
          <p:spPr>
            <a:xfrm>
              <a:off x="4087815" y="5004707"/>
              <a:ext cx="82652" cy="71058"/>
            </a:xfrm>
            <a:custGeom>
              <a:avLst/>
              <a:gdLst/>
              <a:ahLst/>
              <a:cxn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0" name="Google Shape;2350;p78"/>
            <p:cNvSpPr/>
            <p:nvPr/>
          </p:nvSpPr>
          <p:spPr>
            <a:xfrm>
              <a:off x="4087815" y="4903684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1" name="Google Shape;2351;p78"/>
            <p:cNvSpPr/>
            <p:nvPr/>
          </p:nvSpPr>
          <p:spPr>
            <a:xfrm>
              <a:off x="4087815" y="4802163"/>
              <a:ext cx="82918" cy="71058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2" name="Google Shape;2352;p78"/>
            <p:cNvSpPr/>
            <p:nvPr/>
          </p:nvSpPr>
          <p:spPr>
            <a:xfrm>
              <a:off x="4087815" y="4700875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3" name="Google Shape;2353;p78"/>
            <p:cNvSpPr/>
            <p:nvPr/>
          </p:nvSpPr>
          <p:spPr>
            <a:xfrm>
              <a:off x="4087815" y="4599619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4" name="Google Shape;2354;p78"/>
            <p:cNvSpPr/>
            <p:nvPr/>
          </p:nvSpPr>
          <p:spPr>
            <a:xfrm>
              <a:off x="4087815" y="4498597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5" name="Google Shape;2355;p78"/>
            <p:cNvSpPr/>
            <p:nvPr/>
          </p:nvSpPr>
          <p:spPr>
            <a:xfrm>
              <a:off x="4087815" y="439734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6" name="Google Shape;2356;p78"/>
            <p:cNvSpPr/>
            <p:nvPr/>
          </p:nvSpPr>
          <p:spPr>
            <a:xfrm>
              <a:off x="4087815" y="4296053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7" name="Google Shape;2357;p78"/>
            <p:cNvSpPr/>
            <p:nvPr/>
          </p:nvSpPr>
          <p:spPr>
            <a:xfrm>
              <a:off x="4087815" y="4194798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8" name="Google Shape;2358;p78"/>
            <p:cNvSpPr/>
            <p:nvPr/>
          </p:nvSpPr>
          <p:spPr>
            <a:xfrm>
              <a:off x="3986792" y="540952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9" name="Google Shape;2359;p78"/>
            <p:cNvSpPr/>
            <p:nvPr/>
          </p:nvSpPr>
          <p:spPr>
            <a:xfrm>
              <a:off x="3986792" y="5308505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0" name="Google Shape;2360;p78"/>
            <p:cNvSpPr/>
            <p:nvPr/>
          </p:nvSpPr>
          <p:spPr>
            <a:xfrm>
              <a:off x="3986792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1" name="Google Shape;2361;p78"/>
            <p:cNvSpPr/>
            <p:nvPr/>
          </p:nvSpPr>
          <p:spPr>
            <a:xfrm>
              <a:off x="3986792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2" name="Google Shape;2362;p78"/>
            <p:cNvSpPr/>
            <p:nvPr/>
          </p:nvSpPr>
          <p:spPr>
            <a:xfrm>
              <a:off x="3986526" y="5004707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3" name="Google Shape;2363;p78"/>
            <p:cNvSpPr/>
            <p:nvPr/>
          </p:nvSpPr>
          <p:spPr>
            <a:xfrm>
              <a:off x="3986526" y="4903684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4" name="Google Shape;2364;p78"/>
            <p:cNvSpPr/>
            <p:nvPr/>
          </p:nvSpPr>
          <p:spPr>
            <a:xfrm>
              <a:off x="3986526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5" name="Google Shape;2365;p78"/>
            <p:cNvSpPr/>
            <p:nvPr/>
          </p:nvSpPr>
          <p:spPr>
            <a:xfrm>
              <a:off x="3986792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6" name="Google Shape;2366;p78"/>
            <p:cNvSpPr/>
            <p:nvPr/>
          </p:nvSpPr>
          <p:spPr>
            <a:xfrm>
              <a:off x="3986792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7" name="Google Shape;2367;p78"/>
            <p:cNvSpPr/>
            <p:nvPr/>
          </p:nvSpPr>
          <p:spPr>
            <a:xfrm>
              <a:off x="3986526" y="4498597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8" name="Google Shape;2368;p78"/>
            <p:cNvSpPr/>
            <p:nvPr/>
          </p:nvSpPr>
          <p:spPr>
            <a:xfrm>
              <a:off x="3986526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9" name="Google Shape;2369;p78"/>
            <p:cNvSpPr/>
            <p:nvPr/>
          </p:nvSpPr>
          <p:spPr>
            <a:xfrm>
              <a:off x="3986526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0" name="Google Shape;2370;p78"/>
            <p:cNvSpPr/>
            <p:nvPr/>
          </p:nvSpPr>
          <p:spPr>
            <a:xfrm>
              <a:off x="3986526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1" name="Google Shape;2371;p78"/>
            <p:cNvSpPr/>
            <p:nvPr/>
          </p:nvSpPr>
          <p:spPr>
            <a:xfrm>
              <a:off x="3986526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2" name="Google Shape;2372;p78"/>
            <p:cNvSpPr/>
            <p:nvPr/>
          </p:nvSpPr>
          <p:spPr>
            <a:xfrm>
              <a:off x="3885537" y="551078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3" name="Google Shape;2373;p78"/>
            <p:cNvSpPr/>
            <p:nvPr/>
          </p:nvSpPr>
          <p:spPr>
            <a:xfrm>
              <a:off x="3885537" y="5409528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4" name="Google Shape;2374;p78"/>
            <p:cNvSpPr/>
            <p:nvPr/>
          </p:nvSpPr>
          <p:spPr>
            <a:xfrm>
              <a:off x="3885537" y="5308505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5" name="Google Shape;2375;p78"/>
            <p:cNvSpPr/>
            <p:nvPr/>
          </p:nvSpPr>
          <p:spPr>
            <a:xfrm>
              <a:off x="3885537" y="520725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6" name="Google Shape;2376;p78"/>
            <p:cNvSpPr/>
            <p:nvPr/>
          </p:nvSpPr>
          <p:spPr>
            <a:xfrm>
              <a:off x="3885537" y="510596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7" name="Google Shape;2377;p78"/>
            <p:cNvSpPr/>
            <p:nvPr/>
          </p:nvSpPr>
          <p:spPr>
            <a:xfrm>
              <a:off x="3885238" y="5004707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8" name="Google Shape;2378;p78"/>
            <p:cNvSpPr/>
            <p:nvPr/>
          </p:nvSpPr>
          <p:spPr>
            <a:xfrm>
              <a:off x="3885537" y="4903684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9" name="Google Shape;2379;p78"/>
            <p:cNvSpPr/>
            <p:nvPr/>
          </p:nvSpPr>
          <p:spPr>
            <a:xfrm>
              <a:off x="3885238" y="4802163"/>
              <a:ext cx="83217" cy="71058"/>
            </a:xfrm>
            <a:custGeom>
              <a:avLst/>
              <a:gdLst/>
              <a:ahLst/>
              <a:cxn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0" name="Google Shape;2380;p78"/>
            <p:cNvSpPr/>
            <p:nvPr/>
          </p:nvSpPr>
          <p:spPr>
            <a:xfrm>
              <a:off x="3885537" y="4700875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1" name="Google Shape;2381;p78"/>
            <p:cNvSpPr/>
            <p:nvPr/>
          </p:nvSpPr>
          <p:spPr>
            <a:xfrm>
              <a:off x="3885537" y="4599619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2" name="Google Shape;2382;p78"/>
            <p:cNvSpPr/>
            <p:nvPr/>
          </p:nvSpPr>
          <p:spPr>
            <a:xfrm>
              <a:off x="3885537" y="4498597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3" name="Google Shape;2383;p78"/>
            <p:cNvSpPr/>
            <p:nvPr/>
          </p:nvSpPr>
          <p:spPr>
            <a:xfrm>
              <a:off x="3885537" y="439734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4" name="Google Shape;2384;p78"/>
            <p:cNvSpPr/>
            <p:nvPr/>
          </p:nvSpPr>
          <p:spPr>
            <a:xfrm>
              <a:off x="3885537" y="4296053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5" name="Google Shape;2385;p78"/>
            <p:cNvSpPr/>
            <p:nvPr/>
          </p:nvSpPr>
          <p:spPr>
            <a:xfrm>
              <a:off x="3885337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6" name="Google Shape;2386;p78"/>
            <p:cNvSpPr/>
            <p:nvPr/>
          </p:nvSpPr>
          <p:spPr>
            <a:xfrm>
              <a:off x="3885337" y="4093510"/>
              <a:ext cx="82851" cy="7102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7" name="Google Shape;2387;p78"/>
            <p:cNvSpPr/>
            <p:nvPr/>
          </p:nvSpPr>
          <p:spPr>
            <a:xfrm>
              <a:off x="3885537" y="3992520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8" name="Google Shape;2388;p78"/>
            <p:cNvSpPr/>
            <p:nvPr/>
          </p:nvSpPr>
          <p:spPr>
            <a:xfrm>
              <a:off x="3885537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9" name="Google Shape;2389;p78"/>
            <p:cNvSpPr/>
            <p:nvPr/>
          </p:nvSpPr>
          <p:spPr>
            <a:xfrm>
              <a:off x="3783983" y="561207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0" name="Google Shape;2390;p78"/>
            <p:cNvSpPr/>
            <p:nvPr/>
          </p:nvSpPr>
          <p:spPr>
            <a:xfrm>
              <a:off x="3783983" y="551078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1" name="Google Shape;2391;p78"/>
            <p:cNvSpPr/>
            <p:nvPr/>
          </p:nvSpPr>
          <p:spPr>
            <a:xfrm>
              <a:off x="3783983" y="540952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2" name="Google Shape;2392;p78"/>
            <p:cNvSpPr/>
            <p:nvPr/>
          </p:nvSpPr>
          <p:spPr>
            <a:xfrm>
              <a:off x="3783983" y="5308505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3" name="Google Shape;2393;p78"/>
            <p:cNvSpPr/>
            <p:nvPr/>
          </p:nvSpPr>
          <p:spPr>
            <a:xfrm>
              <a:off x="3783983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4" name="Google Shape;2394;p78"/>
            <p:cNvSpPr/>
            <p:nvPr/>
          </p:nvSpPr>
          <p:spPr>
            <a:xfrm>
              <a:off x="3783983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5" name="Google Shape;2395;p78"/>
            <p:cNvSpPr/>
            <p:nvPr/>
          </p:nvSpPr>
          <p:spPr>
            <a:xfrm>
              <a:off x="3783983" y="5004707"/>
              <a:ext cx="82685" cy="71058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6" name="Google Shape;2396;p78"/>
            <p:cNvSpPr/>
            <p:nvPr/>
          </p:nvSpPr>
          <p:spPr>
            <a:xfrm>
              <a:off x="3783983" y="4903684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7" name="Google Shape;2397;p78"/>
            <p:cNvSpPr/>
            <p:nvPr/>
          </p:nvSpPr>
          <p:spPr>
            <a:xfrm>
              <a:off x="3783983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8" name="Google Shape;2398;p78"/>
            <p:cNvSpPr/>
            <p:nvPr/>
          </p:nvSpPr>
          <p:spPr>
            <a:xfrm>
              <a:off x="3783983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9" name="Google Shape;2399;p78"/>
            <p:cNvSpPr/>
            <p:nvPr/>
          </p:nvSpPr>
          <p:spPr>
            <a:xfrm>
              <a:off x="3783983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0" name="Google Shape;2400;p78"/>
            <p:cNvSpPr/>
            <p:nvPr/>
          </p:nvSpPr>
          <p:spPr>
            <a:xfrm>
              <a:off x="3783983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1" name="Google Shape;2401;p78"/>
            <p:cNvSpPr/>
            <p:nvPr/>
          </p:nvSpPr>
          <p:spPr>
            <a:xfrm>
              <a:off x="3783983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2" name="Google Shape;2402;p78"/>
            <p:cNvSpPr/>
            <p:nvPr/>
          </p:nvSpPr>
          <p:spPr>
            <a:xfrm>
              <a:off x="3783983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3" name="Google Shape;2403;p78"/>
            <p:cNvSpPr/>
            <p:nvPr/>
          </p:nvSpPr>
          <p:spPr>
            <a:xfrm>
              <a:off x="3783983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4" name="Google Shape;2404;p78"/>
            <p:cNvSpPr/>
            <p:nvPr/>
          </p:nvSpPr>
          <p:spPr>
            <a:xfrm>
              <a:off x="3783983" y="4093510"/>
              <a:ext cx="82951" cy="71091"/>
            </a:xfrm>
            <a:custGeom>
              <a:avLst/>
              <a:gdLst/>
              <a:ahLst/>
              <a:cxn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5" name="Google Shape;2405;p78"/>
            <p:cNvSpPr/>
            <p:nvPr/>
          </p:nvSpPr>
          <p:spPr>
            <a:xfrm>
              <a:off x="3783983" y="399252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6" name="Google Shape;2406;p78"/>
            <p:cNvSpPr/>
            <p:nvPr/>
          </p:nvSpPr>
          <p:spPr>
            <a:xfrm>
              <a:off x="3783983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7" name="Google Shape;2407;p78"/>
            <p:cNvSpPr/>
            <p:nvPr/>
          </p:nvSpPr>
          <p:spPr>
            <a:xfrm>
              <a:off x="3783983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8" name="Google Shape;2408;p78"/>
            <p:cNvSpPr/>
            <p:nvPr/>
          </p:nvSpPr>
          <p:spPr>
            <a:xfrm>
              <a:off x="3783983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9" name="Google Shape;2409;p78"/>
            <p:cNvSpPr/>
            <p:nvPr/>
          </p:nvSpPr>
          <p:spPr>
            <a:xfrm>
              <a:off x="3682694" y="5915604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0" name="Google Shape;2410;p78"/>
            <p:cNvSpPr/>
            <p:nvPr/>
          </p:nvSpPr>
          <p:spPr>
            <a:xfrm>
              <a:off x="3682694" y="561207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1" name="Google Shape;2411;p78"/>
            <p:cNvSpPr/>
            <p:nvPr/>
          </p:nvSpPr>
          <p:spPr>
            <a:xfrm>
              <a:off x="3682694" y="551078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2" name="Google Shape;2412;p78"/>
            <p:cNvSpPr/>
            <p:nvPr/>
          </p:nvSpPr>
          <p:spPr>
            <a:xfrm>
              <a:off x="3682694" y="540952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3" name="Google Shape;2413;p78"/>
            <p:cNvSpPr/>
            <p:nvPr/>
          </p:nvSpPr>
          <p:spPr>
            <a:xfrm>
              <a:off x="3682694" y="5308505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4" name="Google Shape;2414;p78"/>
            <p:cNvSpPr/>
            <p:nvPr/>
          </p:nvSpPr>
          <p:spPr>
            <a:xfrm>
              <a:off x="3682694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5" name="Google Shape;2415;p78"/>
            <p:cNvSpPr/>
            <p:nvPr/>
          </p:nvSpPr>
          <p:spPr>
            <a:xfrm>
              <a:off x="3682694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6" name="Google Shape;2416;p78"/>
            <p:cNvSpPr/>
            <p:nvPr/>
          </p:nvSpPr>
          <p:spPr>
            <a:xfrm>
              <a:off x="3682694" y="5004707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7" name="Google Shape;2417;p78"/>
            <p:cNvSpPr/>
            <p:nvPr/>
          </p:nvSpPr>
          <p:spPr>
            <a:xfrm>
              <a:off x="3682694" y="4903684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8" name="Google Shape;2418;p78"/>
            <p:cNvSpPr/>
            <p:nvPr/>
          </p:nvSpPr>
          <p:spPr>
            <a:xfrm>
              <a:off x="3682694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9" name="Google Shape;2419;p78"/>
            <p:cNvSpPr/>
            <p:nvPr/>
          </p:nvSpPr>
          <p:spPr>
            <a:xfrm>
              <a:off x="3682694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0" name="Google Shape;2420;p78"/>
            <p:cNvSpPr/>
            <p:nvPr/>
          </p:nvSpPr>
          <p:spPr>
            <a:xfrm>
              <a:off x="3682694" y="4599619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1" name="Google Shape;2421;p78"/>
            <p:cNvSpPr/>
            <p:nvPr/>
          </p:nvSpPr>
          <p:spPr>
            <a:xfrm>
              <a:off x="3682694" y="4498597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2" name="Google Shape;2422;p78"/>
            <p:cNvSpPr/>
            <p:nvPr/>
          </p:nvSpPr>
          <p:spPr>
            <a:xfrm>
              <a:off x="3682694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3" name="Google Shape;2423;p78"/>
            <p:cNvSpPr/>
            <p:nvPr/>
          </p:nvSpPr>
          <p:spPr>
            <a:xfrm>
              <a:off x="3682694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4" name="Google Shape;2424;p78"/>
            <p:cNvSpPr/>
            <p:nvPr/>
          </p:nvSpPr>
          <p:spPr>
            <a:xfrm>
              <a:off x="3682694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5" name="Google Shape;2425;p78"/>
            <p:cNvSpPr/>
            <p:nvPr/>
          </p:nvSpPr>
          <p:spPr>
            <a:xfrm>
              <a:off x="3682694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6" name="Google Shape;2426;p78"/>
            <p:cNvSpPr/>
            <p:nvPr/>
          </p:nvSpPr>
          <p:spPr>
            <a:xfrm>
              <a:off x="3682694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7" name="Google Shape;2427;p78"/>
            <p:cNvSpPr/>
            <p:nvPr/>
          </p:nvSpPr>
          <p:spPr>
            <a:xfrm>
              <a:off x="3682694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8" name="Google Shape;2428;p78"/>
            <p:cNvSpPr/>
            <p:nvPr/>
          </p:nvSpPr>
          <p:spPr>
            <a:xfrm>
              <a:off x="3682694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9" name="Google Shape;2429;p78"/>
            <p:cNvSpPr/>
            <p:nvPr/>
          </p:nvSpPr>
          <p:spPr>
            <a:xfrm>
              <a:off x="3682694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0" name="Google Shape;2430;p78"/>
            <p:cNvSpPr/>
            <p:nvPr/>
          </p:nvSpPr>
          <p:spPr>
            <a:xfrm>
              <a:off x="3682694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1" name="Google Shape;2431;p78"/>
            <p:cNvSpPr/>
            <p:nvPr/>
          </p:nvSpPr>
          <p:spPr>
            <a:xfrm>
              <a:off x="3682694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2" name="Google Shape;2432;p78"/>
            <p:cNvSpPr/>
            <p:nvPr/>
          </p:nvSpPr>
          <p:spPr>
            <a:xfrm>
              <a:off x="3682694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3" name="Google Shape;2433;p78"/>
            <p:cNvSpPr/>
            <p:nvPr/>
          </p:nvSpPr>
          <p:spPr>
            <a:xfrm>
              <a:off x="3682694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4" name="Google Shape;2434;p78"/>
            <p:cNvSpPr/>
            <p:nvPr/>
          </p:nvSpPr>
          <p:spPr>
            <a:xfrm>
              <a:off x="3682694" y="1158240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5" name="Google Shape;2435;p78"/>
            <p:cNvSpPr/>
            <p:nvPr/>
          </p:nvSpPr>
          <p:spPr>
            <a:xfrm>
              <a:off x="3581705" y="5915604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6" name="Google Shape;2436;p78"/>
            <p:cNvSpPr/>
            <p:nvPr/>
          </p:nvSpPr>
          <p:spPr>
            <a:xfrm>
              <a:off x="3581705" y="5814615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7" name="Google Shape;2437;p78"/>
            <p:cNvSpPr/>
            <p:nvPr/>
          </p:nvSpPr>
          <p:spPr>
            <a:xfrm>
              <a:off x="3581705" y="5713326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8" name="Google Shape;2438;p78"/>
            <p:cNvSpPr/>
            <p:nvPr/>
          </p:nvSpPr>
          <p:spPr>
            <a:xfrm>
              <a:off x="3581705" y="561207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9" name="Google Shape;2439;p78"/>
            <p:cNvSpPr/>
            <p:nvPr/>
          </p:nvSpPr>
          <p:spPr>
            <a:xfrm>
              <a:off x="3581705" y="551078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0" name="Google Shape;2440;p78"/>
            <p:cNvSpPr/>
            <p:nvPr/>
          </p:nvSpPr>
          <p:spPr>
            <a:xfrm>
              <a:off x="3581705" y="540952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1" name="Google Shape;2441;p78"/>
            <p:cNvSpPr/>
            <p:nvPr/>
          </p:nvSpPr>
          <p:spPr>
            <a:xfrm>
              <a:off x="3581705" y="5308505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2" name="Google Shape;2442;p78"/>
            <p:cNvSpPr/>
            <p:nvPr/>
          </p:nvSpPr>
          <p:spPr>
            <a:xfrm>
              <a:off x="3581705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3" name="Google Shape;2443;p78"/>
            <p:cNvSpPr/>
            <p:nvPr/>
          </p:nvSpPr>
          <p:spPr>
            <a:xfrm>
              <a:off x="3581705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4" name="Google Shape;2444;p78"/>
            <p:cNvSpPr/>
            <p:nvPr/>
          </p:nvSpPr>
          <p:spPr>
            <a:xfrm>
              <a:off x="3581705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5" name="Google Shape;2445;p78"/>
            <p:cNvSpPr/>
            <p:nvPr/>
          </p:nvSpPr>
          <p:spPr>
            <a:xfrm>
              <a:off x="3581705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6" name="Google Shape;2446;p78"/>
            <p:cNvSpPr/>
            <p:nvPr/>
          </p:nvSpPr>
          <p:spPr>
            <a:xfrm>
              <a:off x="3581505" y="4296053"/>
              <a:ext cx="82884" cy="70892"/>
            </a:xfrm>
            <a:custGeom>
              <a:avLst/>
              <a:gdLst/>
              <a:ahLst/>
              <a:cxn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7" name="Google Shape;2447;p78"/>
            <p:cNvSpPr/>
            <p:nvPr/>
          </p:nvSpPr>
          <p:spPr>
            <a:xfrm>
              <a:off x="3581505" y="4194798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8" name="Google Shape;2448;p78"/>
            <p:cNvSpPr/>
            <p:nvPr/>
          </p:nvSpPr>
          <p:spPr>
            <a:xfrm>
              <a:off x="3581505" y="4093510"/>
              <a:ext cx="82884" cy="71025"/>
            </a:xfrm>
            <a:custGeom>
              <a:avLst/>
              <a:gdLst/>
              <a:ahLst/>
              <a:cxn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9" name="Google Shape;2449;p78"/>
            <p:cNvSpPr/>
            <p:nvPr/>
          </p:nvSpPr>
          <p:spPr>
            <a:xfrm>
              <a:off x="3581705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0" name="Google Shape;2450;p78"/>
            <p:cNvSpPr/>
            <p:nvPr/>
          </p:nvSpPr>
          <p:spPr>
            <a:xfrm>
              <a:off x="3581705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1" name="Google Shape;2451;p78"/>
            <p:cNvSpPr/>
            <p:nvPr/>
          </p:nvSpPr>
          <p:spPr>
            <a:xfrm>
              <a:off x="3581705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2" name="Google Shape;2452;p78"/>
            <p:cNvSpPr/>
            <p:nvPr/>
          </p:nvSpPr>
          <p:spPr>
            <a:xfrm>
              <a:off x="3581705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3" name="Google Shape;2453;p78"/>
            <p:cNvSpPr/>
            <p:nvPr/>
          </p:nvSpPr>
          <p:spPr>
            <a:xfrm>
              <a:off x="3581705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4" name="Google Shape;2454;p78"/>
            <p:cNvSpPr/>
            <p:nvPr/>
          </p:nvSpPr>
          <p:spPr>
            <a:xfrm>
              <a:off x="3581705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5" name="Google Shape;2455;p78"/>
            <p:cNvSpPr/>
            <p:nvPr/>
          </p:nvSpPr>
          <p:spPr>
            <a:xfrm>
              <a:off x="3581705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6" name="Google Shape;2456;p78"/>
            <p:cNvSpPr/>
            <p:nvPr/>
          </p:nvSpPr>
          <p:spPr>
            <a:xfrm>
              <a:off x="3581705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7" name="Google Shape;2457;p78"/>
            <p:cNvSpPr/>
            <p:nvPr/>
          </p:nvSpPr>
          <p:spPr>
            <a:xfrm>
              <a:off x="3581705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8" name="Google Shape;2458;p78"/>
            <p:cNvSpPr/>
            <p:nvPr/>
          </p:nvSpPr>
          <p:spPr>
            <a:xfrm>
              <a:off x="3581705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9" name="Google Shape;2459;p78"/>
            <p:cNvSpPr/>
            <p:nvPr/>
          </p:nvSpPr>
          <p:spPr>
            <a:xfrm>
              <a:off x="3581705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0" name="Google Shape;2460;p78"/>
            <p:cNvSpPr/>
            <p:nvPr/>
          </p:nvSpPr>
          <p:spPr>
            <a:xfrm>
              <a:off x="3581705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1" name="Google Shape;2461;p78"/>
            <p:cNvSpPr/>
            <p:nvPr/>
          </p:nvSpPr>
          <p:spPr>
            <a:xfrm>
              <a:off x="3581705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2" name="Google Shape;2462;p78"/>
            <p:cNvSpPr/>
            <p:nvPr/>
          </p:nvSpPr>
          <p:spPr>
            <a:xfrm>
              <a:off x="3581705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3" name="Google Shape;2463;p78"/>
            <p:cNvSpPr/>
            <p:nvPr/>
          </p:nvSpPr>
          <p:spPr>
            <a:xfrm>
              <a:off x="3480416" y="5814615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4" name="Google Shape;2464;p78"/>
            <p:cNvSpPr/>
            <p:nvPr/>
          </p:nvSpPr>
          <p:spPr>
            <a:xfrm>
              <a:off x="3480416" y="5713326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5" name="Google Shape;2465;p78"/>
            <p:cNvSpPr/>
            <p:nvPr/>
          </p:nvSpPr>
          <p:spPr>
            <a:xfrm>
              <a:off x="3480416" y="561207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6" name="Google Shape;2466;p78"/>
            <p:cNvSpPr/>
            <p:nvPr/>
          </p:nvSpPr>
          <p:spPr>
            <a:xfrm>
              <a:off x="3480416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2467;p78"/>
            <p:cNvSpPr/>
            <p:nvPr/>
          </p:nvSpPr>
          <p:spPr>
            <a:xfrm>
              <a:off x="3480416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8" name="Google Shape;2468;p78"/>
            <p:cNvSpPr/>
            <p:nvPr/>
          </p:nvSpPr>
          <p:spPr>
            <a:xfrm>
              <a:off x="3480416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9" name="Google Shape;2469;p78"/>
            <p:cNvSpPr/>
            <p:nvPr/>
          </p:nvSpPr>
          <p:spPr>
            <a:xfrm>
              <a:off x="3480416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0" name="Google Shape;2470;p78"/>
            <p:cNvSpPr/>
            <p:nvPr/>
          </p:nvSpPr>
          <p:spPr>
            <a:xfrm>
              <a:off x="3480250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1" name="Google Shape;2471;p78"/>
            <p:cNvSpPr/>
            <p:nvPr/>
          </p:nvSpPr>
          <p:spPr>
            <a:xfrm>
              <a:off x="3480250" y="4093510"/>
              <a:ext cx="82851" cy="7102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2" name="Google Shape;2472;p78"/>
            <p:cNvSpPr/>
            <p:nvPr/>
          </p:nvSpPr>
          <p:spPr>
            <a:xfrm>
              <a:off x="3480416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3" name="Google Shape;2473;p78"/>
            <p:cNvSpPr/>
            <p:nvPr/>
          </p:nvSpPr>
          <p:spPr>
            <a:xfrm>
              <a:off x="3480416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4" name="Google Shape;2474;p78"/>
            <p:cNvSpPr/>
            <p:nvPr/>
          </p:nvSpPr>
          <p:spPr>
            <a:xfrm>
              <a:off x="3480416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5" name="Google Shape;2475;p78"/>
            <p:cNvSpPr/>
            <p:nvPr/>
          </p:nvSpPr>
          <p:spPr>
            <a:xfrm>
              <a:off x="3480416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6" name="Google Shape;2476;p78"/>
            <p:cNvSpPr/>
            <p:nvPr/>
          </p:nvSpPr>
          <p:spPr>
            <a:xfrm>
              <a:off x="3480416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7" name="Google Shape;2477;p78"/>
            <p:cNvSpPr/>
            <p:nvPr/>
          </p:nvSpPr>
          <p:spPr>
            <a:xfrm>
              <a:off x="3480416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8" name="Google Shape;2478;p78"/>
            <p:cNvSpPr/>
            <p:nvPr/>
          </p:nvSpPr>
          <p:spPr>
            <a:xfrm>
              <a:off x="3480416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9" name="Google Shape;2479;p78"/>
            <p:cNvSpPr/>
            <p:nvPr/>
          </p:nvSpPr>
          <p:spPr>
            <a:xfrm>
              <a:off x="3480416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0" name="Google Shape;2480;p78"/>
            <p:cNvSpPr/>
            <p:nvPr/>
          </p:nvSpPr>
          <p:spPr>
            <a:xfrm>
              <a:off x="3480416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1" name="Google Shape;2481;p78"/>
            <p:cNvSpPr/>
            <p:nvPr/>
          </p:nvSpPr>
          <p:spPr>
            <a:xfrm>
              <a:off x="3480416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2" name="Google Shape;2482;p78"/>
            <p:cNvSpPr/>
            <p:nvPr/>
          </p:nvSpPr>
          <p:spPr>
            <a:xfrm>
              <a:off x="3480416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3" name="Google Shape;2483;p78"/>
            <p:cNvSpPr/>
            <p:nvPr/>
          </p:nvSpPr>
          <p:spPr>
            <a:xfrm>
              <a:off x="3480416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4" name="Google Shape;2484;p78"/>
            <p:cNvSpPr/>
            <p:nvPr/>
          </p:nvSpPr>
          <p:spPr>
            <a:xfrm>
              <a:off x="3480416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5" name="Google Shape;2485;p78"/>
            <p:cNvSpPr/>
            <p:nvPr/>
          </p:nvSpPr>
          <p:spPr>
            <a:xfrm>
              <a:off x="3480416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6" name="Google Shape;2486;p78"/>
            <p:cNvSpPr/>
            <p:nvPr/>
          </p:nvSpPr>
          <p:spPr>
            <a:xfrm>
              <a:off x="3480416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7" name="Google Shape;2487;p78"/>
            <p:cNvSpPr/>
            <p:nvPr/>
          </p:nvSpPr>
          <p:spPr>
            <a:xfrm>
              <a:off x="3480416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8" name="Google Shape;2488;p78"/>
            <p:cNvSpPr/>
            <p:nvPr/>
          </p:nvSpPr>
          <p:spPr>
            <a:xfrm>
              <a:off x="3480416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9" name="Google Shape;2489;p78"/>
            <p:cNvSpPr/>
            <p:nvPr/>
          </p:nvSpPr>
          <p:spPr>
            <a:xfrm>
              <a:off x="3379161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0" name="Google Shape;2490;p78"/>
            <p:cNvSpPr/>
            <p:nvPr/>
          </p:nvSpPr>
          <p:spPr>
            <a:xfrm>
              <a:off x="3379161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1" name="Google Shape;2491;p78"/>
            <p:cNvSpPr/>
            <p:nvPr/>
          </p:nvSpPr>
          <p:spPr>
            <a:xfrm>
              <a:off x="3379161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2" name="Google Shape;2492;p78"/>
            <p:cNvSpPr/>
            <p:nvPr/>
          </p:nvSpPr>
          <p:spPr>
            <a:xfrm>
              <a:off x="3379161" y="419479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3" name="Google Shape;2493;p78"/>
            <p:cNvSpPr/>
            <p:nvPr/>
          </p:nvSpPr>
          <p:spPr>
            <a:xfrm>
              <a:off x="3379161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4" name="Google Shape;2494;p78"/>
            <p:cNvSpPr/>
            <p:nvPr/>
          </p:nvSpPr>
          <p:spPr>
            <a:xfrm>
              <a:off x="3379161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5" name="Google Shape;2495;p78"/>
            <p:cNvSpPr/>
            <p:nvPr/>
          </p:nvSpPr>
          <p:spPr>
            <a:xfrm>
              <a:off x="3379161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6" name="Google Shape;2496;p78"/>
            <p:cNvSpPr/>
            <p:nvPr/>
          </p:nvSpPr>
          <p:spPr>
            <a:xfrm>
              <a:off x="3379161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7" name="Google Shape;2497;p78"/>
            <p:cNvSpPr/>
            <p:nvPr/>
          </p:nvSpPr>
          <p:spPr>
            <a:xfrm>
              <a:off x="3379161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8" name="Google Shape;2498;p78"/>
            <p:cNvSpPr/>
            <p:nvPr/>
          </p:nvSpPr>
          <p:spPr>
            <a:xfrm>
              <a:off x="3379161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9" name="Google Shape;2499;p78"/>
            <p:cNvSpPr/>
            <p:nvPr/>
          </p:nvSpPr>
          <p:spPr>
            <a:xfrm>
              <a:off x="3379161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0" name="Google Shape;2500;p78"/>
            <p:cNvSpPr/>
            <p:nvPr/>
          </p:nvSpPr>
          <p:spPr>
            <a:xfrm>
              <a:off x="3379161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1" name="Google Shape;2501;p78"/>
            <p:cNvSpPr/>
            <p:nvPr/>
          </p:nvSpPr>
          <p:spPr>
            <a:xfrm>
              <a:off x="3379161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2" name="Google Shape;2502;p78"/>
            <p:cNvSpPr/>
            <p:nvPr/>
          </p:nvSpPr>
          <p:spPr>
            <a:xfrm>
              <a:off x="3379161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3" name="Google Shape;2503;p78"/>
            <p:cNvSpPr/>
            <p:nvPr/>
          </p:nvSpPr>
          <p:spPr>
            <a:xfrm>
              <a:off x="3379161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4" name="Google Shape;2504;p78"/>
            <p:cNvSpPr/>
            <p:nvPr/>
          </p:nvSpPr>
          <p:spPr>
            <a:xfrm>
              <a:off x="3379161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5" name="Google Shape;2505;p78"/>
            <p:cNvSpPr/>
            <p:nvPr/>
          </p:nvSpPr>
          <p:spPr>
            <a:xfrm>
              <a:off x="3379161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6" name="Google Shape;2506;p78"/>
            <p:cNvSpPr/>
            <p:nvPr/>
          </p:nvSpPr>
          <p:spPr>
            <a:xfrm>
              <a:off x="3379161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7" name="Google Shape;2507;p78"/>
            <p:cNvSpPr/>
            <p:nvPr/>
          </p:nvSpPr>
          <p:spPr>
            <a:xfrm>
              <a:off x="3277873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8" name="Google Shape;2508;p78"/>
            <p:cNvSpPr/>
            <p:nvPr/>
          </p:nvSpPr>
          <p:spPr>
            <a:xfrm>
              <a:off x="3277873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9" name="Google Shape;2509;p78"/>
            <p:cNvSpPr/>
            <p:nvPr/>
          </p:nvSpPr>
          <p:spPr>
            <a:xfrm>
              <a:off x="3277873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0" name="Google Shape;2510;p78"/>
            <p:cNvSpPr/>
            <p:nvPr/>
          </p:nvSpPr>
          <p:spPr>
            <a:xfrm>
              <a:off x="3277873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1" name="Google Shape;2511;p78"/>
            <p:cNvSpPr/>
            <p:nvPr/>
          </p:nvSpPr>
          <p:spPr>
            <a:xfrm>
              <a:off x="3277873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2" name="Google Shape;2512;p78"/>
            <p:cNvSpPr/>
            <p:nvPr/>
          </p:nvSpPr>
          <p:spPr>
            <a:xfrm>
              <a:off x="3277873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3" name="Google Shape;2513;p78"/>
            <p:cNvSpPr/>
            <p:nvPr/>
          </p:nvSpPr>
          <p:spPr>
            <a:xfrm>
              <a:off x="3277873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4" name="Google Shape;2514;p78"/>
            <p:cNvSpPr/>
            <p:nvPr/>
          </p:nvSpPr>
          <p:spPr>
            <a:xfrm>
              <a:off x="3277873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5" name="Google Shape;2515;p78"/>
            <p:cNvSpPr/>
            <p:nvPr/>
          </p:nvSpPr>
          <p:spPr>
            <a:xfrm>
              <a:off x="3277873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6" name="Google Shape;2516;p78"/>
            <p:cNvSpPr/>
            <p:nvPr/>
          </p:nvSpPr>
          <p:spPr>
            <a:xfrm>
              <a:off x="3277873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7" name="Google Shape;2517;p78"/>
            <p:cNvSpPr/>
            <p:nvPr/>
          </p:nvSpPr>
          <p:spPr>
            <a:xfrm>
              <a:off x="3277873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8" name="Google Shape;2518;p78"/>
            <p:cNvSpPr/>
            <p:nvPr/>
          </p:nvSpPr>
          <p:spPr>
            <a:xfrm>
              <a:off x="3277873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9" name="Google Shape;2519;p78"/>
            <p:cNvSpPr/>
            <p:nvPr/>
          </p:nvSpPr>
          <p:spPr>
            <a:xfrm>
              <a:off x="3277873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0" name="Google Shape;2520;p78"/>
            <p:cNvSpPr/>
            <p:nvPr/>
          </p:nvSpPr>
          <p:spPr>
            <a:xfrm>
              <a:off x="3277873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1" name="Google Shape;2521;p78"/>
            <p:cNvSpPr/>
            <p:nvPr/>
          </p:nvSpPr>
          <p:spPr>
            <a:xfrm>
              <a:off x="3277873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2" name="Google Shape;2522;p78"/>
            <p:cNvSpPr/>
            <p:nvPr/>
          </p:nvSpPr>
          <p:spPr>
            <a:xfrm>
              <a:off x="3277873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3" name="Google Shape;2523;p78"/>
            <p:cNvSpPr/>
            <p:nvPr/>
          </p:nvSpPr>
          <p:spPr>
            <a:xfrm>
              <a:off x="3277873" y="1360784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4" name="Google Shape;2524;p78"/>
            <p:cNvSpPr/>
            <p:nvPr/>
          </p:nvSpPr>
          <p:spPr>
            <a:xfrm>
              <a:off x="3277873" y="1259495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5" name="Google Shape;2525;p78"/>
            <p:cNvSpPr/>
            <p:nvPr/>
          </p:nvSpPr>
          <p:spPr>
            <a:xfrm>
              <a:off x="3176883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6" name="Google Shape;2526;p78"/>
            <p:cNvSpPr/>
            <p:nvPr/>
          </p:nvSpPr>
          <p:spPr>
            <a:xfrm>
              <a:off x="3176883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7" name="Google Shape;2527;p78"/>
            <p:cNvSpPr/>
            <p:nvPr/>
          </p:nvSpPr>
          <p:spPr>
            <a:xfrm>
              <a:off x="3176883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8" name="Google Shape;2528;p78"/>
            <p:cNvSpPr/>
            <p:nvPr/>
          </p:nvSpPr>
          <p:spPr>
            <a:xfrm>
              <a:off x="3176883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9" name="Google Shape;2529;p78"/>
            <p:cNvSpPr/>
            <p:nvPr/>
          </p:nvSpPr>
          <p:spPr>
            <a:xfrm>
              <a:off x="3176883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0" name="Google Shape;2530;p78"/>
            <p:cNvSpPr/>
            <p:nvPr/>
          </p:nvSpPr>
          <p:spPr>
            <a:xfrm>
              <a:off x="3176883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1" name="Google Shape;2531;p78"/>
            <p:cNvSpPr/>
            <p:nvPr/>
          </p:nvSpPr>
          <p:spPr>
            <a:xfrm>
              <a:off x="3176883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2" name="Google Shape;2532;p78"/>
            <p:cNvSpPr/>
            <p:nvPr/>
          </p:nvSpPr>
          <p:spPr>
            <a:xfrm>
              <a:off x="3176883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3" name="Google Shape;2533;p78"/>
            <p:cNvSpPr/>
            <p:nvPr/>
          </p:nvSpPr>
          <p:spPr>
            <a:xfrm>
              <a:off x="3176883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4" name="Google Shape;2534;p78"/>
            <p:cNvSpPr/>
            <p:nvPr/>
          </p:nvSpPr>
          <p:spPr>
            <a:xfrm>
              <a:off x="3176883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5" name="Google Shape;2535;p78"/>
            <p:cNvSpPr/>
            <p:nvPr/>
          </p:nvSpPr>
          <p:spPr>
            <a:xfrm>
              <a:off x="3176883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6" name="Google Shape;2536;p78"/>
            <p:cNvSpPr/>
            <p:nvPr/>
          </p:nvSpPr>
          <p:spPr>
            <a:xfrm>
              <a:off x="3176883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7" name="Google Shape;2537;p78"/>
            <p:cNvSpPr/>
            <p:nvPr/>
          </p:nvSpPr>
          <p:spPr>
            <a:xfrm>
              <a:off x="3176883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8" name="Google Shape;2538;p78"/>
            <p:cNvSpPr/>
            <p:nvPr/>
          </p:nvSpPr>
          <p:spPr>
            <a:xfrm>
              <a:off x="3176883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9" name="Google Shape;2539;p78"/>
            <p:cNvSpPr/>
            <p:nvPr/>
          </p:nvSpPr>
          <p:spPr>
            <a:xfrm>
              <a:off x="3176883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0" name="Google Shape;2540;p78"/>
            <p:cNvSpPr/>
            <p:nvPr/>
          </p:nvSpPr>
          <p:spPr>
            <a:xfrm>
              <a:off x="3176883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1" name="Google Shape;2541;p78"/>
            <p:cNvSpPr/>
            <p:nvPr/>
          </p:nvSpPr>
          <p:spPr>
            <a:xfrm>
              <a:off x="3075595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2" name="Google Shape;2542;p78"/>
            <p:cNvSpPr/>
            <p:nvPr/>
          </p:nvSpPr>
          <p:spPr>
            <a:xfrm>
              <a:off x="3075595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3" name="Google Shape;2543;p78"/>
            <p:cNvSpPr/>
            <p:nvPr/>
          </p:nvSpPr>
          <p:spPr>
            <a:xfrm>
              <a:off x="3075595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4" name="Google Shape;2544;p78"/>
            <p:cNvSpPr/>
            <p:nvPr/>
          </p:nvSpPr>
          <p:spPr>
            <a:xfrm>
              <a:off x="3075595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5" name="Google Shape;2545;p78"/>
            <p:cNvSpPr/>
            <p:nvPr/>
          </p:nvSpPr>
          <p:spPr>
            <a:xfrm>
              <a:off x="3075595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6" name="Google Shape;2546;p78"/>
            <p:cNvSpPr/>
            <p:nvPr/>
          </p:nvSpPr>
          <p:spPr>
            <a:xfrm>
              <a:off x="3075595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7" name="Google Shape;2547;p78"/>
            <p:cNvSpPr/>
            <p:nvPr/>
          </p:nvSpPr>
          <p:spPr>
            <a:xfrm>
              <a:off x="3075595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8" name="Google Shape;2548;p78"/>
            <p:cNvSpPr/>
            <p:nvPr/>
          </p:nvSpPr>
          <p:spPr>
            <a:xfrm>
              <a:off x="3075595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9" name="Google Shape;2549;p78"/>
            <p:cNvSpPr/>
            <p:nvPr/>
          </p:nvSpPr>
          <p:spPr>
            <a:xfrm>
              <a:off x="3075595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2550;p78"/>
            <p:cNvSpPr/>
            <p:nvPr/>
          </p:nvSpPr>
          <p:spPr>
            <a:xfrm>
              <a:off x="3075595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1" name="Google Shape;2551;p78"/>
            <p:cNvSpPr/>
            <p:nvPr/>
          </p:nvSpPr>
          <p:spPr>
            <a:xfrm>
              <a:off x="3075595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2" name="Google Shape;2552;p78"/>
            <p:cNvSpPr/>
            <p:nvPr/>
          </p:nvSpPr>
          <p:spPr>
            <a:xfrm>
              <a:off x="3075595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3" name="Google Shape;2553;p78"/>
            <p:cNvSpPr/>
            <p:nvPr/>
          </p:nvSpPr>
          <p:spPr>
            <a:xfrm>
              <a:off x="3075595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4" name="Google Shape;2554;p78"/>
            <p:cNvSpPr/>
            <p:nvPr/>
          </p:nvSpPr>
          <p:spPr>
            <a:xfrm>
              <a:off x="3075595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5" name="Google Shape;2555;p78"/>
            <p:cNvSpPr/>
            <p:nvPr/>
          </p:nvSpPr>
          <p:spPr>
            <a:xfrm>
              <a:off x="3075595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6" name="Google Shape;2556;p78"/>
            <p:cNvSpPr/>
            <p:nvPr/>
          </p:nvSpPr>
          <p:spPr>
            <a:xfrm>
              <a:off x="3075595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7" name="Google Shape;2557;p78"/>
            <p:cNvSpPr/>
            <p:nvPr/>
          </p:nvSpPr>
          <p:spPr>
            <a:xfrm>
              <a:off x="2974340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8" name="Google Shape;2558;p78"/>
            <p:cNvSpPr/>
            <p:nvPr/>
          </p:nvSpPr>
          <p:spPr>
            <a:xfrm>
              <a:off x="2974340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9" name="Google Shape;2559;p78"/>
            <p:cNvSpPr/>
            <p:nvPr/>
          </p:nvSpPr>
          <p:spPr>
            <a:xfrm>
              <a:off x="2974340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0" name="Google Shape;2560;p78"/>
            <p:cNvSpPr/>
            <p:nvPr/>
          </p:nvSpPr>
          <p:spPr>
            <a:xfrm>
              <a:off x="2974340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1" name="Google Shape;2561;p78"/>
            <p:cNvSpPr/>
            <p:nvPr/>
          </p:nvSpPr>
          <p:spPr>
            <a:xfrm>
              <a:off x="2974340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2" name="Google Shape;2562;p78"/>
            <p:cNvSpPr/>
            <p:nvPr/>
          </p:nvSpPr>
          <p:spPr>
            <a:xfrm>
              <a:off x="2974340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3" name="Google Shape;2563;p78"/>
            <p:cNvSpPr/>
            <p:nvPr/>
          </p:nvSpPr>
          <p:spPr>
            <a:xfrm>
              <a:off x="2974340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4" name="Google Shape;2564;p78"/>
            <p:cNvSpPr/>
            <p:nvPr/>
          </p:nvSpPr>
          <p:spPr>
            <a:xfrm>
              <a:off x="2974340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5" name="Google Shape;2565;p78"/>
            <p:cNvSpPr/>
            <p:nvPr/>
          </p:nvSpPr>
          <p:spPr>
            <a:xfrm>
              <a:off x="2974340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6" name="Google Shape;2566;p78"/>
            <p:cNvSpPr/>
            <p:nvPr/>
          </p:nvSpPr>
          <p:spPr>
            <a:xfrm>
              <a:off x="2974340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7" name="Google Shape;2567;p78"/>
            <p:cNvSpPr/>
            <p:nvPr/>
          </p:nvSpPr>
          <p:spPr>
            <a:xfrm>
              <a:off x="2974340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8" name="Google Shape;2568;p78"/>
            <p:cNvSpPr/>
            <p:nvPr/>
          </p:nvSpPr>
          <p:spPr>
            <a:xfrm>
              <a:off x="2974340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9" name="Google Shape;2569;p78"/>
            <p:cNvSpPr/>
            <p:nvPr/>
          </p:nvSpPr>
          <p:spPr>
            <a:xfrm>
              <a:off x="2974340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0" name="Google Shape;2570;p78"/>
            <p:cNvSpPr/>
            <p:nvPr/>
          </p:nvSpPr>
          <p:spPr>
            <a:xfrm>
              <a:off x="2974340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1" name="Google Shape;2571;p78"/>
            <p:cNvSpPr/>
            <p:nvPr/>
          </p:nvSpPr>
          <p:spPr>
            <a:xfrm>
              <a:off x="2974340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2" name="Google Shape;2572;p78"/>
            <p:cNvSpPr/>
            <p:nvPr/>
          </p:nvSpPr>
          <p:spPr>
            <a:xfrm>
              <a:off x="2974340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3" name="Google Shape;2573;p78"/>
            <p:cNvSpPr/>
            <p:nvPr/>
          </p:nvSpPr>
          <p:spPr>
            <a:xfrm>
              <a:off x="2974340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4" name="Google Shape;2574;p78"/>
            <p:cNvSpPr/>
            <p:nvPr/>
          </p:nvSpPr>
          <p:spPr>
            <a:xfrm>
              <a:off x="2974340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5" name="Google Shape;2575;p78"/>
            <p:cNvSpPr/>
            <p:nvPr/>
          </p:nvSpPr>
          <p:spPr>
            <a:xfrm>
              <a:off x="2873051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6" name="Google Shape;2576;p78"/>
            <p:cNvSpPr/>
            <p:nvPr/>
          </p:nvSpPr>
          <p:spPr>
            <a:xfrm>
              <a:off x="2873051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7" name="Google Shape;2577;p78"/>
            <p:cNvSpPr/>
            <p:nvPr/>
          </p:nvSpPr>
          <p:spPr>
            <a:xfrm>
              <a:off x="2873051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8" name="Google Shape;2578;p78"/>
            <p:cNvSpPr/>
            <p:nvPr/>
          </p:nvSpPr>
          <p:spPr>
            <a:xfrm>
              <a:off x="2873051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9" name="Google Shape;2579;p78"/>
            <p:cNvSpPr/>
            <p:nvPr/>
          </p:nvSpPr>
          <p:spPr>
            <a:xfrm>
              <a:off x="2873051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0" name="Google Shape;2580;p78"/>
            <p:cNvSpPr/>
            <p:nvPr/>
          </p:nvSpPr>
          <p:spPr>
            <a:xfrm>
              <a:off x="2873051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1" name="Google Shape;2581;p78"/>
            <p:cNvSpPr/>
            <p:nvPr/>
          </p:nvSpPr>
          <p:spPr>
            <a:xfrm>
              <a:off x="2873051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2" name="Google Shape;2582;p78"/>
            <p:cNvSpPr/>
            <p:nvPr/>
          </p:nvSpPr>
          <p:spPr>
            <a:xfrm>
              <a:off x="2873051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3" name="Google Shape;2583;p78"/>
            <p:cNvSpPr/>
            <p:nvPr/>
          </p:nvSpPr>
          <p:spPr>
            <a:xfrm>
              <a:off x="2873051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4" name="Google Shape;2584;p78"/>
            <p:cNvSpPr/>
            <p:nvPr/>
          </p:nvSpPr>
          <p:spPr>
            <a:xfrm>
              <a:off x="2873051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5" name="Google Shape;2585;p78"/>
            <p:cNvSpPr/>
            <p:nvPr/>
          </p:nvSpPr>
          <p:spPr>
            <a:xfrm>
              <a:off x="2873051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6" name="Google Shape;2586;p78"/>
            <p:cNvSpPr/>
            <p:nvPr/>
          </p:nvSpPr>
          <p:spPr>
            <a:xfrm>
              <a:off x="2873051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7" name="Google Shape;2587;p78"/>
            <p:cNvSpPr/>
            <p:nvPr/>
          </p:nvSpPr>
          <p:spPr>
            <a:xfrm>
              <a:off x="2873051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8" name="Google Shape;2588;p78"/>
            <p:cNvSpPr/>
            <p:nvPr/>
          </p:nvSpPr>
          <p:spPr>
            <a:xfrm>
              <a:off x="2873051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9" name="Google Shape;2589;p78"/>
            <p:cNvSpPr/>
            <p:nvPr/>
          </p:nvSpPr>
          <p:spPr>
            <a:xfrm>
              <a:off x="2873051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0" name="Google Shape;2590;p78"/>
            <p:cNvSpPr/>
            <p:nvPr/>
          </p:nvSpPr>
          <p:spPr>
            <a:xfrm>
              <a:off x="2873051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1" name="Google Shape;2591;p78"/>
            <p:cNvSpPr/>
            <p:nvPr/>
          </p:nvSpPr>
          <p:spPr>
            <a:xfrm>
              <a:off x="2771796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2" name="Google Shape;2592;p78"/>
            <p:cNvSpPr/>
            <p:nvPr/>
          </p:nvSpPr>
          <p:spPr>
            <a:xfrm>
              <a:off x="2771796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3" name="Google Shape;2593;p78"/>
            <p:cNvSpPr/>
            <p:nvPr/>
          </p:nvSpPr>
          <p:spPr>
            <a:xfrm>
              <a:off x="2771796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4" name="Google Shape;2594;p78"/>
            <p:cNvSpPr/>
            <p:nvPr/>
          </p:nvSpPr>
          <p:spPr>
            <a:xfrm>
              <a:off x="2771796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5" name="Google Shape;2595;p78"/>
            <p:cNvSpPr/>
            <p:nvPr/>
          </p:nvSpPr>
          <p:spPr>
            <a:xfrm>
              <a:off x="2771796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6" name="Google Shape;2596;p78"/>
            <p:cNvSpPr/>
            <p:nvPr/>
          </p:nvSpPr>
          <p:spPr>
            <a:xfrm>
              <a:off x="2771796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7" name="Google Shape;2597;p78"/>
            <p:cNvSpPr/>
            <p:nvPr/>
          </p:nvSpPr>
          <p:spPr>
            <a:xfrm>
              <a:off x="2771796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8" name="Google Shape;2598;p78"/>
            <p:cNvSpPr/>
            <p:nvPr/>
          </p:nvSpPr>
          <p:spPr>
            <a:xfrm>
              <a:off x="2771796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9" name="Google Shape;2599;p78"/>
            <p:cNvSpPr/>
            <p:nvPr/>
          </p:nvSpPr>
          <p:spPr>
            <a:xfrm>
              <a:off x="2771796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0" name="Google Shape;2600;p78"/>
            <p:cNvSpPr/>
            <p:nvPr/>
          </p:nvSpPr>
          <p:spPr>
            <a:xfrm>
              <a:off x="2771796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1" name="Google Shape;2601;p78"/>
            <p:cNvSpPr/>
            <p:nvPr/>
          </p:nvSpPr>
          <p:spPr>
            <a:xfrm>
              <a:off x="2771796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2" name="Google Shape;2602;p78"/>
            <p:cNvSpPr/>
            <p:nvPr/>
          </p:nvSpPr>
          <p:spPr>
            <a:xfrm>
              <a:off x="2771796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3" name="Google Shape;2603;p78"/>
            <p:cNvSpPr/>
            <p:nvPr/>
          </p:nvSpPr>
          <p:spPr>
            <a:xfrm>
              <a:off x="2771796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4" name="Google Shape;2604;p78"/>
            <p:cNvSpPr/>
            <p:nvPr/>
          </p:nvSpPr>
          <p:spPr>
            <a:xfrm>
              <a:off x="2771796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5" name="Google Shape;2605;p78"/>
            <p:cNvSpPr/>
            <p:nvPr/>
          </p:nvSpPr>
          <p:spPr>
            <a:xfrm>
              <a:off x="2771796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6" name="Google Shape;2606;p78"/>
            <p:cNvSpPr/>
            <p:nvPr/>
          </p:nvSpPr>
          <p:spPr>
            <a:xfrm>
              <a:off x="2771796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7" name="Google Shape;2607;p78"/>
            <p:cNvSpPr/>
            <p:nvPr/>
          </p:nvSpPr>
          <p:spPr>
            <a:xfrm>
              <a:off x="2771796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8" name="Google Shape;2608;p78"/>
            <p:cNvSpPr/>
            <p:nvPr/>
          </p:nvSpPr>
          <p:spPr>
            <a:xfrm>
              <a:off x="2771796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9" name="Google Shape;2609;p78"/>
            <p:cNvSpPr/>
            <p:nvPr/>
          </p:nvSpPr>
          <p:spPr>
            <a:xfrm>
              <a:off x="2771796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0" name="Google Shape;2610;p78"/>
            <p:cNvSpPr/>
            <p:nvPr/>
          </p:nvSpPr>
          <p:spPr>
            <a:xfrm>
              <a:off x="2670773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1" name="Google Shape;2611;p78"/>
            <p:cNvSpPr/>
            <p:nvPr/>
          </p:nvSpPr>
          <p:spPr>
            <a:xfrm>
              <a:off x="2670773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2" name="Google Shape;2612;p78"/>
            <p:cNvSpPr/>
            <p:nvPr/>
          </p:nvSpPr>
          <p:spPr>
            <a:xfrm>
              <a:off x="2670773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3" name="Google Shape;2613;p78"/>
            <p:cNvSpPr/>
            <p:nvPr/>
          </p:nvSpPr>
          <p:spPr>
            <a:xfrm>
              <a:off x="2670773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4" name="Google Shape;2614;p78"/>
            <p:cNvSpPr/>
            <p:nvPr/>
          </p:nvSpPr>
          <p:spPr>
            <a:xfrm>
              <a:off x="2670773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5" name="Google Shape;2615;p78"/>
            <p:cNvSpPr/>
            <p:nvPr/>
          </p:nvSpPr>
          <p:spPr>
            <a:xfrm>
              <a:off x="2670773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6" name="Google Shape;2616;p78"/>
            <p:cNvSpPr/>
            <p:nvPr/>
          </p:nvSpPr>
          <p:spPr>
            <a:xfrm>
              <a:off x="2670773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7" name="Google Shape;2617;p78"/>
            <p:cNvSpPr/>
            <p:nvPr/>
          </p:nvSpPr>
          <p:spPr>
            <a:xfrm>
              <a:off x="2670773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8" name="Google Shape;2618;p78"/>
            <p:cNvSpPr/>
            <p:nvPr/>
          </p:nvSpPr>
          <p:spPr>
            <a:xfrm>
              <a:off x="2670773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9" name="Google Shape;2619;p78"/>
            <p:cNvSpPr/>
            <p:nvPr/>
          </p:nvSpPr>
          <p:spPr>
            <a:xfrm>
              <a:off x="2670773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0" name="Google Shape;2620;p78"/>
            <p:cNvSpPr/>
            <p:nvPr/>
          </p:nvSpPr>
          <p:spPr>
            <a:xfrm>
              <a:off x="2670773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1" name="Google Shape;2621;p78"/>
            <p:cNvSpPr/>
            <p:nvPr/>
          </p:nvSpPr>
          <p:spPr>
            <a:xfrm>
              <a:off x="2670773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2" name="Google Shape;2622;p78"/>
            <p:cNvSpPr/>
            <p:nvPr/>
          </p:nvSpPr>
          <p:spPr>
            <a:xfrm>
              <a:off x="2670773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3" name="Google Shape;2623;p78"/>
            <p:cNvSpPr/>
            <p:nvPr/>
          </p:nvSpPr>
          <p:spPr>
            <a:xfrm>
              <a:off x="2670773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4" name="Google Shape;2624;p78"/>
            <p:cNvSpPr/>
            <p:nvPr/>
          </p:nvSpPr>
          <p:spPr>
            <a:xfrm>
              <a:off x="2670773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5" name="Google Shape;2625;p78"/>
            <p:cNvSpPr/>
            <p:nvPr/>
          </p:nvSpPr>
          <p:spPr>
            <a:xfrm>
              <a:off x="2670773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6" name="Google Shape;2626;p78"/>
            <p:cNvSpPr/>
            <p:nvPr/>
          </p:nvSpPr>
          <p:spPr>
            <a:xfrm>
              <a:off x="2670773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7" name="Google Shape;2627;p78"/>
            <p:cNvSpPr/>
            <p:nvPr/>
          </p:nvSpPr>
          <p:spPr>
            <a:xfrm>
              <a:off x="2670773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8" name="Google Shape;2628;p78"/>
            <p:cNvSpPr/>
            <p:nvPr/>
          </p:nvSpPr>
          <p:spPr>
            <a:xfrm>
              <a:off x="2569518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9" name="Google Shape;2629;p78"/>
            <p:cNvSpPr/>
            <p:nvPr/>
          </p:nvSpPr>
          <p:spPr>
            <a:xfrm>
              <a:off x="2569518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0" name="Google Shape;2630;p78"/>
            <p:cNvSpPr/>
            <p:nvPr/>
          </p:nvSpPr>
          <p:spPr>
            <a:xfrm>
              <a:off x="2569518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1" name="Google Shape;2631;p78"/>
            <p:cNvSpPr/>
            <p:nvPr/>
          </p:nvSpPr>
          <p:spPr>
            <a:xfrm>
              <a:off x="2569518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2" name="Google Shape;2632;p78"/>
            <p:cNvSpPr/>
            <p:nvPr/>
          </p:nvSpPr>
          <p:spPr>
            <a:xfrm>
              <a:off x="2569518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3" name="Google Shape;2633;p78"/>
            <p:cNvSpPr/>
            <p:nvPr/>
          </p:nvSpPr>
          <p:spPr>
            <a:xfrm>
              <a:off x="2569518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4" name="Google Shape;2634;p78"/>
            <p:cNvSpPr/>
            <p:nvPr/>
          </p:nvSpPr>
          <p:spPr>
            <a:xfrm>
              <a:off x="2569518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5" name="Google Shape;2635;p78"/>
            <p:cNvSpPr/>
            <p:nvPr/>
          </p:nvSpPr>
          <p:spPr>
            <a:xfrm>
              <a:off x="2569518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6" name="Google Shape;2636;p78"/>
            <p:cNvSpPr/>
            <p:nvPr/>
          </p:nvSpPr>
          <p:spPr>
            <a:xfrm>
              <a:off x="2569518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7" name="Google Shape;2637;p78"/>
            <p:cNvSpPr/>
            <p:nvPr/>
          </p:nvSpPr>
          <p:spPr>
            <a:xfrm>
              <a:off x="2569518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8" name="Google Shape;2638;p78"/>
            <p:cNvSpPr/>
            <p:nvPr/>
          </p:nvSpPr>
          <p:spPr>
            <a:xfrm>
              <a:off x="2569518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9" name="Google Shape;2639;p78"/>
            <p:cNvSpPr/>
            <p:nvPr/>
          </p:nvSpPr>
          <p:spPr>
            <a:xfrm>
              <a:off x="2569518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2640;p78"/>
            <p:cNvSpPr/>
            <p:nvPr/>
          </p:nvSpPr>
          <p:spPr>
            <a:xfrm>
              <a:off x="2569518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2641;p78"/>
            <p:cNvSpPr/>
            <p:nvPr/>
          </p:nvSpPr>
          <p:spPr>
            <a:xfrm>
              <a:off x="2569518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2" name="Google Shape;2642;p78"/>
            <p:cNvSpPr/>
            <p:nvPr/>
          </p:nvSpPr>
          <p:spPr>
            <a:xfrm>
              <a:off x="2569518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3" name="Google Shape;2643;p78"/>
            <p:cNvSpPr/>
            <p:nvPr/>
          </p:nvSpPr>
          <p:spPr>
            <a:xfrm>
              <a:off x="2569518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4" name="Google Shape;2644;p78"/>
            <p:cNvSpPr/>
            <p:nvPr/>
          </p:nvSpPr>
          <p:spPr>
            <a:xfrm>
              <a:off x="2569518" y="1360784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5" name="Google Shape;2645;p78"/>
            <p:cNvSpPr/>
            <p:nvPr/>
          </p:nvSpPr>
          <p:spPr>
            <a:xfrm>
              <a:off x="2468230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6" name="Google Shape;2646;p78"/>
            <p:cNvSpPr/>
            <p:nvPr/>
          </p:nvSpPr>
          <p:spPr>
            <a:xfrm>
              <a:off x="2468230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7" name="Google Shape;2647;p78"/>
            <p:cNvSpPr/>
            <p:nvPr/>
          </p:nvSpPr>
          <p:spPr>
            <a:xfrm>
              <a:off x="2468230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8" name="Google Shape;2648;p78"/>
            <p:cNvSpPr/>
            <p:nvPr/>
          </p:nvSpPr>
          <p:spPr>
            <a:xfrm>
              <a:off x="2468230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9" name="Google Shape;2649;p78"/>
            <p:cNvSpPr/>
            <p:nvPr/>
          </p:nvSpPr>
          <p:spPr>
            <a:xfrm>
              <a:off x="2468230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0" name="Google Shape;2650;p78"/>
            <p:cNvSpPr/>
            <p:nvPr/>
          </p:nvSpPr>
          <p:spPr>
            <a:xfrm>
              <a:off x="2468230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1" name="Google Shape;2651;p78"/>
            <p:cNvSpPr/>
            <p:nvPr/>
          </p:nvSpPr>
          <p:spPr>
            <a:xfrm>
              <a:off x="2468230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2" name="Google Shape;2652;p78"/>
            <p:cNvSpPr/>
            <p:nvPr/>
          </p:nvSpPr>
          <p:spPr>
            <a:xfrm>
              <a:off x="2468230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3" name="Google Shape;2653;p78"/>
            <p:cNvSpPr/>
            <p:nvPr/>
          </p:nvSpPr>
          <p:spPr>
            <a:xfrm>
              <a:off x="2468230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4" name="Google Shape;2654;p78"/>
            <p:cNvSpPr/>
            <p:nvPr/>
          </p:nvSpPr>
          <p:spPr>
            <a:xfrm>
              <a:off x="2468230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5" name="Google Shape;2655;p78"/>
            <p:cNvSpPr/>
            <p:nvPr/>
          </p:nvSpPr>
          <p:spPr>
            <a:xfrm>
              <a:off x="2468230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6" name="Google Shape;2656;p78"/>
            <p:cNvSpPr/>
            <p:nvPr/>
          </p:nvSpPr>
          <p:spPr>
            <a:xfrm>
              <a:off x="2468230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7" name="Google Shape;2657;p78"/>
            <p:cNvSpPr/>
            <p:nvPr/>
          </p:nvSpPr>
          <p:spPr>
            <a:xfrm>
              <a:off x="2468230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8" name="Google Shape;2658;p78"/>
            <p:cNvSpPr/>
            <p:nvPr/>
          </p:nvSpPr>
          <p:spPr>
            <a:xfrm>
              <a:off x="2468230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9" name="Google Shape;2659;p78"/>
            <p:cNvSpPr/>
            <p:nvPr/>
          </p:nvSpPr>
          <p:spPr>
            <a:xfrm>
              <a:off x="2468230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0" name="Google Shape;2660;p78"/>
            <p:cNvSpPr/>
            <p:nvPr/>
          </p:nvSpPr>
          <p:spPr>
            <a:xfrm>
              <a:off x="2468230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1" name="Google Shape;2661;p78"/>
            <p:cNvSpPr/>
            <p:nvPr/>
          </p:nvSpPr>
          <p:spPr>
            <a:xfrm>
              <a:off x="2468230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2" name="Google Shape;2662;p78"/>
            <p:cNvSpPr/>
            <p:nvPr/>
          </p:nvSpPr>
          <p:spPr>
            <a:xfrm>
              <a:off x="2468230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3" name="Google Shape;2663;p78"/>
            <p:cNvSpPr/>
            <p:nvPr/>
          </p:nvSpPr>
          <p:spPr>
            <a:xfrm>
              <a:off x="2366974" y="3182612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4" name="Google Shape;2664;p78"/>
            <p:cNvSpPr/>
            <p:nvPr/>
          </p:nvSpPr>
          <p:spPr>
            <a:xfrm>
              <a:off x="2366974" y="3081590"/>
              <a:ext cx="82918" cy="70825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5" name="Google Shape;2665;p78"/>
            <p:cNvSpPr/>
            <p:nvPr/>
          </p:nvSpPr>
          <p:spPr>
            <a:xfrm>
              <a:off x="2366974" y="2980334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6" name="Google Shape;2666;p78"/>
            <p:cNvSpPr/>
            <p:nvPr/>
          </p:nvSpPr>
          <p:spPr>
            <a:xfrm>
              <a:off x="2366974" y="2879046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7" name="Google Shape;2667;p78"/>
            <p:cNvSpPr/>
            <p:nvPr/>
          </p:nvSpPr>
          <p:spPr>
            <a:xfrm>
              <a:off x="2366974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8" name="Google Shape;2668;p78"/>
            <p:cNvSpPr/>
            <p:nvPr/>
          </p:nvSpPr>
          <p:spPr>
            <a:xfrm>
              <a:off x="2366974" y="267650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9" name="Google Shape;2669;p78"/>
            <p:cNvSpPr/>
            <p:nvPr/>
          </p:nvSpPr>
          <p:spPr>
            <a:xfrm>
              <a:off x="2366974" y="2575247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0" name="Google Shape;2670;p78"/>
            <p:cNvSpPr/>
            <p:nvPr/>
          </p:nvSpPr>
          <p:spPr>
            <a:xfrm>
              <a:off x="2366974" y="247395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1" name="Google Shape;2671;p78"/>
            <p:cNvSpPr/>
            <p:nvPr/>
          </p:nvSpPr>
          <p:spPr>
            <a:xfrm>
              <a:off x="2366974" y="2372671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2" name="Google Shape;2672;p78"/>
            <p:cNvSpPr/>
            <p:nvPr/>
          </p:nvSpPr>
          <p:spPr>
            <a:xfrm>
              <a:off x="2366974" y="2271681"/>
              <a:ext cx="82918" cy="70792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3" name="Google Shape;2673;p78"/>
            <p:cNvSpPr/>
            <p:nvPr/>
          </p:nvSpPr>
          <p:spPr>
            <a:xfrm>
              <a:off x="2366974" y="2170426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4" name="Google Shape;2674;p78"/>
            <p:cNvSpPr/>
            <p:nvPr/>
          </p:nvSpPr>
          <p:spPr>
            <a:xfrm>
              <a:off x="2366974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5" name="Google Shape;2675;p78"/>
            <p:cNvSpPr/>
            <p:nvPr/>
          </p:nvSpPr>
          <p:spPr>
            <a:xfrm>
              <a:off x="2366974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6" name="Google Shape;2676;p78"/>
            <p:cNvSpPr/>
            <p:nvPr/>
          </p:nvSpPr>
          <p:spPr>
            <a:xfrm>
              <a:off x="2366974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7" name="Google Shape;2677;p78"/>
            <p:cNvSpPr/>
            <p:nvPr/>
          </p:nvSpPr>
          <p:spPr>
            <a:xfrm>
              <a:off x="2366974" y="1563028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8" name="Google Shape;2678;p78"/>
            <p:cNvSpPr/>
            <p:nvPr/>
          </p:nvSpPr>
          <p:spPr>
            <a:xfrm>
              <a:off x="2265686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9" name="Google Shape;2679;p78"/>
            <p:cNvSpPr/>
            <p:nvPr/>
          </p:nvSpPr>
          <p:spPr>
            <a:xfrm>
              <a:off x="2265686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0" name="Google Shape;2680;p78"/>
            <p:cNvSpPr/>
            <p:nvPr/>
          </p:nvSpPr>
          <p:spPr>
            <a:xfrm>
              <a:off x="2265686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1" name="Google Shape;2681;p78"/>
            <p:cNvSpPr/>
            <p:nvPr/>
          </p:nvSpPr>
          <p:spPr>
            <a:xfrm>
              <a:off x="2265686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2" name="Google Shape;2682;p78"/>
            <p:cNvSpPr/>
            <p:nvPr/>
          </p:nvSpPr>
          <p:spPr>
            <a:xfrm>
              <a:off x="2265686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3" name="Google Shape;2683;p78"/>
            <p:cNvSpPr/>
            <p:nvPr/>
          </p:nvSpPr>
          <p:spPr>
            <a:xfrm>
              <a:off x="2265686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4" name="Google Shape;2684;p78"/>
            <p:cNvSpPr/>
            <p:nvPr/>
          </p:nvSpPr>
          <p:spPr>
            <a:xfrm>
              <a:off x="2265686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5" name="Google Shape;2685;p78"/>
            <p:cNvSpPr/>
            <p:nvPr/>
          </p:nvSpPr>
          <p:spPr>
            <a:xfrm>
              <a:off x="2265686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6" name="Google Shape;2686;p78"/>
            <p:cNvSpPr/>
            <p:nvPr/>
          </p:nvSpPr>
          <p:spPr>
            <a:xfrm>
              <a:off x="2265686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7" name="Google Shape;2687;p78"/>
            <p:cNvSpPr/>
            <p:nvPr/>
          </p:nvSpPr>
          <p:spPr>
            <a:xfrm>
              <a:off x="2265686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8" name="Google Shape;2688;p78"/>
            <p:cNvSpPr/>
            <p:nvPr/>
          </p:nvSpPr>
          <p:spPr>
            <a:xfrm>
              <a:off x="2265686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9" name="Google Shape;2689;p78"/>
            <p:cNvSpPr/>
            <p:nvPr/>
          </p:nvSpPr>
          <p:spPr>
            <a:xfrm>
              <a:off x="2265686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0" name="Google Shape;2690;p78"/>
            <p:cNvSpPr/>
            <p:nvPr/>
          </p:nvSpPr>
          <p:spPr>
            <a:xfrm>
              <a:off x="2265686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1" name="Google Shape;2691;p78"/>
            <p:cNvSpPr/>
            <p:nvPr/>
          </p:nvSpPr>
          <p:spPr>
            <a:xfrm>
              <a:off x="2265686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2" name="Google Shape;2692;p78"/>
            <p:cNvSpPr/>
            <p:nvPr/>
          </p:nvSpPr>
          <p:spPr>
            <a:xfrm>
              <a:off x="2265686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3" name="Google Shape;2693;p78"/>
            <p:cNvSpPr/>
            <p:nvPr/>
          </p:nvSpPr>
          <p:spPr>
            <a:xfrm>
              <a:off x="2164696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4" name="Google Shape;2694;p78"/>
            <p:cNvSpPr/>
            <p:nvPr/>
          </p:nvSpPr>
          <p:spPr>
            <a:xfrm>
              <a:off x="2164696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5" name="Google Shape;2695;p78"/>
            <p:cNvSpPr/>
            <p:nvPr/>
          </p:nvSpPr>
          <p:spPr>
            <a:xfrm>
              <a:off x="2164696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6" name="Google Shape;2696;p78"/>
            <p:cNvSpPr/>
            <p:nvPr/>
          </p:nvSpPr>
          <p:spPr>
            <a:xfrm>
              <a:off x="2164696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7" name="Google Shape;2697;p78"/>
            <p:cNvSpPr/>
            <p:nvPr/>
          </p:nvSpPr>
          <p:spPr>
            <a:xfrm>
              <a:off x="2164696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8" name="Google Shape;2698;p78"/>
            <p:cNvSpPr/>
            <p:nvPr/>
          </p:nvSpPr>
          <p:spPr>
            <a:xfrm>
              <a:off x="2164696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9" name="Google Shape;2699;p78"/>
            <p:cNvSpPr/>
            <p:nvPr/>
          </p:nvSpPr>
          <p:spPr>
            <a:xfrm>
              <a:off x="2164696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0" name="Google Shape;2700;p78"/>
            <p:cNvSpPr/>
            <p:nvPr/>
          </p:nvSpPr>
          <p:spPr>
            <a:xfrm>
              <a:off x="2164696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1" name="Google Shape;2701;p78"/>
            <p:cNvSpPr/>
            <p:nvPr/>
          </p:nvSpPr>
          <p:spPr>
            <a:xfrm>
              <a:off x="2164696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2" name="Google Shape;2702;p78"/>
            <p:cNvSpPr/>
            <p:nvPr/>
          </p:nvSpPr>
          <p:spPr>
            <a:xfrm>
              <a:off x="2063408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3" name="Google Shape;2703;p78"/>
            <p:cNvSpPr/>
            <p:nvPr/>
          </p:nvSpPr>
          <p:spPr>
            <a:xfrm>
              <a:off x="2063408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4" name="Google Shape;2704;p78"/>
            <p:cNvSpPr/>
            <p:nvPr/>
          </p:nvSpPr>
          <p:spPr>
            <a:xfrm>
              <a:off x="2063408" y="227168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5" name="Google Shape;2705;p78"/>
            <p:cNvSpPr/>
            <p:nvPr/>
          </p:nvSpPr>
          <p:spPr>
            <a:xfrm>
              <a:off x="2063408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6" name="Google Shape;2706;p78"/>
            <p:cNvSpPr/>
            <p:nvPr/>
          </p:nvSpPr>
          <p:spPr>
            <a:xfrm>
              <a:off x="2063408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7" name="Google Shape;2707;p78"/>
            <p:cNvSpPr/>
            <p:nvPr/>
          </p:nvSpPr>
          <p:spPr>
            <a:xfrm>
              <a:off x="2063408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8" name="Google Shape;2708;p78"/>
            <p:cNvSpPr/>
            <p:nvPr/>
          </p:nvSpPr>
          <p:spPr>
            <a:xfrm>
              <a:off x="2063408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9" name="Google Shape;2709;p78"/>
            <p:cNvSpPr/>
            <p:nvPr/>
          </p:nvSpPr>
          <p:spPr>
            <a:xfrm>
              <a:off x="1962153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0" name="Google Shape;2710;p78"/>
            <p:cNvSpPr/>
            <p:nvPr/>
          </p:nvSpPr>
          <p:spPr>
            <a:xfrm>
              <a:off x="1962153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1" name="Google Shape;2711;p78"/>
            <p:cNvSpPr/>
            <p:nvPr/>
          </p:nvSpPr>
          <p:spPr>
            <a:xfrm>
              <a:off x="1962153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2" name="Google Shape;2712;p78"/>
            <p:cNvSpPr/>
            <p:nvPr/>
          </p:nvSpPr>
          <p:spPr>
            <a:xfrm>
              <a:off x="1962153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3" name="Google Shape;2713;p78"/>
            <p:cNvSpPr/>
            <p:nvPr/>
          </p:nvSpPr>
          <p:spPr>
            <a:xfrm>
              <a:off x="1962153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4" name="Google Shape;2714;p78"/>
            <p:cNvSpPr/>
            <p:nvPr/>
          </p:nvSpPr>
          <p:spPr>
            <a:xfrm>
              <a:off x="1962153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5" name="Google Shape;2715;p78"/>
            <p:cNvSpPr/>
            <p:nvPr/>
          </p:nvSpPr>
          <p:spPr>
            <a:xfrm>
              <a:off x="1860864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6" name="Google Shape;2716;p78"/>
            <p:cNvSpPr/>
            <p:nvPr/>
          </p:nvSpPr>
          <p:spPr>
            <a:xfrm>
              <a:off x="1860864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7" name="Google Shape;2717;p78"/>
            <p:cNvSpPr/>
            <p:nvPr/>
          </p:nvSpPr>
          <p:spPr>
            <a:xfrm>
              <a:off x="1860864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8" name="Google Shape;2718;p78"/>
            <p:cNvSpPr/>
            <p:nvPr/>
          </p:nvSpPr>
          <p:spPr>
            <a:xfrm>
              <a:off x="1860864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9" name="Google Shape;2719;p78"/>
            <p:cNvSpPr/>
            <p:nvPr/>
          </p:nvSpPr>
          <p:spPr>
            <a:xfrm>
              <a:off x="1759609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0" name="Google Shape;2720;p78"/>
            <p:cNvSpPr/>
            <p:nvPr/>
          </p:nvSpPr>
          <p:spPr>
            <a:xfrm>
              <a:off x="1759609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1" name="Google Shape;2721;p78"/>
            <p:cNvSpPr/>
            <p:nvPr/>
          </p:nvSpPr>
          <p:spPr>
            <a:xfrm>
              <a:off x="1759609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2" name="Google Shape;2722;p78"/>
            <p:cNvSpPr/>
            <p:nvPr/>
          </p:nvSpPr>
          <p:spPr>
            <a:xfrm>
              <a:off x="1759609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3" name="Google Shape;2723;p78"/>
            <p:cNvSpPr/>
            <p:nvPr/>
          </p:nvSpPr>
          <p:spPr>
            <a:xfrm>
              <a:off x="1658321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4" name="Google Shape;2724;p78"/>
            <p:cNvSpPr/>
            <p:nvPr/>
          </p:nvSpPr>
          <p:spPr>
            <a:xfrm>
              <a:off x="1658321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5" name="Google Shape;2725;p78"/>
            <p:cNvSpPr/>
            <p:nvPr/>
          </p:nvSpPr>
          <p:spPr>
            <a:xfrm>
              <a:off x="1658321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6" name="Google Shape;2726;p78"/>
            <p:cNvSpPr/>
            <p:nvPr/>
          </p:nvSpPr>
          <p:spPr>
            <a:xfrm>
              <a:off x="1658321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7" name="Google Shape;2727;p78"/>
            <p:cNvSpPr/>
            <p:nvPr/>
          </p:nvSpPr>
          <p:spPr>
            <a:xfrm>
              <a:off x="1557066" y="2170426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8" name="Google Shape;2728;p78"/>
            <p:cNvSpPr/>
            <p:nvPr/>
          </p:nvSpPr>
          <p:spPr>
            <a:xfrm>
              <a:off x="1557066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9" name="Google Shape;2729;p78"/>
            <p:cNvSpPr/>
            <p:nvPr/>
          </p:nvSpPr>
          <p:spPr>
            <a:xfrm>
              <a:off x="1557066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0" name="Google Shape;2730;p78"/>
            <p:cNvSpPr/>
            <p:nvPr/>
          </p:nvSpPr>
          <p:spPr>
            <a:xfrm>
              <a:off x="1557066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1" name="Google Shape;2731;p78"/>
            <p:cNvSpPr/>
            <p:nvPr/>
          </p:nvSpPr>
          <p:spPr>
            <a:xfrm>
              <a:off x="1455777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2" name="Google Shape;2732;p78"/>
            <p:cNvSpPr/>
            <p:nvPr/>
          </p:nvSpPr>
          <p:spPr>
            <a:xfrm>
              <a:off x="1455777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3" name="Google Shape;2733;p78"/>
            <p:cNvSpPr/>
            <p:nvPr/>
          </p:nvSpPr>
          <p:spPr>
            <a:xfrm>
              <a:off x="1455777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4" name="Google Shape;2734;p78"/>
            <p:cNvSpPr/>
            <p:nvPr/>
          </p:nvSpPr>
          <p:spPr>
            <a:xfrm>
              <a:off x="1455777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5" name="Google Shape;2735;p78"/>
            <p:cNvSpPr/>
            <p:nvPr/>
          </p:nvSpPr>
          <p:spPr>
            <a:xfrm>
              <a:off x="1354788" y="2271681"/>
              <a:ext cx="82851" cy="70792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6" name="Google Shape;2736;p78"/>
            <p:cNvSpPr/>
            <p:nvPr/>
          </p:nvSpPr>
          <p:spPr>
            <a:xfrm>
              <a:off x="1354788" y="2170393"/>
              <a:ext cx="82851" cy="70825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7" name="Google Shape;2737;p78"/>
            <p:cNvSpPr/>
            <p:nvPr/>
          </p:nvSpPr>
          <p:spPr>
            <a:xfrm>
              <a:off x="1354788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8" name="Google Shape;2738;p78"/>
            <p:cNvSpPr/>
            <p:nvPr/>
          </p:nvSpPr>
          <p:spPr>
            <a:xfrm>
              <a:off x="1354788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9" name="Google Shape;2739;p78"/>
            <p:cNvSpPr/>
            <p:nvPr/>
          </p:nvSpPr>
          <p:spPr>
            <a:xfrm>
              <a:off x="1354788" y="1866860"/>
              <a:ext cx="82851" cy="70792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0" name="Google Shape;2740;p78"/>
            <p:cNvSpPr/>
            <p:nvPr/>
          </p:nvSpPr>
          <p:spPr>
            <a:xfrm>
              <a:off x="1253499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1" name="Google Shape;2741;p78"/>
            <p:cNvSpPr/>
            <p:nvPr/>
          </p:nvSpPr>
          <p:spPr>
            <a:xfrm>
              <a:off x="1253499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2" name="Google Shape;2742;p78"/>
            <p:cNvSpPr/>
            <p:nvPr/>
          </p:nvSpPr>
          <p:spPr>
            <a:xfrm>
              <a:off x="1253499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3" name="Google Shape;2743;p78"/>
            <p:cNvSpPr/>
            <p:nvPr/>
          </p:nvSpPr>
          <p:spPr>
            <a:xfrm>
              <a:off x="1253499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4" name="Google Shape;2744;p78"/>
            <p:cNvSpPr/>
            <p:nvPr/>
          </p:nvSpPr>
          <p:spPr>
            <a:xfrm>
              <a:off x="1253499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5" name="Google Shape;2745;p78"/>
            <p:cNvSpPr/>
            <p:nvPr/>
          </p:nvSpPr>
          <p:spPr>
            <a:xfrm>
              <a:off x="1253499" y="1866860"/>
              <a:ext cx="82585" cy="70759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6" name="Google Shape;2746;p78"/>
            <p:cNvSpPr/>
            <p:nvPr/>
          </p:nvSpPr>
          <p:spPr>
            <a:xfrm>
              <a:off x="1152244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7" name="Google Shape;2747;p78"/>
            <p:cNvSpPr/>
            <p:nvPr/>
          </p:nvSpPr>
          <p:spPr>
            <a:xfrm>
              <a:off x="1152244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8" name="Google Shape;2748;p78"/>
            <p:cNvSpPr/>
            <p:nvPr/>
          </p:nvSpPr>
          <p:spPr>
            <a:xfrm>
              <a:off x="1152244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9" name="Google Shape;2749;p78"/>
            <p:cNvSpPr/>
            <p:nvPr/>
          </p:nvSpPr>
          <p:spPr>
            <a:xfrm>
              <a:off x="1152244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0" name="Google Shape;2750;p78"/>
            <p:cNvSpPr/>
            <p:nvPr/>
          </p:nvSpPr>
          <p:spPr>
            <a:xfrm>
              <a:off x="6719553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1" name="Google Shape;2751;p78"/>
            <p:cNvSpPr/>
            <p:nvPr/>
          </p:nvSpPr>
          <p:spPr>
            <a:xfrm>
              <a:off x="6719553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2" name="Google Shape;2752;p78"/>
            <p:cNvSpPr/>
            <p:nvPr/>
          </p:nvSpPr>
          <p:spPr>
            <a:xfrm>
              <a:off x="6820842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3" name="Google Shape;2753;p78"/>
            <p:cNvSpPr/>
            <p:nvPr/>
          </p:nvSpPr>
          <p:spPr>
            <a:xfrm>
              <a:off x="6820842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4" name="Google Shape;2754;p78"/>
            <p:cNvSpPr/>
            <p:nvPr/>
          </p:nvSpPr>
          <p:spPr>
            <a:xfrm>
              <a:off x="6922097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5" name="Google Shape;2755;p78"/>
            <p:cNvSpPr/>
            <p:nvPr/>
          </p:nvSpPr>
          <p:spPr>
            <a:xfrm>
              <a:off x="6820842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6" name="Google Shape;2756;p78"/>
            <p:cNvSpPr/>
            <p:nvPr/>
          </p:nvSpPr>
          <p:spPr>
            <a:xfrm>
              <a:off x="7630485" y="1765605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7" name="Google Shape;2757;p78"/>
            <p:cNvSpPr/>
            <p:nvPr/>
          </p:nvSpPr>
          <p:spPr>
            <a:xfrm>
              <a:off x="7630485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8" name="Google Shape;2758;p78"/>
            <p:cNvSpPr/>
            <p:nvPr/>
          </p:nvSpPr>
          <p:spPr>
            <a:xfrm>
              <a:off x="7630485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9" name="Google Shape;2759;p78"/>
            <p:cNvSpPr/>
            <p:nvPr/>
          </p:nvSpPr>
          <p:spPr>
            <a:xfrm>
              <a:off x="7630485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0" name="Google Shape;2760;p78"/>
            <p:cNvSpPr/>
            <p:nvPr/>
          </p:nvSpPr>
          <p:spPr>
            <a:xfrm>
              <a:off x="7630485" y="2170426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1" name="Google Shape;2761;p78"/>
            <p:cNvSpPr/>
            <p:nvPr/>
          </p:nvSpPr>
          <p:spPr>
            <a:xfrm>
              <a:off x="7630485" y="2271681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2" name="Google Shape;2762;p78"/>
            <p:cNvSpPr/>
            <p:nvPr/>
          </p:nvSpPr>
          <p:spPr>
            <a:xfrm>
              <a:off x="7630485" y="2372671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3" name="Google Shape;2763;p78"/>
            <p:cNvSpPr/>
            <p:nvPr/>
          </p:nvSpPr>
          <p:spPr>
            <a:xfrm>
              <a:off x="7630485" y="247395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4" name="Google Shape;2764;p78"/>
            <p:cNvSpPr/>
            <p:nvPr/>
          </p:nvSpPr>
          <p:spPr>
            <a:xfrm>
              <a:off x="7630485" y="2575247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5" name="Google Shape;2765;p78"/>
            <p:cNvSpPr/>
            <p:nvPr/>
          </p:nvSpPr>
          <p:spPr>
            <a:xfrm>
              <a:off x="7630485" y="267650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6" name="Google Shape;2766;p78"/>
            <p:cNvSpPr/>
            <p:nvPr/>
          </p:nvSpPr>
          <p:spPr>
            <a:xfrm>
              <a:off x="7630485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7" name="Google Shape;2767;p78"/>
            <p:cNvSpPr/>
            <p:nvPr/>
          </p:nvSpPr>
          <p:spPr>
            <a:xfrm>
              <a:off x="7630485" y="2879046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8" name="Google Shape;2768;p78"/>
            <p:cNvSpPr/>
            <p:nvPr/>
          </p:nvSpPr>
          <p:spPr>
            <a:xfrm>
              <a:off x="7630485" y="2980334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9" name="Google Shape;2769;p78"/>
            <p:cNvSpPr/>
            <p:nvPr/>
          </p:nvSpPr>
          <p:spPr>
            <a:xfrm>
              <a:off x="7630485" y="3081590"/>
              <a:ext cx="82918" cy="70825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0" name="Google Shape;2770;p78"/>
            <p:cNvSpPr/>
            <p:nvPr/>
          </p:nvSpPr>
          <p:spPr>
            <a:xfrm>
              <a:off x="7124375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1" name="Google Shape;2771;p78"/>
            <p:cNvSpPr/>
            <p:nvPr/>
          </p:nvSpPr>
          <p:spPr>
            <a:xfrm>
              <a:off x="7124375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2" name="Google Shape;2772;p78"/>
            <p:cNvSpPr/>
            <p:nvPr/>
          </p:nvSpPr>
          <p:spPr>
            <a:xfrm>
              <a:off x="7124375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3" name="Google Shape;2773;p78"/>
            <p:cNvSpPr/>
            <p:nvPr/>
          </p:nvSpPr>
          <p:spPr>
            <a:xfrm>
              <a:off x="7124375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4" name="Google Shape;2774;p78"/>
            <p:cNvSpPr/>
            <p:nvPr/>
          </p:nvSpPr>
          <p:spPr>
            <a:xfrm>
              <a:off x="7124375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5" name="Google Shape;2775;p78"/>
            <p:cNvSpPr/>
            <p:nvPr/>
          </p:nvSpPr>
          <p:spPr>
            <a:xfrm>
              <a:off x="7124375" y="227168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6" name="Google Shape;2776;p78"/>
            <p:cNvSpPr/>
            <p:nvPr/>
          </p:nvSpPr>
          <p:spPr>
            <a:xfrm>
              <a:off x="7124375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7" name="Google Shape;2777;p78"/>
            <p:cNvSpPr/>
            <p:nvPr/>
          </p:nvSpPr>
          <p:spPr>
            <a:xfrm>
              <a:off x="7124375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8" name="Google Shape;2778;p78"/>
            <p:cNvSpPr/>
            <p:nvPr/>
          </p:nvSpPr>
          <p:spPr>
            <a:xfrm>
              <a:off x="7124375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9" name="Google Shape;2779;p78"/>
            <p:cNvSpPr/>
            <p:nvPr/>
          </p:nvSpPr>
          <p:spPr>
            <a:xfrm>
              <a:off x="7124375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0" name="Google Shape;2780;p78"/>
            <p:cNvSpPr/>
            <p:nvPr/>
          </p:nvSpPr>
          <p:spPr>
            <a:xfrm>
              <a:off x="7124375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1" name="Google Shape;2781;p78"/>
            <p:cNvSpPr/>
            <p:nvPr/>
          </p:nvSpPr>
          <p:spPr>
            <a:xfrm>
              <a:off x="7124375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2" name="Google Shape;2782;p78"/>
            <p:cNvSpPr/>
            <p:nvPr/>
          </p:nvSpPr>
          <p:spPr>
            <a:xfrm>
              <a:off x="6618265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3" name="Google Shape;2783;p78"/>
            <p:cNvSpPr/>
            <p:nvPr/>
          </p:nvSpPr>
          <p:spPr>
            <a:xfrm>
              <a:off x="6618265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4" name="Google Shape;2784;p78"/>
            <p:cNvSpPr/>
            <p:nvPr/>
          </p:nvSpPr>
          <p:spPr>
            <a:xfrm>
              <a:off x="6618265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5" name="Google Shape;2785;p78"/>
            <p:cNvSpPr/>
            <p:nvPr/>
          </p:nvSpPr>
          <p:spPr>
            <a:xfrm>
              <a:off x="6618265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6" name="Google Shape;2786;p78"/>
            <p:cNvSpPr/>
            <p:nvPr/>
          </p:nvSpPr>
          <p:spPr>
            <a:xfrm>
              <a:off x="6719553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7" name="Google Shape;2787;p78"/>
            <p:cNvSpPr/>
            <p:nvPr/>
          </p:nvSpPr>
          <p:spPr>
            <a:xfrm>
              <a:off x="6719553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8" name="Google Shape;2788;p78"/>
            <p:cNvSpPr/>
            <p:nvPr/>
          </p:nvSpPr>
          <p:spPr>
            <a:xfrm>
              <a:off x="6820842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9" name="Google Shape;2789;p78"/>
            <p:cNvSpPr/>
            <p:nvPr/>
          </p:nvSpPr>
          <p:spPr>
            <a:xfrm>
              <a:off x="6820842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0" name="Google Shape;2790;p78"/>
            <p:cNvSpPr/>
            <p:nvPr/>
          </p:nvSpPr>
          <p:spPr>
            <a:xfrm>
              <a:off x="6820842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1" name="Google Shape;2791;p78"/>
            <p:cNvSpPr/>
            <p:nvPr/>
          </p:nvSpPr>
          <p:spPr>
            <a:xfrm>
              <a:off x="6820842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2" name="Google Shape;2792;p78"/>
            <p:cNvSpPr/>
            <p:nvPr/>
          </p:nvSpPr>
          <p:spPr>
            <a:xfrm>
              <a:off x="6820842" y="227168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3" name="Google Shape;2793;p78"/>
            <p:cNvSpPr/>
            <p:nvPr/>
          </p:nvSpPr>
          <p:spPr>
            <a:xfrm>
              <a:off x="6820842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2794;p78"/>
            <p:cNvSpPr/>
            <p:nvPr/>
          </p:nvSpPr>
          <p:spPr>
            <a:xfrm>
              <a:off x="6820842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5" name="Google Shape;2795;p78"/>
            <p:cNvSpPr/>
            <p:nvPr/>
          </p:nvSpPr>
          <p:spPr>
            <a:xfrm>
              <a:off x="6820842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6" name="Google Shape;2796;p78"/>
            <p:cNvSpPr/>
            <p:nvPr/>
          </p:nvSpPr>
          <p:spPr>
            <a:xfrm>
              <a:off x="6820842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7" name="Google Shape;2797;p78"/>
            <p:cNvSpPr/>
            <p:nvPr/>
          </p:nvSpPr>
          <p:spPr>
            <a:xfrm>
              <a:off x="6820842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8" name="Google Shape;2798;p78"/>
            <p:cNvSpPr/>
            <p:nvPr/>
          </p:nvSpPr>
          <p:spPr>
            <a:xfrm>
              <a:off x="6820842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9" name="Google Shape;2799;p78"/>
            <p:cNvSpPr/>
            <p:nvPr/>
          </p:nvSpPr>
          <p:spPr>
            <a:xfrm>
              <a:off x="6820842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0" name="Google Shape;2800;p78"/>
            <p:cNvSpPr/>
            <p:nvPr/>
          </p:nvSpPr>
          <p:spPr>
            <a:xfrm>
              <a:off x="6922097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1" name="Google Shape;2801;p78"/>
            <p:cNvSpPr/>
            <p:nvPr/>
          </p:nvSpPr>
          <p:spPr>
            <a:xfrm>
              <a:off x="6922097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2" name="Google Shape;2802;p78"/>
            <p:cNvSpPr/>
            <p:nvPr/>
          </p:nvSpPr>
          <p:spPr>
            <a:xfrm>
              <a:off x="6922097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3" name="Google Shape;2803;p78"/>
            <p:cNvSpPr/>
            <p:nvPr/>
          </p:nvSpPr>
          <p:spPr>
            <a:xfrm>
              <a:off x="6922097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4" name="Google Shape;2804;p78"/>
            <p:cNvSpPr/>
            <p:nvPr/>
          </p:nvSpPr>
          <p:spPr>
            <a:xfrm>
              <a:off x="6922097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5" name="Google Shape;2805;p78"/>
            <p:cNvSpPr/>
            <p:nvPr/>
          </p:nvSpPr>
          <p:spPr>
            <a:xfrm>
              <a:off x="6922097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6" name="Google Shape;2806;p78"/>
            <p:cNvSpPr/>
            <p:nvPr/>
          </p:nvSpPr>
          <p:spPr>
            <a:xfrm>
              <a:off x="6922097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7" name="Google Shape;2807;p78"/>
            <p:cNvSpPr/>
            <p:nvPr/>
          </p:nvSpPr>
          <p:spPr>
            <a:xfrm>
              <a:off x="6922097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8" name="Google Shape;2808;p78"/>
            <p:cNvSpPr/>
            <p:nvPr/>
          </p:nvSpPr>
          <p:spPr>
            <a:xfrm>
              <a:off x="6922097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9" name="Google Shape;2809;p78"/>
            <p:cNvSpPr/>
            <p:nvPr/>
          </p:nvSpPr>
          <p:spPr>
            <a:xfrm>
              <a:off x="6922097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0" name="Google Shape;2810;p78"/>
            <p:cNvSpPr/>
            <p:nvPr/>
          </p:nvSpPr>
          <p:spPr>
            <a:xfrm>
              <a:off x="6922097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1" name="Google Shape;2811;p78"/>
            <p:cNvSpPr/>
            <p:nvPr/>
          </p:nvSpPr>
          <p:spPr>
            <a:xfrm>
              <a:off x="6922097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2" name="Google Shape;2812;p78"/>
            <p:cNvSpPr/>
            <p:nvPr/>
          </p:nvSpPr>
          <p:spPr>
            <a:xfrm>
              <a:off x="7023385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3" name="Google Shape;2813;p78"/>
            <p:cNvSpPr/>
            <p:nvPr/>
          </p:nvSpPr>
          <p:spPr>
            <a:xfrm>
              <a:off x="7023385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4" name="Google Shape;2814;p78"/>
            <p:cNvSpPr/>
            <p:nvPr/>
          </p:nvSpPr>
          <p:spPr>
            <a:xfrm>
              <a:off x="7023385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5" name="Google Shape;2815;p78"/>
            <p:cNvSpPr/>
            <p:nvPr/>
          </p:nvSpPr>
          <p:spPr>
            <a:xfrm>
              <a:off x="7023385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6" name="Google Shape;2816;p78"/>
            <p:cNvSpPr/>
            <p:nvPr/>
          </p:nvSpPr>
          <p:spPr>
            <a:xfrm>
              <a:off x="7023385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7" name="Google Shape;2817;p78"/>
            <p:cNvSpPr/>
            <p:nvPr/>
          </p:nvSpPr>
          <p:spPr>
            <a:xfrm>
              <a:off x="7023385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8" name="Google Shape;2818;p78"/>
            <p:cNvSpPr/>
            <p:nvPr/>
          </p:nvSpPr>
          <p:spPr>
            <a:xfrm>
              <a:off x="7023385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9" name="Google Shape;2819;p78"/>
            <p:cNvSpPr/>
            <p:nvPr/>
          </p:nvSpPr>
          <p:spPr>
            <a:xfrm>
              <a:off x="7023385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0" name="Google Shape;2820;p78"/>
            <p:cNvSpPr/>
            <p:nvPr/>
          </p:nvSpPr>
          <p:spPr>
            <a:xfrm>
              <a:off x="7023385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1" name="Google Shape;2821;p78"/>
            <p:cNvSpPr/>
            <p:nvPr/>
          </p:nvSpPr>
          <p:spPr>
            <a:xfrm>
              <a:off x="7023385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2" name="Google Shape;2822;p78"/>
            <p:cNvSpPr/>
            <p:nvPr/>
          </p:nvSpPr>
          <p:spPr>
            <a:xfrm>
              <a:off x="7023385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3" name="Google Shape;2823;p78"/>
            <p:cNvSpPr/>
            <p:nvPr/>
          </p:nvSpPr>
          <p:spPr>
            <a:xfrm>
              <a:off x="7023385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4" name="Google Shape;2824;p78"/>
            <p:cNvSpPr/>
            <p:nvPr/>
          </p:nvSpPr>
          <p:spPr>
            <a:xfrm>
              <a:off x="7124375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5" name="Google Shape;2825;p78"/>
            <p:cNvSpPr/>
            <p:nvPr/>
          </p:nvSpPr>
          <p:spPr>
            <a:xfrm>
              <a:off x="7124375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6" name="Google Shape;2826;p78"/>
            <p:cNvSpPr/>
            <p:nvPr/>
          </p:nvSpPr>
          <p:spPr>
            <a:xfrm>
              <a:off x="7225663" y="1765605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7" name="Google Shape;2827;p78"/>
            <p:cNvSpPr/>
            <p:nvPr/>
          </p:nvSpPr>
          <p:spPr>
            <a:xfrm>
              <a:off x="7225663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8" name="Google Shape;2828;p78"/>
            <p:cNvSpPr/>
            <p:nvPr/>
          </p:nvSpPr>
          <p:spPr>
            <a:xfrm>
              <a:off x="7225663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9" name="Google Shape;2829;p78"/>
            <p:cNvSpPr/>
            <p:nvPr/>
          </p:nvSpPr>
          <p:spPr>
            <a:xfrm>
              <a:off x="7225663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0" name="Google Shape;2830;p78"/>
            <p:cNvSpPr/>
            <p:nvPr/>
          </p:nvSpPr>
          <p:spPr>
            <a:xfrm>
              <a:off x="7225663" y="2170426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1" name="Google Shape;2831;p78"/>
            <p:cNvSpPr/>
            <p:nvPr/>
          </p:nvSpPr>
          <p:spPr>
            <a:xfrm>
              <a:off x="7225663" y="2271681"/>
              <a:ext cx="82918" cy="70792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2" name="Google Shape;2832;p78"/>
            <p:cNvSpPr/>
            <p:nvPr/>
          </p:nvSpPr>
          <p:spPr>
            <a:xfrm>
              <a:off x="7225663" y="2372671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3" name="Google Shape;2833;p78"/>
            <p:cNvSpPr/>
            <p:nvPr/>
          </p:nvSpPr>
          <p:spPr>
            <a:xfrm>
              <a:off x="7225663" y="247395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4" name="Google Shape;2834;p78"/>
            <p:cNvSpPr/>
            <p:nvPr/>
          </p:nvSpPr>
          <p:spPr>
            <a:xfrm>
              <a:off x="7225663" y="2575247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5" name="Google Shape;2835;p78"/>
            <p:cNvSpPr/>
            <p:nvPr/>
          </p:nvSpPr>
          <p:spPr>
            <a:xfrm>
              <a:off x="7225663" y="267650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6" name="Google Shape;2836;p78"/>
            <p:cNvSpPr/>
            <p:nvPr/>
          </p:nvSpPr>
          <p:spPr>
            <a:xfrm>
              <a:off x="7225663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7" name="Google Shape;2837;p78"/>
            <p:cNvSpPr/>
            <p:nvPr/>
          </p:nvSpPr>
          <p:spPr>
            <a:xfrm>
              <a:off x="7225663" y="2879046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8" name="Google Shape;2838;p78"/>
            <p:cNvSpPr/>
            <p:nvPr/>
          </p:nvSpPr>
          <p:spPr>
            <a:xfrm>
              <a:off x="7225663" y="2980334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9" name="Google Shape;2839;p78"/>
            <p:cNvSpPr/>
            <p:nvPr/>
          </p:nvSpPr>
          <p:spPr>
            <a:xfrm>
              <a:off x="7225663" y="3081590"/>
              <a:ext cx="82918" cy="70825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0" name="Google Shape;2840;p78"/>
            <p:cNvSpPr/>
            <p:nvPr/>
          </p:nvSpPr>
          <p:spPr>
            <a:xfrm>
              <a:off x="7326918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1" name="Google Shape;2841;p78"/>
            <p:cNvSpPr/>
            <p:nvPr/>
          </p:nvSpPr>
          <p:spPr>
            <a:xfrm>
              <a:off x="7326918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2" name="Google Shape;2842;p78"/>
            <p:cNvSpPr/>
            <p:nvPr/>
          </p:nvSpPr>
          <p:spPr>
            <a:xfrm>
              <a:off x="7326918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3" name="Google Shape;2843;p78"/>
            <p:cNvSpPr/>
            <p:nvPr/>
          </p:nvSpPr>
          <p:spPr>
            <a:xfrm>
              <a:off x="7326918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4" name="Google Shape;2844;p78"/>
            <p:cNvSpPr/>
            <p:nvPr/>
          </p:nvSpPr>
          <p:spPr>
            <a:xfrm>
              <a:off x="7326918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5" name="Google Shape;2845;p78"/>
            <p:cNvSpPr/>
            <p:nvPr/>
          </p:nvSpPr>
          <p:spPr>
            <a:xfrm>
              <a:off x="7326918" y="227168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6" name="Google Shape;2846;p78"/>
            <p:cNvSpPr/>
            <p:nvPr/>
          </p:nvSpPr>
          <p:spPr>
            <a:xfrm>
              <a:off x="7326918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7" name="Google Shape;2847;p78"/>
            <p:cNvSpPr/>
            <p:nvPr/>
          </p:nvSpPr>
          <p:spPr>
            <a:xfrm>
              <a:off x="7326918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8" name="Google Shape;2848;p78"/>
            <p:cNvSpPr/>
            <p:nvPr/>
          </p:nvSpPr>
          <p:spPr>
            <a:xfrm>
              <a:off x="7326918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9" name="Google Shape;2849;p78"/>
            <p:cNvSpPr/>
            <p:nvPr/>
          </p:nvSpPr>
          <p:spPr>
            <a:xfrm>
              <a:off x="7326918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0" name="Google Shape;2850;p78"/>
            <p:cNvSpPr/>
            <p:nvPr/>
          </p:nvSpPr>
          <p:spPr>
            <a:xfrm>
              <a:off x="7326918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1" name="Google Shape;2851;p78"/>
            <p:cNvSpPr/>
            <p:nvPr/>
          </p:nvSpPr>
          <p:spPr>
            <a:xfrm>
              <a:off x="7326918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2" name="Google Shape;2852;p78"/>
            <p:cNvSpPr/>
            <p:nvPr/>
          </p:nvSpPr>
          <p:spPr>
            <a:xfrm>
              <a:off x="7326918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3" name="Google Shape;2853;p78"/>
            <p:cNvSpPr/>
            <p:nvPr/>
          </p:nvSpPr>
          <p:spPr>
            <a:xfrm>
              <a:off x="7326918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4" name="Google Shape;2854;p78"/>
            <p:cNvSpPr/>
            <p:nvPr/>
          </p:nvSpPr>
          <p:spPr>
            <a:xfrm>
              <a:off x="7326918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5" name="Google Shape;2855;p78"/>
            <p:cNvSpPr/>
            <p:nvPr/>
          </p:nvSpPr>
          <p:spPr>
            <a:xfrm>
              <a:off x="7428207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6" name="Google Shape;2856;p78"/>
            <p:cNvSpPr/>
            <p:nvPr/>
          </p:nvSpPr>
          <p:spPr>
            <a:xfrm>
              <a:off x="7428207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7" name="Google Shape;2857;p78"/>
            <p:cNvSpPr/>
            <p:nvPr/>
          </p:nvSpPr>
          <p:spPr>
            <a:xfrm>
              <a:off x="7428207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8" name="Google Shape;2858;p78"/>
            <p:cNvSpPr/>
            <p:nvPr/>
          </p:nvSpPr>
          <p:spPr>
            <a:xfrm>
              <a:off x="7428207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9" name="Google Shape;2859;p78"/>
            <p:cNvSpPr/>
            <p:nvPr/>
          </p:nvSpPr>
          <p:spPr>
            <a:xfrm>
              <a:off x="7428207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0" name="Google Shape;2860;p78"/>
            <p:cNvSpPr/>
            <p:nvPr/>
          </p:nvSpPr>
          <p:spPr>
            <a:xfrm>
              <a:off x="7428207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1" name="Google Shape;2861;p78"/>
            <p:cNvSpPr/>
            <p:nvPr/>
          </p:nvSpPr>
          <p:spPr>
            <a:xfrm>
              <a:off x="7428207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2" name="Google Shape;2862;p78"/>
            <p:cNvSpPr/>
            <p:nvPr/>
          </p:nvSpPr>
          <p:spPr>
            <a:xfrm>
              <a:off x="7428207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3" name="Google Shape;2863;p78"/>
            <p:cNvSpPr/>
            <p:nvPr/>
          </p:nvSpPr>
          <p:spPr>
            <a:xfrm>
              <a:off x="7428207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4" name="Google Shape;2864;p78"/>
            <p:cNvSpPr/>
            <p:nvPr/>
          </p:nvSpPr>
          <p:spPr>
            <a:xfrm>
              <a:off x="7428207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5" name="Google Shape;2865;p78"/>
            <p:cNvSpPr/>
            <p:nvPr/>
          </p:nvSpPr>
          <p:spPr>
            <a:xfrm>
              <a:off x="7428207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6" name="Google Shape;2866;p78"/>
            <p:cNvSpPr/>
            <p:nvPr/>
          </p:nvSpPr>
          <p:spPr>
            <a:xfrm>
              <a:off x="7428207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7" name="Google Shape;2867;p78"/>
            <p:cNvSpPr/>
            <p:nvPr/>
          </p:nvSpPr>
          <p:spPr>
            <a:xfrm>
              <a:off x="7428207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8" name="Google Shape;2868;p78"/>
            <p:cNvSpPr/>
            <p:nvPr/>
          </p:nvSpPr>
          <p:spPr>
            <a:xfrm>
              <a:off x="7428207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9" name="Google Shape;2869;p78"/>
            <p:cNvSpPr/>
            <p:nvPr/>
          </p:nvSpPr>
          <p:spPr>
            <a:xfrm>
              <a:off x="7529462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0" name="Google Shape;2870;p78"/>
            <p:cNvSpPr/>
            <p:nvPr/>
          </p:nvSpPr>
          <p:spPr>
            <a:xfrm>
              <a:off x="7529462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1" name="Google Shape;2871;p78"/>
            <p:cNvSpPr/>
            <p:nvPr/>
          </p:nvSpPr>
          <p:spPr>
            <a:xfrm>
              <a:off x="7529462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2" name="Google Shape;2872;p78"/>
            <p:cNvSpPr/>
            <p:nvPr/>
          </p:nvSpPr>
          <p:spPr>
            <a:xfrm>
              <a:off x="7529462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3" name="Google Shape;2873;p78"/>
            <p:cNvSpPr/>
            <p:nvPr/>
          </p:nvSpPr>
          <p:spPr>
            <a:xfrm>
              <a:off x="7529462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4" name="Google Shape;2874;p78"/>
            <p:cNvSpPr/>
            <p:nvPr/>
          </p:nvSpPr>
          <p:spPr>
            <a:xfrm>
              <a:off x="7529462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5" name="Google Shape;2875;p78"/>
            <p:cNvSpPr/>
            <p:nvPr/>
          </p:nvSpPr>
          <p:spPr>
            <a:xfrm>
              <a:off x="7529462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6" name="Google Shape;2876;p78"/>
            <p:cNvSpPr/>
            <p:nvPr/>
          </p:nvSpPr>
          <p:spPr>
            <a:xfrm>
              <a:off x="7529462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7" name="Google Shape;2877;p78"/>
            <p:cNvSpPr/>
            <p:nvPr/>
          </p:nvSpPr>
          <p:spPr>
            <a:xfrm>
              <a:off x="7529462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8" name="Google Shape;2878;p78"/>
            <p:cNvSpPr/>
            <p:nvPr/>
          </p:nvSpPr>
          <p:spPr>
            <a:xfrm>
              <a:off x="7529462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9" name="Google Shape;2879;p78"/>
            <p:cNvSpPr/>
            <p:nvPr/>
          </p:nvSpPr>
          <p:spPr>
            <a:xfrm>
              <a:off x="7529462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0" name="Google Shape;2880;p78"/>
            <p:cNvSpPr/>
            <p:nvPr/>
          </p:nvSpPr>
          <p:spPr>
            <a:xfrm>
              <a:off x="7529462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1" name="Google Shape;2881;p78"/>
            <p:cNvSpPr/>
            <p:nvPr/>
          </p:nvSpPr>
          <p:spPr>
            <a:xfrm>
              <a:off x="7529462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2" name="Google Shape;2882;p78"/>
            <p:cNvSpPr/>
            <p:nvPr/>
          </p:nvSpPr>
          <p:spPr>
            <a:xfrm>
              <a:off x="7529462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3" name="Google Shape;2883;p78"/>
            <p:cNvSpPr/>
            <p:nvPr/>
          </p:nvSpPr>
          <p:spPr>
            <a:xfrm>
              <a:off x="7630485" y="3182612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4" name="Google Shape;2884;p78"/>
            <p:cNvSpPr/>
            <p:nvPr/>
          </p:nvSpPr>
          <p:spPr>
            <a:xfrm>
              <a:off x="7630485" y="3283867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5" name="Google Shape;2885;p78"/>
            <p:cNvSpPr/>
            <p:nvPr/>
          </p:nvSpPr>
          <p:spPr>
            <a:xfrm>
              <a:off x="7731740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6" name="Google Shape;2886;p78"/>
            <p:cNvSpPr/>
            <p:nvPr/>
          </p:nvSpPr>
          <p:spPr>
            <a:xfrm>
              <a:off x="7731740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7" name="Google Shape;2887;p78"/>
            <p:cNvSpPr/>
            <p:nvPr/>
          </p:nvSpPr>
          <p:spPr>
            <a:xfrm>
              <a:off x="7731740" y="186686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8" name="Google Shape;2888;p78"/>
            <p:cNvSpPr/>
            <p:nvPr/>
          </p:nvSpPr>
          <p:spPr>
            <a:xfrm>
              <a:off x="7731740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9" name="Google Shape;2889;p78"/>
            <p:cNvSpPr/>
            <p:nvPr/>
          </p:nvSpPr>
          <p:spPr>
            <a:xfrm>
              <a:off x="7731740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0" name="Google Shape;2890;p78"/>
            <p:cNvSpPr/>
            <p:nvPr/>
          </p:nvSpPr>
          <p:spPr>
            <a:xfrm>
              <a:off x="7731740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1" name="Google Shape;2891;p78"/>
            <p:cNvSpPr/>
            <p:nvPr/>
          </p:nvSpPr>
          <p:spPr>
            <a:xfrm>
              <a:off x="7731740" y="2271681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2" name="Google Shape;2892;p78"/>
            <p:cNvSpPr/>
            <p:nvPr/>
          </p:nvSpPr>
          <p:spPr>
            <a:xfrm>
              <a:off x="7731740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3" name="Google Shape;2893;p78"/>
            <p:cNvSpPr/>
            <p:nvPr/>
          </p:nvSpPr>
          <p:spPr>
            <a:xfrm>
              <a:off x="7731740" y="2473959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4" name="Google Shape;2894;p78"/>
            <p:cNvSpPr/>
            <p:nvPr/>
          </p:nvSpPr>
          <p:spPr>
            <a:xfrm>
              <a:off x="7731740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5" name="Google Shape;2895;p78"/>
            <p:cNvSpPr/>
            <p:nvPr/>
          </p:nvSpPr>
          <p:spPr>
            <a:xfrm>
              <a:off x="7731740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6" name="Google Shape;2896;p78"/>
            <p:cNvSpPr/>
            <p:nvPr/>
          </p:nvSpPr>
          <p:spPr>
            <a:xfrm>
              <a:off x="7731740" y="2777791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7" name="Google Shape;2897;p78"/>
            <p:cNvSpPr/>
            <p:nvPr/>
          </p:nvSpPr>
          <p:spPr>
            <a:xfrm>
              <a:off x="7731740" y="287904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8" name="Google Shape;2898;p78"/>
            <p:cNvSpPr/>
            <p:nvPr/>
          </p:nvSpPr>
          <p:spPr>
            <a:xfrm>
              <a:off x="7731740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9" name="Google Shape;2899;p78"/>
            <p:cNvSpPr/>
            <p:nvPr/>
          </p:nvSpPr>
          <p:spPr>
            <a:xfrm>
              <a:off x="7731740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0" name="Google Shape;2900;p78"/>
            <p:cNvSpPr/>
            <p:nvPr/>
          </p:nvSpPr>
          <p:spPr>
            <a:xfrm>
              <a:off x="7731740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1" name="Google Shape;2901;p78"/>
            <p:cNvSpPr/>
            <p:nvPr/>
          </p:nvSpPr>
          <p:spPr>
            <a:xfrm>
              <a:off x="7731740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2" name="Google Shape;2902;p78"/>
            <p:cNvSpPr/>
            <p:nvPr/>
          </p:nvSpPr>
          <p:spPr>
            <a:xfrm>
              <a:off x="7731740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3" name="Google Shape;2903;p78"/>
            <p:cNvSpPr/>
            <p:nvPr/>
          </p:nvSpPr>
          <p:spPr>
            <a:xfrm>
              <a:off x="7833028" y="156302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4" name="Google Shape;2904;p78"/>
            <p:cNvSpPr/>
            <p:nvPr/>
          </p:nvSpPr>
          <p:spPr>
            <a:xfrm>
              <a:off x="7833028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5" name="Google Shape;2905;p78"/>
            <p:cNvSpPr/>
            <p:nvPr/>
          </p:nvSpPr>
          <p:spPr>
            <a:xfrm>
              <a:off x="7833028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6" name="Google Shape;2906;p78"/>
            <p:cNvSpPr/>
            <p:nvPr/>
          </p:nvSpPr>
          <p:spPr>
            <a:xfrm>
              <a:off x="7833028" y="186686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7" name="Google Shape;2907;p78"/>
            <p:cNvSpPr/>
            <p:nvPr/>
          </p:nvSpPr>
          <p:spPr>
            <a:xfrm>
              <a:off x="7833028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8" name="Google Shape;2908;p78"/>
            <p:cNvSpPr/>
            <p:nvPr/>
          </p:nvSpPr>
          <p:spPr>
            <a:xfrm>
              <a:off x="7833028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9" name="Google Shape;2909;p78"/>
            <p:cNvSpPr/>
            <p:nvPr/>
          </p:nvSpPr>
          <p:spPr>
            <a:xfrm>
              <a:off x="7833028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0" name="Google Shape;2910;p78"/>
            <p:cNvSpPr/>
            <p:nvPr/>
          </p:nvSpPr>
          <p:spPr>
            <a:xfrm>
              <a:off x="7833028" y="2271681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1" name="Google Shape;2911;p78"/>
            <p:cNvSpPr/>
            <p:nvPr/>
          </p:nvSpPr>
          <p:spPr>
            <a:xfrm>
              <a:off x="7833028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2" name="Google Shape;2912;p78"/>
            <p:cNvSpPr/>
            <p:nvPr/>
          </p:nvSpPr>
          <p:spPr>
            <a:xfrm>
              <a:off x="7833028" y="2473959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3" name="Google Shape;2913;p78"/>
            <p:cNvSpPr/>
            <p:nvPr/>
          </p:nvSpPr>
          <p:spPr>
            <a:xfrm>
              <a:off x="7833028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4" name="Google Shape;2914;p78"/>
            <p:cNvSpPr/>
            <p:nvPr/>
          </p:nvSpPr>
          <p:spPr>
            <a:xfrm>
              <a:off x="7833028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5" name="Google Shape;2915;p78"/>
            <p:cNvSpPr/>
            <p:nvPr/>
          </p:nvSpPr>
          <p:spPr>
            <a:xfrm>
              <a:off x="7833028" y="2777791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6" name="Google Shape;2916;p78"/>
            <p:cNvSpPr/>
            <p:nvPr/>
          </p:nvSpPr>
          <p:spPr>
            <a:xfrm>
              <a:off x="7833028" y="287904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7" name="Google Shape;2917;p78"/>
            <p:cNvSpPr/>
            <p:nvPr/>
          </p:nvSpPr>
          <p:spPr>
            <a:xfrm>
              <a:off x="7833028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8" name="Google Shape;2918;p78"/>
            <p:cNvSpPr/>
            <p:nvPr/>
          </p:nvSpPr>
          <p:spPr>
            <a:xfrm>
              <a:off x="7833028" y="308159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9" name="Google Shape;2919;p78"/>
            <p:cNvSpPr/>
            <p:nvPr/>
          </p:nvSpPr>
          <p:spPr>
            <a:xfrm>
              <a:off x="7833028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0" name="Google Shape;2920;p78"/>
            <p:cNvSpPr/>
            <p:nvPr/>
          </p:nvSpPr>
          <p:spPr>
            <a:xfrm>
              <a:off x="7833028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1" name="Google Shape;2921;p78"/>
            <p:cNvSpPr/>
            <p:nvPr/>
          </p:nvSpPr>
          <p:spPr>
            <a:xfrm>
              <a:off x="7934284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2" name="Google Shape;2922;p78"/>
            <p:cNvSpPr/>
            <p:nvPr/>
          </p:nvSpPr>
          <p:spPr>
            <a:xfrm>
              <a:off x="7934284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3" name="Google Shape;2923;p78"/>
            <p:cNvSpPr/>
            <p:nvPr/>
          </p:nvSpPr>
          <p:spPr>
            <a:xfrm>
              <a:off x="7934284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4" name="Google Shape;2924;p78"/>
            <p:cNvSpPr/>
            <p:nvPr/>
          </p:nvSpPr>
          <p:spPr>
            <a:xfrm>
              <a:off x="7934284" y="1866860"/>
              <a:ext cx="82884" cy="70759"/>
            </a:xfrm>
            <a:custGeom>
              <a:avLst/>
              <a:gdLst/>
              <a:ahLst/>
              <a:cxnLst/>
              <a:rect l="l" t="t" r="r" b="b"/>
              <a:pathLst>
                <a:path w="2495" h="2130" extrusionOk="0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5" name="Google Shape;2925;p78"/>
            <p:cNvSpPr/>
            <p:nvPr/>
          </p:nvSpPr>
          <p:spPr>
            <a:xfrm>
              <a:off x="7934284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6" name="Google Shape;2926;p78"/>
            <p:cNvSpPr/>
            <p:nvPr/>
          </p:nvSpPr>
          <p:spPr>
            <a:xfrm>
              <a:off x="7934284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7" name="Google Shape;2927;p78"/>
            <p:cNvSpPr/>
            <p:nvPr/>
          </p:nvSpPr>
          <p:spPr>
            <a:xfrm>
              <a:off x="7934284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8" name="Google Shape;2928;p78"/>
            <p:cNvSpPr/>
            <p:nvPr/>
          </p:nvSpPr>
          <p:spPr>
            <a:xfrm>
              <a:off x="7934284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9" name="Google Shape;2929;p78"/>
            <p:cNvSpPr/>
            <p:nvPr/>
          </p:nvSpPr>
          <p:spPr>
            <a:xfrm>
              <a:off x="7934284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0" name="Google Shape;2930;p78"/>
            <p:cNvSpPr/>
            <p:nvPr/>
          </p:nvSpPr>
          <p:spPr>
            <a:xfrm>
              <a:off x="7934284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1" name="Google Shape;2931;p78"/>
            <p:cNvSpPr/>
            <p:nvPr/>
          </p:nvSpPr>
          <p:spPr>
            <a:xfrm>
              <a:off x="7934284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2" name="Google Shape;2932;p78"/>
            <p:cNvSpPr/>
            <p:nvPr/>
          </p:nvSpPr>
          <p:spPr>
            <a:xfrm>
              <a:off x="7934284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3" name="Google Shape;2933;p78"/>
            <p:cNvSpPr/>
            <p:nvPr/>
          </p:nvSpPr>
          <p:spPr>
            <a:xfrm>
              <a:off x="7934284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4" name="Google Shape;2934;p78"/>
            <p:cNvSpPr/>
            <p:nvPr/>
          </p:nvSpPr>
          <p:spPr>
            <a:xfrm>
              <a:off x="7934284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5" name="Google Shape;2935;p78"/>
            <p:cNvSpPr/>
            <p:nvPr/>
          </p:nvSpPr>
          <p:spPr>
            <a:xfrm>
              <a:off x="7934284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6" name="Google Shape;2936;p78"/>
            <p:cNvSpPr/>
            <p:nvPr/>
          </p:nvSpPr>
          <p:spPr>
            <a:xfrm>
              <a:off x="7934284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7" name="Google Shape;2937;p78"/>
            <p:cNvSpPr/>
            <p:nvPr/>
          </p:nvSpPr>
          <p:spPr>
            <a:xfrm>
              <a:off x="7934284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8" name="Google Shape;2938;p78"/>
            <p:cNvSpPr/>
            <p:nvPr/>
          </p:nvSpPr>
          <p:spPr>
            <a:xfrm>
              <a:off x="8035572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9" name="Google Shape;2939;p78"/>
            <p:cNvSpPr/>
            <p:nvPr/>
          </p:nvSpPr>
          <p:spPr>
            <a:xfrm>
              <a:off x="8035572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0" name="Google Shape;2940;p78"/>
            <p:cNvSpPr/>
            <p:nvPr/>
          </p:nvSpPr>
          <p:spPr>
            <a:xfrm>
              <a:off x="8035572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1" name="Google Shape;2941;p78"/>
            <p:cNvSpPr/>
            <p:nvPr/>
          </p:nvSpPr>
          <p:spPr>
            <a:xfrm>
              <a:off x="8035572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2" name="Google Shape;2942;p78"/>
            <p:cNvSpPr/>
            <p:nvPr/>
          </p:nvSpPr>
          <p:spPr>
            <a:xfrm>
              <a:off x="8035572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3" name="Google Shape;2943;p78"/>
            <p:cNvSpPr/>
            <p:nvPr/>
          </p:nvSpPr>
          <p:spPr>
            <a:xfrm>
              <a:off x="8035572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4" name="Google Shape;2944;p78"/>
            <p:cNvSpPr/>
            <p:nvPr/>
          </p:nvSpPr>
          <p:spPr>
            <a:xfrm>
              <a:off x="8035572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5" name="Google Shape;2945;p78"/>
            <p:cNvSpPr/>
            <p:nvPr/>
          </p:nvSpPr>
          <p:spPr>
            <a:xfrm>
              <a:off x="8035572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6" name="Google Shape;2946;p78"/>
            <p:cNvSpPr/>
            <p:nvPr/>
          </p:nvSpPr>
          <p:spPr>
            <a:xfrm>
              <a:off x="8035572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7" name="Google Shape;2947;p78"/>
            <p:cNvSpPr/>
            <p:nvPr/>
          </p:nvSpPr>
          <p:spPr>
            <a:xfrm>
              <a:off x="8035572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8" name="Google Shape;2948;p78"/>
            <p:cNvSpPr/>
            <p:nvPr/>
          </p:nvSpPr>
          <p:spPr>
            <a:xfrm>
              <a:off x="8035572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9" name="Google Shape;2949;p78"/>
            <p:cNvSpPr/>
            <p:nvPr/>
          </p:nvSpPr>
          <p:spPr>
            <a:xfrm>
              <a:off x="8035572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0" name="Google Shape;2950;p78"/>
            <p:cNvSpPr/>
            <p:nvPr/>
          </p:nvSpPr>
          <p:spPr>
            <a:xfrm>
              <a:off x="8035572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1" name="Google Shape;2951;p78"/>
            <p:cNvSpPr/>
            <p:nvPr/>
          </p:nvSpPr>
          <p:spPr>
            <a:xfrm>
              <a:off x="8035572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2" name="Google Shape;2952;p78"/>
            <p:cNvSpPr/>
            <p:nvPr/>
          </p:nvSpPr>
          <p:spPr>
            <a:xfrm>
              <a:off x="8035572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3" name="Google Shape;2953;p78"/>
            <p:cNvSpPr/>
            <p:nvPr/>
          </p:nvSpPr>
          <p:spPr>
            <a:xfrm>
              <a:off x="8035572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4" name="Google Shape;2954;p78"/>
            <p:cNvSpPr/>
            <p:nvPr/>
          </p:nvSpPr>
          <p:spPr>
            <a:xfrm>
              <a:off x="8035572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5" name="Google Shape;2955;p78"/>
            <p:cNvSpPr/>
            <p:nvPr/>
          </p:nvSpPr>
          <p:spPr>
            <a:xfrm>
              <a:off x="8035572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6" name="Google Shape;2956;p78"/>
            <p:cNvSpPr/>
            <p:nvPr/>
          </p:nvSpPr>
          <p:spPr>
            <a:xfrm>
              <a:off x="8136827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7" name="Google Shape;2957;p78"/>
            <p:cNvSpPr/>
            <p:nvPr/>
          </p:nvSpPr>
          <p:spPr>
            <a:xfrm>
              <a:off x="8136827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8" name="Google Shape;2958;p78"/>
            <p:cNvSpPr/>
            <p:nvPr/>
          </p:nvSpPr>
          <p:spPr>
            <a:xfrm>
              <a:off x="8136827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9" name="Google Shape;2959;p78"/>
            <p:cNvSpPr/>
            <p:nvPr/>
          </p:nvSpPr>
          <p:spPr>
            <a:xfrm>
              <a:off x="8136827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0" name="Google Shape;2960;p78"/>
            <p:cNvSpPr/>
            <p:nvPr/>
          </p:nvSpPr>
          <p:spPr>
            <a:xfrm>
              <a:off x="8136827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1" name="Google Shape;2961;p78"/>
            <p:cNvSpPr/>
            <p:nvPr/>
          </p:nvSpPr>
          <p:spPr>
            <a:xfrm>
              <a:off x="9250302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2" name="Google Shape;2962;p78"/>
            <p:cNvSpPr/>
            <p:nvPr/>
          </p:nvSpPr>
          <p:spPr>
            <a:xfrm>
              <a:off x="9250302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3" name="Google Shape;2963;p78"/>
            <p:cNvSpPr/>
            <p:nvPr/>
          </p:nvSpPr>
          <p:spPr>
            <a:xfrm>
              <a:off x="9351292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4" name="Google Shape;2964;p78"/>
            <p:cNvSpPr/>
            <p:nvPr/>
          </p:nvSpPr>
          <p:spPr>
            <a:xfrm>
              <a:off x="9351292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5" name="Google Shape;2965;p78"/>
            <p:cNvSpPr/>
            <p:nvPr/>
          </p:nvSpPr>
          <p:spPr>
            <a:xfrm>
              <a:off x="9452580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6" name="Google Shape;2966;p78"/>
            <p:cNvSpPr/>
            <p:nvPr/>
          </p:nvSpPr>
          <p:spPr>
            <a:xfrm>
              <a:off x="9452580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7" name="Google Shape;2967;p78"/>
            <p:cNvSpPr/>
            <p:nvPr/>
          </p:nvSpPr>
          <p:spPr>
            <a:xfrm>
              <a:off x="9452580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8" name="Google Shape;2968;p78"/>
            <p:cNvSpPr/>
            <p:nvPr/>
          </p:nvSpPr>
          <p:spPr>
            <a:xfrm>
              <a:off x="9553869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9" name="Google Shape;2969;p78"/>
            <p:cNvSpPr/>
            <p:nvPr/>
          </p:nvSpPr>
          <p:spPr>
            <a:xfrm>
              <a:off x="9553869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0" name="Google Shape;2970;p78"/>
            <p:cNvSpPr/>
            <p:nvPr/>
          </p:nvSpPr>
          <p:spPr>
            <a:xfrm>
              <a:off x="9655124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1" name="Google Shape;2971;p78"/>
            <p:cNvSpPr/>
            <p:nvPr/>
          </p:nvSpPr>
          <p:spPr>
            <a:xfrm>
              <a:off x="10262489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2" name="Google Shape;2972;p78"/>
            <p:cNvSpPr/>
            <p:nvPr/>
          </p:nvSpPr>
          <p:spPr>
            <a:xfrm>
              <a:off x="9756412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3" name="Google Shape;2973;p78"/>
            <p:cNvSpPr/>
            <p:nvPr/>
          </p:nvSpPr>
          <p:spPr>
            <a:xfrm>
              <a:off x="9857402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4" name="Google Shape;2974;p78"/>
            <p:cNvSpPr/>
            <p:nvPr/>
          </p:nvSpPr>
          <p:spPr>
            <a:xfrm>
              <a:off x="9958956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5" name="Google Shape;2975;p78"/>
            <p:cNvSpPr/>
            <p:nvPr/>
          </p:nvSpPr>
          <p:spPr>
            <a:xfrm>
              <a:off x="10161234" y="1765605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6" name="Google Shape;2976;p78"/>
            <p:cNvSpPr/>
            <p:nvPr/>
          </p:nvSpPr>
          <p:spPr>
            <a:xfrm>
              <a:off x="10060211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7" name="Google Shape;2977;p78"/>
            <p:cNvSpPr/>
            <p:nvPr/>
          </p:nvSpPr>
          <p:spPr>
            <a:xfrm>
              <a:off x="9958956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8" name="Google Shape;2978;p78"/>
            <p:cNvSpPr/>
            <p:nvPr/>
          </p:nvSpPr>
          <p:spPr>
            <a:xfrm>
              <a:off x="9857402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9" name="Google Shape;2979;p78"/>
            <p:cNvSpPr/>
            <p:nvPr/>
          </p:nvSpPr>
          <p:spPr>
            <a:xfrm>
              <a:off x="9756412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0" name="Google Shape;2980;p78"/>
            <p:cNvSpPr/>
            <p:nvPr/>
          </p:nvSpPr>
          <p:spPr>
            <a:xfrm>
              <a:off x="9655124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1" name="Google Shape;2981;p78"/>
            <p:cNvSpPr/>
            <p:nvPr/>
          </p:nvSpPr>
          <p:spPr>
            <a:xfrm>
              <a:off x="9655124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2" name="Google Shape;2982;p78"/>
            <p:cNvSpPr/>
            <p:nvPr/>
          </p:nvSpPr>
          <p:spPr>
            <a:xfrm>
              <a:off x="9553869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3" name="Google Shape;2983;p78"/>
            <p:cNvSpPr/>
            <p:nvPr/>
          </p:nvSpPr>
          <p:spPr>
            <a:xfrm>
              <a:off x="9452580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4" name="Google Shape;2984;p78"/>
            <p:cNvSpPr/>
            <p:nvPr/>
          </p:nvSpPr>
          <p:spPr>
            <a:xfrm>
              <a:off x="9351292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5" name="Google Shape;2985;p78"/>
            <p:cNvSpPr/>
            <p:nvPr/>
          </p:nvSpPr>
          <p:spPr>
            <a:xfrm>
              <a:off x="9250302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6" name="Google Shape;2986;p78"/>
            <p:cNvSpPr/>
            <p:nvPr/>
          </p:nvSpPr>
          <p:spPr>
            <a:xfrm>
              <a:off x="8642937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7" name="Google Shape;2987;p78"/>
            <p:cNvSpPr/>
            <p:nvPr/>
          </p:nvSpPr>
          <p:spPr>
            <a:xfrm>
              <a:off x="8642937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8" name="Google Shape;2988;p78"/>
            <p:cNvSpPr/>
            <p:nvPr/>
          </p:nvSpPr>
          <p:spPr>
            <a:xfrm>
              <a:off x="8744192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9" name="Google Shape;2989;p78"/>
            <p:cNvSpPr/>
            <p:nvPr/>
          </p:nvSpPr>
          <p:spPr>
            <a:xfrm>
              <a:off x="8744192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0" name="Google Shape;2990;p78"/>
            <p:cNvSpPr/>
            <p:nvPr/>
          </p:nvSpPr>
          <p:spPr>
            <a:xfrm>
              <a:off x="8744192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1" name="Google Shape;2991;p78"/>
            <p:cNvSpPr/>
            <p:nvPr/>
          </p:nvSpPr>
          <p:spPr>
            <a:xfrm>
              <a:off x="8744192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2" name="Google Shape;2992;p78"/>
            <p:cNvSpPr/>
            <p:nvPr/>
          </p:nvSpPr>
          <p:spPr>
            <a:xfrm>
              <a:off x="8744192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3" name="Google Shape;2993;p78"/>
            <p:cNvSpPr/>
            <p:nvPr/>
          </p:nvSpPr>
          <p:spPr>
            <a:xfrm>
              <a:off x="8744192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4" name="Google Shape;2994;p78"/>
            <p:cNvSpPr/>
            <p:nvPr/>
          </p:nvSpPr>
          <p:spPr>
            <a:xfrm>
              <a:off x="8744192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5" name="Google Shape;2995;p78"/>
            <p:cNvSpPr/>
            <p:nvPr/>
          </p:nvSpPr>
          <p:spPr>
            <a:xfrm>
              <a:off x="8744192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6" name="Google Shape;2996;p78"/>
            <p:cNvSpPr/>
            <p:nvPr/>
          </p:nvSpPr>
          <p:spPr>
            <a:xfrm>
              <a:off x="8744192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7" name="Google Shape;2997;p78"/>
            <p:cNvSpPr/>
            <p:nvPr/>
          </p:nvSpPr>
          <p:spPr>
            <a:xfrm>
              <a:off x="8845215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8" name="Google Shape;2998;p78"/>
            <p:cNvSpPr/>
            <p:nvPr/>
          </p:nvSpPr>
          <p:spPr>
            <a:xfrm>
              <a:off x="8845215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9" name="Google Shape;2999;p78"/>
            <p:cNvSpPr/>
            <p:nvPr/>
          </p:nvSpPr>
          <p:spPr>
            <a:xfrm>
              <a:off x="8845215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0" name="Google Shape;3000;p78"/>
            <p:cNvSpPr/>
            <p:nvPr/>
          </p:nvSpPr>
          <p:spPr>
            <a:xfrm>
              <a:off x="8845215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1" name="Google Shape;3001;p78"/>
            <p:cNvSpPr/>
            <p:nvPr/>
          </p:nvSpPr>
          <p:spPr>
            <a:xfrm>
              <a:off x="8845215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2" name="Google Shape;3002;p78"/>
            <p:cNvSpPr/>
            <p:nvPr/>
          </p:nvSpPr>
          <p:spPr>
            <a:xfrm>
              <a:off x="8845215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3" name="Google Shape;3003;p78"/>
            <p:cNvSpPr/>
            <p:nvPr/>
          </p:nvSpPr>
          <p:spPr>
            <a:xfrm>
              <a:off x="8845215" y="227168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4" name="Google Shape;3004;p78"/>
            <p:cNvSpPr/>
            <p:nvPr/>
          </p:nvSpPr>
          <p:spPr>
            <a:xfrm>
              <a:off x="8845215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5" name="Google Shape;3005;p78"/>
            <p:cNvSpPr/>
            <p:nvPr/>
          </p:nvSpPr>
          <p:spPr>
            <a:xfrm>
              <a:off x="8946470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6" name="Google Shape;3006;p78"/>
            <p:cNvSpPr/>
            <p:nvPr/>
          </p:nvSpPr>
          <p:spPr>
            <a:xfrm>
              <a:off x="8946470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7" name="Google Shape;3007;p78"/>
            <p:cNvSpPr/>
            <p:nvPr/>
          </p:nvSpPr>
          <p:spPr>
            <a:xfrm>
              <a:off x="8946470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8" name="Google Shape;3008;p78"/>
            <p:cNvSpPr/>
            <p:nvPr/>
          </p:nvSpPr>
          <p:spPr>
            <a:xfrm>
              <a:off x="8946470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9" name="Google Shape;3009;p78"/>
            <p:cNvSpPr/>
            <p:nvPr/>
          </p:nvSpPr>
          <p:spPr>
            <a:xfrm>
              <a:off x="8946470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0" name="Google Shape;3010;p78"/>
            <p:cNvSpPr/>
            <p:nvPr/>
          </p:nvSpPr>
          <p:spPr>
            <a:xfrm>
              <a:off x="8946470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1" name="Google Shape;3011;p78"/>
            <p:cNvSpPr/>
            <p:nvPr/>
          </p:nvSpPr>
          <p:spPr>
            <a:xfrm>
              <a:off x="8946470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2" name="Google Shape;3012;p78"/>
            <p:cNvSpPr/>
            <p:nvPr/>
          </p:nvSpPr>
          <p:spPr>
            <a:xfrm>
              <a:off x="8946470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3" name="Google Shape;3013;p78"/>
            <p:cNvSpPr/>
            <p:nvPr/>
          </p:nvSpPr>
          <p:spPr>
            <a:xfrm>
              <a:off x="9047759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4" name="Google Shape;3014;p78"/>
            <p:cNvSpPr/>
            <p:nvPr/>
          </p:nvSpPr>
          <p:spPr>
            <a:xfrm>
              <a:off x="9047759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5" name="Google Shape;3015;p78"/>
            <p:cNvSpPr/>
            <p:nvPr/>
          </p:nvSpPr>
          <p:spPr>
            <a:xfrm>
              <a:off x="9047759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6" name="Google Shape;3016;p78"/>
            <p:cNvSpPr/>
            <p:nvPr/>
          </p:nvSpPr>
          <p:spPr>
            <a:xfrm>
              <a:off x="9149047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7" name="Google Shape;3017;p78"/>
            <p:cNvSpPr/>
            <p:nvPr/>
          </p:nvSpPr>
          <p:spPr>
            <a:xfrm>
              <a:off x="9149047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8" name="Google Shape;3018;p78"/>
            <p:cNvSpPr/>
            <p:nvPr/>
          </p:nvSpPr>
          <p:spPr>
            <a:xfrm>
              <a:off x="9149047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9" name="Google Shape;3019;p78"/>
            <p:cNvSpPr/>
            <p:nvPr/>
          </p:nvSpPr>
          <p:spPr>
            <a:xfrm>
              <a:off x="9149047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0" name="Google Shape;3020;p78"/>
            <p:cNvSpPr/>
            <p:nvPr/>
          </p:nvSpPr>
          <p:spPr>
            <a:xfrm>
              <a:off x="9047759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1" name="Google Shape;3021;p78"/>
            <p:cNvSpPr/>
            <p:nvPr/>
          </p:nvSpPr>
          <p:spPr>
            <a:xfrm>
              <a:off x="9047759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2" name="Google Shape;3022;p78"/>
            <p:cNvSpPr/>
            <p:nvPr/>
          </p:nvSpPr>
          <p:spPr>
            <a:xfrm>
              <a:off x="9047759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3" name="Google Shape;3023;p78"/>
            <p:cNvSpPr/>
            <p:nvPr/>
          </p:nvSpPr>
          <p:spPr>
            <a:xfrm>
              <a:off x="9047759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4" name="Google Shape;3024;p78"/>
            <p:cNvSpPr/>
            <p:nvPr/>
          </p:nvSpPr>
          <p:spPr>
            <a:xfrm>
              <a:off x="9047759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5" name="Google Shape;3025;p78"/>
            <p:cNvSpPr/>
            <p:nvPr/>
          </p:nvSpPr>
          <p:spPr>
            <a:xfrm>
              <a:off x="9047759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6" name="Google Shape;3026;p78"/>
            <p:cNvSpPr/>
            <p:nvPr/>
          </p:nvSpPr>
          <p:spPr>
            <a:xfrm>
              <a:off x="8946470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7" name="Google Shape;3027;p78"/>
            <p:cNvSpPr/>
            <p:nvPr/>
          </p:nvSpPr>
          <p:spPr>
            <a:xfrm>
              <a:off x="8845215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8" name="Google Shape;3028;p78"/>
            <p:cNvSpPr/>
            <p:nvPr/>
          </p:nvSpPr>
          <p:spPr>
            <a:xfrm>
              <a:off x="8845215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9" name="Google Shape;3029;p78"/>
            <p:cNvSpPr/>
            <p:nvPr/>
          </p:nvSpPr>
          <p:spPr>
            <a:xfrm>
              <a:off x="8744192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0" name="Google Shape;3030;p78"/>
            <p:cNvSpPr/>
            <p:nvPr/>
          </p:nvSpPr>
          <p:spPr>
            <a:xfrm>
              <a:off x="8136827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1" name="Google Shape;3031;p78"/>
            <p:cNvSpPr/>
            <p:nvPr/>
          </p:nvSpPr>
          <p:spPr>
            <a:xfrm>
              <a:off x="8136827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2" name="Google Shape;3032;p78"/>
            <p:cNvSpPr/>
            <p:nvPr/>
          </p:nvSpPr>
          <p:spPr>
            <a:xfrm>
              <a:off x="8136827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3" name="Google Shape;3033;p78"/>
            <p:cNvSpPr/>
            <p:nvPr/>
          </p:nvSpPr>
          <p:spPr>
            <a:xfrm>
              <a:off x="8136827" y="2271681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4" name="Google Shape;3034;p78"/>
            <p:cNvSpPr/>
            <p:nvPr/>
          </p:nvSpPr>
          <p:spPr>
            <a:xfrm>
              <a:off x="8136827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5" name="Google Shape;3035;p78"/>
            <p:cNvSpPr/>
            <p:nvPr/>
          </p:nvSpPr>
          <p:spPr>
            <a:xfrm>
              <a:off x="8136827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6" name="Google Shape;3036;p78"/>
            <p:cNvSpPr/>
            <p:nvPr/>
          </p:nvSpPr>
          <p:spPr>
            <a:xfrm>
              <a:off x="8136827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7" name="Google Shape;3037;p78"/>
            <p:cNvSpPr/>
            <p:nvPr/>
          </p:nvSpPr>
          <p:spPr>
            <a:xfrm>
              <a:off x="8136827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8" name="Google Shape;3038;p78"/>
            <p:cNvSpPr/>
            <p:nvPr/>
          </p:nvSpPr>
          <p:spPr>
            <a:xfrm>
              <a:off x="8136827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9" name="Google Shape;3039;p78"/>
            <p:cNvSpPr/>
            <p:nvPr/>
          </p:nvSpPr>
          <p:spPr>
            <a:xfrm>
              <a:off x="8136827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0" name="Google Shape;3040;p78"/>
            <p:cNvSpPr/>
            <p:nvPr/>
          </p:nvSpPr>
          <p:spPr>
            <a:xfrm>
              <a:off x="8136827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1" name="Google Shape;3041;p78"/>
            <p:cNvSpPr/>
            <p:nvPr/>
          </p:nvSpPr>
          <p:spPr>
            <a:xfrm>
              <a:off x="8136827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2" name="Google Shape;3042;p78"/>
            <p:cNvSpPr/>
            <p:nvPr/>
          </p:nvSpPr>
          <p:spPr>
            <a:xfrm>
              <a:off x="8136827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3" name="Google Shape;3043;p78"/>
            <p:cNvSpPr/>
            <p:nvPr/>
          </p:nvSpPr>
          <p:spPr>
            <a:xfrm>
              <a:off x="8136827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4" name="Google Shape;3044;p78"/>
            <p:cNvSpPr/>
            <p:nvPr/>
          </p:nvSpPr>
          <p:spPr>
            <a:xfrm>
              <a:off x="8136827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5" name="Google Shape;3045;p78"/>
            <p:cNvSpPr/>
            <p:nvPr/>
          </p:nvSpPr>
          <p:spPr>
            <a:xfrm>
              <a:off x="8238116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6" name="Google Shape;3046;p78"/>
            <p:cNvSpPr/>
            <p:nvPr/>
          </p:nvSpPr>
          <p:spPr>
            <a:xfrm>
              <a:off x="8238116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7" name="Google Shape;3047;p78"/>
            <p:cNvSpPr/>
            <p:nvPr/>
          </p:nvSpPr>
          <p:spPr>
            <a:xfrm>
              <a:off x="8238116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8" name="Google Shape;3048;p78"/>
            <p:cNvSpPr/>
            <p:nvPr/>
          </p:nvSpPr>
          <p:spPr>
            <a:xfrm>
              <a:off x="8238116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9" name="Google Shape;3049;p78"/>
            <p:cNvSpPr/>
            <p:nvPr/>
          </p:nvSpPr>
          <p:spPr>
            <a:xfrm>
              <a:off x="8238116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0" name="Google Shape;3050;p78"/>
            <p:cNvSpPr/>
            <p:nvPr/>
          </p:nvSpPr>
          <p:spPr>
            <a:xfrm>
              <a:off x="8238116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1" name="Google Shape;3051;p78"/>
            <p:cNvSpPr/>
            <p:nvPr/>
          </p:nvSpPr>
          <p:spPr>
            <a:xfrm>
              <a:off x="8238116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2" name="Google Shape;3052;p78"/>
            <p:cNvSpPr/>
            <p:nvPr/>
          </p:nvSpPr>
          <p:spPr>
            <a:xfrm>
              <a:off x="8238116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3" name="Google Shape;3053;p78"/>
            <p:cNvSpPr/>
            <p:nvPr/>
          </p:nvSpPr>
          <p:spPr>
            <a:xfrm>
              <a:off x="8238116" y="227168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4" name="Google Shape;3054;p78"/>
            <p:cNvSpPr/>
            <p:nvPr/>
          </p:nvSpPr>
          <p:spPr>
            <a:xfrm>
              <a:off x="8238116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5" name="Google Shape;3055;p78"/>
            <p:cNvSpPr/>
            <p:nvPr/>
          </p:nvSpPr>
          <p:spPr>
            <a:xfrm>
              <a:off x="8238116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6" name="Google Shape;3056;p78"/>
            <p:cNvSpPr/>
            <p:nvPr/>
          </p:nvSpPr>
          <p:spPr>
            <a:xfrm>
              <a:off x="8238116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7" name="Google Shape;3057;p78"/>
            <p:cNvSpPr/>
            <p:nvPr/>
          </p:nvSpPr>
          <p:spPr>
            <a:xfrm>
              <a:off x="8238116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8" name="Google Shape;3058;p78"/>
            <p:cNvSpPr/>
            <p:nvPr/>
          </p:nvSpPr>
          <p:spPr>
            <a:xfrm>
              <a:off x="8238116" y="2777791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9" name="Google Shape;3059;p78"/>
            <p:cNvSpPr/>
            <p:nvPr/>
          </p:nvSpPr>
          <p:spPr>
            <a:xfrm>
              <a:off x="8238116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0" name="Google Shape;3060;p78"/>
            <p:cNvSpPr/>
            <p:nvPr/>
          </p:nvSpPr>
          <p:spPr>
            <a:xfrm>
              <a:off x="8238116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1" name="Google Shape;3061;p78"/>
            <p:cNvSpPr/>
            <p:nvPr/>
          </p:nvSpPr>
          <p:spPr>
            <a:xfrm>
              <a:off x="8238116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2" name="Google Shape;3062;p78"/>
            <p:cNvSpPr/>
            <p:nvPr/>
          </p:nvSpPr>
          <p:spPr>
            <a:xfrm>
              <a:off x="8238116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3" name="Google Shape;3063;p78"/>
            <p:cNvSpPr/>
            <p:nvPr/>
          </p:nvSpPr>
          <p:spPr>
            <a:xfrm>
              <a:off x="8238116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4" name="Google Shape;3064;p78"/>
            <p:cNvSpPr/>
            <p:nvPr/>
          </p:nvSpPr>
          <p:spPr>
            <a:xfrm>
              <a:off x="8238116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5" name="Google Shape;3065;p78"/>
            <p:cNvSpPr/>
            <p:nvPr/>
          </p:nvSpPr>
          <p:spPr>
            <a:xfrm>
              <a:off x="8238116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6" name="Google Shape;3066;p78"/>
            <p:cNvSpPr/>
            <p:nvPr/>
          </p:nvSpPr>
          <p:spPr>
            <a:xfrm>
              <a:off x="8339371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7" name="Google Shape;3067;p78"/>
            <p:cNvSpPr/>
            <p:nvPr/>
          </p:nvSpPr>
          <p:spPr>
            <a:xfrm>
              <a:off x="8339371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8" name="Google Shape;3068;p78"/>
            <p:cNvSpPr/>
            <p:nvPr/>
          </p:nvSpPr>
          <p:spPr>
            <a:xfrm>
              <a:off x="8339371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9" name="Google Shape;3069;p78"/>
            <p:cNvSpPr/>
            <p:nvPr/>
          </p:nvSpPr>
          <p:spPr>
            <a:xfrm>
              <a:off x="8339371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0" name="Google Shape;3070;p78"/>
            <p:cNvSpPr/>
            <p:nvPr/>
          </p:nvSpPr>
          <p:spPr>
            <a:xfrm>
              <a:off x="8339371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1" name="Google Shape;3071;p78"/>
            <p:cNvSpPr/>
            <p:nvPr/>
          </p:nvSpPr>
          <p:spPr>
            <a:xfrm>
              <a:off x="8339371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2" name="Google Shape;3072;p78"/>
            <p:cNvSpPr/>
            <p:nvPr/>
          </p:nvSpPr>
          <p:spPr>
            <a:xfrm>
              <a:off x="8339371" y="227168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3" name="Google Shape;3073;p78"/>
            <p:cNvSpPr/>
            <p:nvPr/>
          </p:nvSpPr>
          <p:spPr>
            <a:xfrm>
              <a:off x="8339371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4" name="Google Shape;3074;p78"/>
            <p:cNvSpPr/>
            <p:nvPr/>
          </p:nvSpPr>
          <p:spPr>
            <a:xfrm>
              <a:off x="8339371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5" name="Google Shape;3075;p78"/>
            <p:cNvSpPr/>
            <p:nvPr/>
          </p:nvSpPr>
          <p:spPr>
            <a:xfrm>
              <a:off x="8339371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6" name="Google Shape;3076;p78"/>
            <p:cNvSpPr/>
            <p:nvPr/>
          </p:nvSpPr>
          <p:spPr>
            <a:xfrm>
              <a:off x="8339371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7" name="Google Shape;3077;p78"/>
            <p:cNvSpPr/>
            <p:nvPr/>
          </p:nvSpPr>
          <p:spPr>
            <a:xfrm>
              <a:off x="8339371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8" name="Google Shape;3078;p78"/>
            <p:cNvSpPr/>
            <p:nvPr/>
          </p:nvSpPr>
          <p:spPr>
            <a:xfrm>
              <a:off x="8339371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9" name="Google Shape;3079;p78"/>
            <p:cNvSpPr/>
            <p:nvPr/>
          </p:nvSpPr>
          <p:spPr>
            <a:xfrm>
              <a:off x="8339371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0" name="Google Shape;3080;p78"/>
            <p:cNvSpPr/>
            <p:nvPr/>
          </p:nvSpPr>
          <p:spPr>
            <a:xfrm>
              <a:off x="8339371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1" name="Google Shape;3081;p78"/>
            <p:cNvSpPr/>
            <p:nvPr/>
          </p:nvSpPr>
          <p:spPr>
            <a:xfrm>
              <a:off x="8339371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2" name="Google Shape;3082;p78"/>
            <p:cNvSpPr/>
            <p:nvPr/>
          </p:nvSpPr>
          <p:spPr>
            <a:xfrm>
              <a:off x="8339371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3" name="Google Shape;3083;p78"/>
            <p:cNvSpPr/>
            <p:nvPr/>
          </p:nvSpPr>
          <p:spPr>
            <a:xfrm>
              <a:off x="8440659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4" name="Google Shape;3084;p78"/>
            <p:cNvSpPr/>
            <p:nvPr/>
          </p:nvSpPr>
          <p:spPr>
            <a:xfrm>
              <a:off x="8440659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5" name="Google Shape;3085;p78"/>
            <p:cNvSpPr/>
            <p:nvPr/>
          </p:nvSpPr>
          <p:spPr>
            <a:xfrm>
              <a:off x="8440659" y="1866860"/>
              <a:ext cx="82585" cy="70759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6" name="Google Shape;3086;p78"/>
            <p:cNvSpPr/>
            <p:nvPr/>
          </p:nvSpPr>
          <p:spPr>
            <a:xfrm>
              <a:off x="8440659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7" name="Google Shape;3087;p78"/>
            <p:cNvSpPr/>
            <p:nvPr/>
          </p:nvSpPr>
          <p:spPr>
            <a:xfrm>
              <a:off x="8440659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8" name="Google Shape;3088;p78"/>
            <p:cNvSpPr/>
            <p:nvPr/>
          </p:nvSpPr>
          <p:spPr>
            <a:xfrm>
              <a:off x="8440659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9" name="Google Shape;3089;p78"/>
            <p:cNvSpPr/>
            <p:nvPr/>
          </p:nvSpPr>
          <p:spPr>
            <a:xfrm>
              <a:off x="8440659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0" name="Google Shape;3090;p78"/>
            <p:cNvSpPr/>
            <p:nvPr/>
          </p:nvSpPr>
          <p:spPr>
            <a:xfrm>
              <a:off x="8440659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1" name="Google Shape;3091;p78"/>
            <p:cNvSpPr/>
            <p:nvPr/>
          </p:nvSpPr>
          <p:spPr>
            <a:xfrm>
              <a:off x="8440659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2" name="Google Shape;3092;p78"/>
            <p:cNvSpPr/>
            <p:nvPr/>
          </p:nvSpPr>
          <p:spPr>
            <a:xfrm>
              <a:off x="8440659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3" name="Google Shape;3093;p78"/>
            <p:cNvSpPr/>
            <p:nvPr/>
          </p:nvSpPr>
          <p:spPr>
            <a:xfrm>
              <a:off x="8440659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4" name="Google Shape;3094;p78"/>
            <p:cNvSpPr/>
            <p:nvPr/>
          </p:nvSpPr>
          <p:spPr>
            <a:xfrm>
              <a:off x="8440659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5" name="Google Shape;3095;p78"/>
            <p:cNvSpPr/>
            <p:nvPr/>
          </p:nvSpPr>
          <p:spPr>
            <a:xfrm>
              <a:off x="8440659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6" name="Google Shape;3096;p78"/>
            <p:cNvSpPr/>
            <p:nvPr/>
          </p:nvSpPr>
          <p:spPr>
            <a:xfrm>
              <a:off x="8440394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7" name="Google Shape;3097;p78"/>
            <p:cNvSpPr/>
            <p:nvPr/>
          </p:nvSpPr>
          <p:spPr>
            <a:xfrm>
              <a:off x="8440659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8" name="Google Shape;3098;p78"/>
            <p:cNvSpPr/>
            <p:nvPr/>
          </p:nvSpPr>
          <p:spPr>
            <a:xfrm>
              <a:off x="8440394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9" name="Google Shape;3099;p78"/>
            <p:cNvSpPr/>
            <p:nvPr/>
          </p:nvSpPr>
          <p:spPr>
            <a:xfrm>
              <a:off x="8541948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0" name="Google Shape;3100;p78"/>
            <p:cNvSpPr/>
            <p:nvPr/>
          </p:nvSpPr>
          <p:spPr>
            <a:xfrm>
              <a:off x="8541948" y="1765605"/>
              <a:ext cx="82585" cy="7079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1" name="Google Shape;3101;p78"/>
            <p:cNvSpPr/>
            <p:nvPr/>
          </p:nvSpPr>
          <p:spPr>
            <a:xfrm>
              <a:off x="8541948" y="1866860"/>
              <a:ext cx="82585" cy="7079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2" name="Google Shape;3102;p78"/>
            <p:cNvSpPr/>
            <p:nvPr/>
          </p:nvSpPr>
          <p:spPr>
            <a:xfrm>
              <a:off x="8541948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3" name="Google Shape;3103;p78"/>
            <p:cNvSpPr/>
            <p:nvPr/>
          </p:nvSpPr>
          <p:spPr>
            <a:xfrm>
              <a:off x="8541948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4" name="Google Shape;3104;p78"/>
            <p:cNvSpPr/>
            <p:nvPr/>
          </p:nvSpPr>
          <p:spPr>
            <a:xfrm>
              <a:off x="8541948" y="2170393"/>
              <a:ext cx="82585" cy="70825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5" name="Google Shape;3105;p78"/>
            <p:cNvSpPr/>
            <p:nvPr/>
          </p:nvSpPr>
          <p:spPr>
            <a:xfrm>
              <a:off x="8541948" y="2271681"/>
              <a:ext cx="82585" cy="7079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6" name="Google Shape;3106;p78"/>
            <p:cNvSpPr/>
            <p:nvPr/>
          </p:nvSpPr>
          <p:spPr>
            <a:xfrm>
              <a:off x="8541948" y="2372671"/>
              <a:ext cx="82652" cy="71091"/>
            </a:xfrm>
            <a:custGeom>
              <a:avLst/>
              <a:gdLst/>
              <a:ahLst/>
              <a:cxnLst/>
              <a:rect l="l" t="t" r="r" b="b"/>
              <a:pathLst>
                <a:path w="2488" h="2140" extrusionOk="0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7" name="Google Shape;3107;p78"/>
            <p:cNvSpPr/>
            <p:nvPr/>
          </p:nvSpPr>
          <p:spPr>
            <a:xfrm>
              <a:off x="8541948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8" name="Google Shape;3108;p78"/>
            <p:cNvSpPr/>
            <p:nvPr/>
          </p:nvSpPr>
          <p:spPr>
            <a:xfrm>
              <a:off x="8642937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9" name="Google Shape;3109;p78"/>
            <p:cNvSpPr/>
            <p:nvPr/>
          </p:nvSpPr>
          <p:spPr>
            <a:xfrm>
              <a:off x="8642937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0" name="Google Shape;3110;p78"/>
            <p:cNvSpPr/>
            <p:nvPr/>
          </p:nvSpPr>
          <p:spPr>
            <a:xfrm>
              <a:off x="8642937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1" name="Google Shape;3111;p78"/>
            <p:cNvSpPr/>
            <p:nvPr/>
          </p:nvSpPr>
          <p:spPr>
            <a:xfrm>
              <a:off x="8642937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2" name="Google Shape;3112;p78"/>
            <p:cNvSpPr/>
            <p:nvPr/>
          </p:nvSpPr>
          <p:spPr>
            <a:xfrm>
              <a:off x="8642937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3" name="Google Shape;3113;p78"/>
            <p:cNvSpPr/>
            <p:nvPr/>
          </p:nvSpPr>
          <p:spPr>
            <a:xfrm>
              <a:off x="8642937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4" name="Google Shape;3114;p78"/>
            <p:cNvSpPr/>
            <p:nvPr/>
          </p:nvSpPr>
          <p:spPr>
            <a:xfrm>
              <a:off x="8642937" y="227168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5" name="Google Shape;3115;p78"/>
            <p:cNvSpPr/>
            <p:nvPr/>
          </p:nvSpPr>
          <p:spPr>
            <a:xfrm>
              <a:off x="8642937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6" name="Google Shape;3116;p78"/>
            <p:cNvSpPr/>
            <p:nvPr/>
          </p:nvSpPr>
          <p:spPr>
            <a:xfrm>
              <a:off x="8642937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7" name="Google Shape;3117;p78"/>
            <p:cNvSpPr/>
            <p:nvPr/>
          </p:nvSpPr>
          <p:spPr>
            <a:xfrm>
              <a:off x="8642937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8" name="Google Shape;3118;p78"/>
            <p:cNvSpPr/>
            <p:nvPr/>
          </p:nvSpPr>
          <p:spPr>
            <a:xfrm>
              <a:off x="8541948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9" name="Google Shape;3119;p78"/>
            <p:cNvSpPr/>
            <p:nvPr/>
          </p:nvSpPr>
          <p:spPr>
            <a:xfrm>
              <a:off x="8541948" y="2676502"/>
              <a:ext cx="82585" cy="7079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0" name="Google Shape;3120;p78"/>
            <p:cNvSpPr/>
            <p:nvPr/>
          </p:nvSpPr>
          <p:spPr>
            <a:xfrm>
              <a:off x="8541948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1" name="Google Shape;3121;p78"/>
            <p:cNvSpPr/>
            <p:nvPr/>
          </p:nvSpPr>
          <p:spPr>
            <a:xfrm>
              <a:off x="8541948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2" name="Google Shape;3122;p78"/>
            <p:cNvSpPr/>
            <p:nvPr/>
          </p:nvSpPr>
          <p:spPr>
            <a:xfrm>
              <a:off x="8541649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3" name="Google Shape;3123;p78"/>
            <p:cNvSpPr/>
            <p:nvPr/>
          </p:nvSpPr>
          <p:spPr>
            <a:xfrm>
              <a:off x="8541948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4" name="Google Shape;3124;p78"/>
            <p:cNvSpPr/>
            <p:nvPr/>
          </p:nvSpPr>
          <p:spPr>
            <a:xfrm>
              <a:off x="8541649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5" name="Google Shape;3125;p78"/>
            <p:cNvSpPr/>
            <p:nvPr/>
          </p:nvSpPr>
          <p:spPr>
            <a:xfrm>
              <a:off x="8541948" y="2980334"/>
              <a:ext cx="82585" cy="7079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6" name="Google Shape;3126;p78"/>
            <p:cNvSpPr/>
            <p:nvPr/>
          </p:nvSpPr>
          <p:spPr>
            <a:xfrm>
              <a:off x="8440659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7" name="Google Shape;3127;p78"/>
            <p:cNvSpPr/>
            <p:nvPr/>
          </p:nvSpPr>
          <p:spPr>
            <a:xfrm>
              <a:off x="8339371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8" name="Google Shape;3128;p78"/>
            <p:cNvSpPr/>
            <p:nvPr/>
          </p:nvSpPr>
          <p:spPr>
            <a:xfrm>
              <a:off x="8238116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9" name="Google Shape;3129;p78"/>
            <p:cNvSpPr/>
            <p:nvPr/>
          </p:nvSpPr>
          <p:spPr>
            <a:xfrm>
              <a:off x="8136827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0" name="Google Shape;3130;p78"/>
            <p:cNvSpPr/>
            <p:nvPr/>
          </p:nvSpPr>
          <p:spPr>
            <a:xfrm>
              <a:off x="8035572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1" name="Google Shape;3131;p78"/>
            <p:cNvSpPr/>
            <p:nvPr/>
          </p:nvSpPr>
          <p:spPr>
            <a:xfrm>
              <a:off x="7934284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2" name="Google Shape;3132;p78"/>
            <p:cNvSpPr/>
            <p:nvPr/>
          </p:nvSpPr>
          <p:spPr>
            <a:xfrm>
              <a:off x="8845215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3" name="Google Shape;3133;p78"/>
            <p:cNvSpPr/>
            <p:nvPr/>
          </p:nvSpPr>
          <p:spPr>
            <a:xfrm>
              <a:off x="8845215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4" name="Google Shape;3134;p78"/>
            <p:cNvSpPr/>
            <p:nvPr/>
          </p:nvSpPr>
          <p:spPr>
            <a:xfrm>
              <a:off x="8946470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5" name="Google Shape;3135;p78"/>
            <p:cNvSpPr/>
            <p:nvPr/>
          </p:nvSpPr>
          <p:spPr>
            <a:xfrm>
              <a:off x="8946470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6" name="Google Shape;3136;p78"/>
            <p:cNvSpPr/>
            <p:nvPr/>
          </p:nvSpPr>
          <p:spPr>
            <a:xfrm>
              <a:off x="8744192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7" name="Google Shape;3137;p78"/>
            <p:cNvSpPr/>
            <p:nvPr/>
          </p:nvSpPr>
          <p:spPr>
            <a:xfrm>
              <a:off x="8744192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8" name="Google Shape;3138;p78"/>
            <p:cNvSpPr/>
            <p:nvPr/>
          </p:nvSpPr>
          <p:spPr>
            <a:xfrm>
              <a:off x="8642937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9" name="Google Shape;3139;p78"/>
            <p:cNvSpPr/>
            <p:nvPr/>
          </p:nvSpPr>
          <p:spPr>
            <a:xfrm>
              <a:off x="8642937" y="419479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0" name="Google Shape;3140;p78"/>
            <p:cNvSpPr/>
            <p:nvPr/>
          </p:nvSpPr>
          <p:spPr>
            <a:xfrm>
              <a:off x="8642937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1" name="Google Shape;3141;p78"/>
            <p:cNvSpPr/>
            <p:nvPr/>
          </p:nvSpPr>
          <p:spPr>
            <a:xfrm>
              <a:off x="8541748" y="4296053"/>
              <a:ext cx="82851" cy="7102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2" name="Google Shape;3142;p78"/>
            <p:cNvSpPr/>
            <p:nvPr/>
          </p:nvSpPr>
          <p:spPr>
            <a:xfrm>
              <a:off x="8541748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3" name="Google Shape;3143;p78"/>
            <p:cNvSpPr/>
            <p:nvPr/>
          </p:nvSpPr>
          <p:spPr>
            <a:xfrm>
              <a:off x="8845215" y="4498597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4" name="Google Shape;3144;p78"/>
            <p:cNvSpPr/>
            <p:nvPr/>
          </p:nvSpPr>
          <p:spPr>
            <a:xfrm>
              <a:off x="8744192" y="4498597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5" name="Google Shape;3145;p78"/>
            <p:cNvSpPr/>
            <p:nvPr/>
          </p:nvSpPr>
          <p:spPr>
            <a:xfrm>
              <a:off x="8642937" y="4498597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6" name="Google Shape;3146;p78"/>
            <p:cNvSpPr/>
            <p:nvPr/>
          </p:nvSpPr>
          <p:spPr>
            <a:xfrm>
              <a:off x="8541649" y="4498597"/>
              <a:ext cx="82884" cy="70825"/>
            </a:xfrm>
            <a:custGeom>
              <a:avLst/>
              <a:gdLst/>
              <a:ahLst/>
              <a:cxnLst/>
              <a:rect l="l" t="t" r="r" b="b"/>
              <a:pathLst>
                <a:path w="2495" h="2132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7" name="Google Shape;3147;p78"/>
            <p:cNvSpPr/>
            <p:nvPr/>
          </p:nvSpPr>
          <p:spPr>
            <a:xfrm>
              <a:off x="8440659" y="4498597"/>
              <a:ext cx="82585" cy="70825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8" name="Google Shape;3148;p78"/>
            <p:cNvSpPr/>
            <p:nvPr/>
          </p:nvSpPr>
          <p:spPr>
            <a:xfrm>
              <a:off x="8440659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9" name="Google Shape;3149;p78"/>
            <p:cNvSpPr/>
            <p:nvPr/>
          </p:nvSpPr>
          <p:spPr>
            <a:xfrm>
              <a:off x="8339371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0" name="Google Shape;3150;p78"/>
            <p:cNvSpPr/>
            <p:nvPr/>
          </p:nvSpPr>
          <p:spPr>
            <a:xfrm>
              <a:off x="8339205" y="4296053"/>
              <a:ext cx="82851" cy="70892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1" name="Google Shape;3151;p78"/>
            <p:cNvSpPr/>
            <p:nvPr/>
          </p:nvSpPr>
          <p:spPr>
            <a:xfrm>
              <a:off x="8237916" y="4296053"/>
              <a:ext cx="82851" cy="70892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2" name="Google Shape;3152;p78"/>
            <p:cNvSpPr/>
            <p:nvPr/>
          </p:nvSpPr>
          <p:spPr>
            <a:xfrm>
              <a:off x="8237916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3" name="Google Shape;3153;p78"/>
            <p:cNvSpPr/>
            <p:nvPr/>
          </p:nvSpPr>
          <p:spPr>
            <a:xfrm>
              <a:off x="8136661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4" name="Google Shape;3154;p78"/>
            <p:cNvSpPr/>
            <p:nvPr/>
          </p:nvSpPr>
          <p:spPr>
            <a:xfrm>
              <a:off x="8136661" y="4093510"/>
              <a:ext cx="82851" cy="71091"/>
            </a:xfrm>
            <a:custGeom>
              <a:avLst/>
              <a:gdLst/>
              <a:ahLst/>
              <a:cxnLst/>
              <a:rect l="l" t="t" r="r" b="b"/>
              <a:pathLst>
                <a:path w="2494" h="2140" extrusionOk="0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5" name="Google Shape;3155;p78"/>
            <p:cNvSpPr/>
            <p:nvPr/>
          </p:nvSpPr>
          <p:spPr>
            <a:xfrm>
              <a:off x="8339205" y="4093510"/>
              <a:ext cx="82851" cy="7102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6" name="Google Shape;3156;p78"/>
            <p:cNvSpPr/>
            <p:nvPr/>
          </p:nvSpPr>
          <p:spPr>
            <a:xfrm>
              <a:off x="8238116" y="399252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7" name="Google Shape;3157;p78"/>
            <p:cNvSpPr/>
            <p:nvPr/>
          </p:nvSpPr>
          <p:spPr>
            <a:xfrm>
              <a:off x="8136827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8" name="Google Shape;3158;p78"/>
            <p:cNvSpPr/>
            <p:nvPr/>
          </p:nvSpPr>
          <p:spPr>
            <a:xfrm>
              <a:off x="10566055" y="1765605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9" name="Google Shape;3159;p78"/>
            <p:cNvSpPr/>
            <p:nvPr/>
          </p:nvSpPr>
          <p:spPr>
            <a:xfrm>
              <a:off x="10465033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0" name="Google Shape;3160;p78"/>
            <p:cNvSpPr/>
            <p:nvPr/>
          </p:nvSpPr>
          <p:spPr>
            <a:xfrm>
              <a:off x="10465033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1" name="Google Shape;3161;p78"/>
            <p:cNvSpPr/>
            <p:nvPr/>
          </p:nvSpPr>
          <p:spPr>
            <a:xfrm>
              <a:off x="10363777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2" name="Google Shape;3162;p78"/>
            <p:cNvSpPr/>
            <p:nvPr/>
          </p:nvSpPr>
          <p:spPr>
            <a:xfrm>
              <a:off x="10363777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3" name="Google Shape;3163;p78"/>
            <p:cNvSpPr/>
            <p:nvPr/>
          </p:nvSpPr>
          <p:spPr>
            <a:xfrm>
              <a:off x="10262489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4" name="Google Shape;3164;p78"/>
            <p:cNvSpPr/>
            <p:nvPr/>
          </p:nvSpPr>
          <p:spPr>
            <a:xfrm>
              <a:off x="10262489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5" name="Google Shape;3165;p78"/>
            <p:cNvSpPr/>
            <p:nvPr/>
          </p:nvSpPr>
          <p:spPr>
            <a:xfrm>
              <a:off x="10161234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6" name="Google Shape;3166;p78"/>
            <p:cNvSpPr/>
            <p:nvPr/>
          </p:nvSpPr>
          <p:spPr>
            <a:xfrm>
              <a:off x="10161234" y="1664316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7" name="Google Shape;3167;p78"/>
            <p:cNvSpPr/>
            <p:nvPr/>
          </p:nvSpPr>
          <p:spPr>
            <a:xfrm>
              <a:off x="10060211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8" name="Google Shape;3168;p78"/>
            <p:cNvSpPr/>
            <p:nvPr/>
          </p:nvSpPr>
          <p:spPr>
            <a:xfrm>
              <a:off x="10060211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9" name="Google Shape;3169;p78"/>
            <p:cNvSpPr/>
            <p:nvPr/>
          </p:nvSpPr>
          <p:spPr>
            <a:xfrm>
              <a:off x="10060211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0" name="Google Shape;3170;p78"/>
            <p:cNvSpPr/>
            <p:nvPr/>
          </p:nvSpPr>
          <p:spPr>
            <a:xfrm>
              <a:off x="10060211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1" name="Google Shape;3171;p78"/>
            <p:cNvSpPr/>
            <p:nvPr/>
          </p:nvSpPr>
          <p:spPr>
            <a:xfrm>
              <a:off x="9958956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2" name="Google Shape;3172;p78"/>
            <p:cNvSpPr/>
            <p:nvPr/>
          </p:nvSpPr>
          <p:spPr>
            <a:xfrm>
              <a:off x="9958956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3" name="Google Shape;3173;p78"/>
            <p:cNvSpPr/>
            <p:nvPr/>
          </p:nvSpPr>
          <p:spPr>
            <a:xfrm>
              <a:off x="9958956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4" name="Google Shape;3174;p78"/>
            <p:cNvSpPr/>
            <p:nvPr/>
          </p:nvSpPr>
          <p:spPr>
            <a:xfrm>
              <a:off x="9958956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5" name="Google Shape;3175;p78"/>
            <p:cNvSpPr/>
            <p:nvPr/>
          </p:nvSpPr>
          <p:spPr>
            <a:xfrm>
              <a:off x="9857402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6" name="Google Shape;3176;p78"/>
            <p:cNvSpPr/>
            <p:nvPr/>
          </p:nvSpPr>
          <p:spPr>
            <a:xfrm>
              <a:off x="9857402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7" name="Google Shape;3177;p78"/>
            <p:cNvSpPr/>
            <p:nvPr/>
          </p:nvSpPr>
          <p:spPr>
            <a:xfrm>
              <a:off x="9857402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8" name="Google Shape;3178;p78"/>
            <p:cNvSpPr/>
            <p:nvPr/>
          </p:nvSpPr>
          <p:spPr>
            <a:xfrm>
              <a:off x="9857402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9" name="Google Shape;3179;p78"/>
            <p:cNvSpPr/>
            <p:nvPr/>
          </p:nvSpPr>
          <p:spPr>
            <a:xfrm>
              <a:off x="9756412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0" name="Google Shape;3180;p78"/>
            <p:cNvSpPr/>
            <p:nvPr/>
          </p:nvSpPr>
          <p:spPr>
            <a:xfrm>
              <a:off x="9756412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1" name="Google Shape;3181;p78"/>
            <p:cNvSpPr/>
            <p:nvPr/>
          </p:nvSpPr>
          <p:spPr>
            <a:xfrm>
              <a:off x="9756412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2" name="Google Shape;3182;p78"/>
            <p:cNvSpPr/>
            <p:nvPr/>
          </p:nvSpPr>
          <p:spPr>
            <a:xfrm>
              <a:off x="9756412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3" name="Google Shape;3183;p78"/>
            <p:cNvSpPr/>
            <p:nvPr/>
          </p:nvSpPr>
          <p:spPr>
            <a:xfrm>
              <a:off x="9756412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4" name="Google Shape;3184;p78"/>
            <p:cNvSpPr/>
            <p:nvPr/>
          </p:nvSpPr>
          <p:spPr>
            <a:xfrm>
              <a:off x="9655124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5" name="Google Shape;3185;p78"/>
            <p:cNvSpPr/>
            <p:nvPr/>
          </p:nvSpPr>
          <p:spPr>
            <a:xfrm>
              <a:off x="9655124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6" name="Google Shape;3186;p78"/>
            <p:cNvSpPr/>
            <p:nvPr/>
          </p:nvSpPr>
          <p:spPr>
            <a:xfrm>
              <a:off x="9553869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7" name="Google Shape;3187;p78"/>
            <p:cNvSpPr/>
            <p:nvPr/>
          </p:nvSpPr>
          <p:spPr>
            <a:xfrm>
              <a:off x="9553869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8" name="Google Shape;3188;p78"/>
            <p:cNvSpPr/>
            <p:nvPr/>
          </p:nvSpPr>
          <p:spPr>
            <a:xfrm>
              <a:off x="9553869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9" name="Google Shape;3189;p78"/>
            <p:cNvSpPr/>
            <p:nvPr/>
          </p:nvSpPr>
          <p:spPr>
            <a:xfrm>
              <a:off x="9452580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0" name="Google Shape;3190;p78"/>
            <p:cNvSpPr/>
            <p:nvPr/>
          </p:nvSpPr>
          <p:spPr>
            <a:xfrm>
              <a:off x="9452580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1" name="Google Shape;3191;p78"/>
            <p:cNvSpPr/>
            <p:nvPr/>
          </p:nvSpPr>
          <p:spPr>
            <a:xfrm>
              <a:off x="9351292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2" name="Google Shape;3192;p78"/>
            <p:cNvSpPr/>
            <p:nvPr/>
          </p:nvSpPr>
          <p:spPr>
            <a:xfrm>
              <a:off x="9351292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3" name="Google Shape;3193;p78"/>
            <p:cNvSpPr/>
            <p:nvPr/>
          </p:nvSpPr>
          <p:spPr>
            <a:xfrm>
              <a:off x="9351292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4" name="Google Shape;3194;p78"/>
            <p:cNvSpPr/>
            <p:nvPr/>
          </p:nvSpPr>
          <p:spPr>
            <a:xfrm>
              <a:off x="9351292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5" name="Google Shape;3195;p78"/>
            <p:cNvSpPr/>
            <p:nvPr/>
          </p:nvSpPr>
          <p:spPr>
            <a:xfrm>
              <a:off x="9351292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6" name="Google Shape;3196;p78"/>
            <p:cNvSpPr/>
            <p:nvPr/>
          </p:nvSpPr>
          <p:spPr>
            <a:xfrm>
              <a:off x="9351292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7" name="Google Shape;3197;p78"/>
            <p:cNvSpPr/>
            <p:nvPr/>
          </p:nvSpPr>
          <p:spPr>
            <a:xfrm>
              <a:off x="9351292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8" name="Google Shape;3198;p78"/>
            <p:cNvSpPr/>
            <p:nvPr/>
          </p:nvSpPr>
          <p:spPr>
            <a:xfrm>
              <a:off x="9250302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9" name="Google Shape;3199;p78"/>
            <p:cNvSpPr/>
            <p:nvPr/>
          </p:nvSpPr>
          <p:spPr>
            <a:xfrm>
              <a:off x="9250302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0" name="Google Shape;3200;p78"/>
            <p:cNvSpPr/>
            <p:nvPr/>
          </p:nvSpPr>
          <p:spPr>
            <a:xfrm>
              <a:off x="9250302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1" name="Google Shape;3201;p78"/>
            <p:cNvSpPr/>
            <p:nvPr/>
          </p:nvSpPr>
          <p:spPr>
            <a:xfrm>
              <a:off x="9250302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2" name="Google Shape;3202;p78"/>
            <p:cNvSpPr/>
            <p:nvPr/>
          </p:nvSpPr>
          <p:spPr>
            <a:xfrm>
              <a:off x="9250302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3" name="Google Shape;3203;p78"/>
            <p:cNvSpPr/>
            <p:nvPr/>
          </p:nvSpPr>
          <p:spPr>
            <a:xfrm>
              <a:off x="9250302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4" name="Google Shape;3204;p78"/>
            <p:cNvSpPr/>
            <p:nvPr/>
          </p:nvSpPr>
          <p:spPr>
            <a:xfrm>
              <a:off x="9250302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5" name="Google Shape;3205;p78"/>
            <p:cNvSpPr/>
            <p:nvPr/>
          </p:nvSpPr>
          <p:spPr>
            <a:xfrm>
              <a:off x="9149047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6" name="Google Shape;3206;p78"/>
            <p:cNvSpPr/>
            <p:nvPr/>
          </p:nvSpPr>
          <p:spPr>
            <a:xfrm>
              <a:off x="9149047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7" name="Google Shape;3207;p78"/>
            <p:cNvSpPr/>
            <p:nvPr/>
          </p:nvSpPr>
          <p:spPr>
            <a:xfrm>
              <a:off x="9149047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8" name="Google Shape;3208;p78"/>
            <p:cNvSpPr/>
            <p:nvPr/>
          </p:nvSpPr>
          <p:spPr>
            <a:xfrm>
              <a:off x="9149047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9" name="Google Shape;3209;p78"/>
            <p:cNvSpPr/>
            <p:nvPr/>
          </p:nvSpPr>
          <p:spPr>
            <a:xfrm>
              <a:off x="9149047" y="227168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0" name="Google Shape;3210;p78"/>
            <p:cNvSpPr/>
            <p:nvPr/>
          </p:nvSpPr>
          <p:spPr>
            <a:xfrm>
              <a:off x="9149047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1" name="Google Shape;3211;p78"/>
            <p:cNvSpPr/>
            <p:nvPr/>
          </p:nvSpPr>
          <p:spPr>
            <a:xfrm>
              <a:off x="9149047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2" name="Google Shape;3212;p78"/>
            <p:cNvSpPr/>
            <p:nvPr/>
          </p:nvSpPr>
          <p:spPr>
            <a:xfrm>
              <a:off x="9149047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3" name="Google Shape;3213;p78"/>
            <p:cNvSpPr/>
            <p:nvPr/>
          </p:nvSpPr>
          <p:spPr>
            <a:xfrm>
              <a:off x="9047759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4" name="Google Shape;3214;p78"/>
            <p:cNvSpPr/>
            <p:nvPr/>
          </p:nvSpPr>
          <p:spPr>
            <a:xfrm>
              <a:off x="9047759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5" name="Google Shape;3215;p78"/>
            <p:cNvSpPr/>
            <p:nvPr/>
          </p:nvSpPr>
          <p:spPr>
            <a:xfrm>
              <a:off x="9047759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6" name="Google Shape;3216;p78"/>
            <p:cNvSpPr/>
            <p:nvPr/>
          </p:nvSpPr>
          <p:spPr>
            <a:xfrm>
              <a:off x="9047759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7" name="Google Shape;3217;p78"/>
            <p:cNvSpPr/>
            <p:nvPr/>
          </p:nvSpPr>
          <p:spPr>
            <a:xfrm>
              <a:off x="8946470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8" name="Google Shape;3218;p78"/>
            <p:cNvSpPr/>
            <p:nvPr/>
          </p:nvSpPr>
          <p:spPr>
            <a:xfrm>
              <a:off x="8946470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9" name="Google Shape;3219;p78"/>
            <p:cNvSpPr/>
            <p:nvPr/>
          </p:nvSpPr>
          <p:spPr>
            <a:xfrm>
              <a:off x="8946470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0" name="Google Shape;3220;p78"/>
            <p:cNvSpPr/>
            <p:nvPr/>
          </p:nvSpPr>
          <p:spPr>
            <a:xfrm>
              <a:off x="8946470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1" name="Google Shape;3221;p78"/>
            <p:cNvSpPr/>
            <p:nvPr/>
          </p:nvSpPr>
          <p:spPr>
            <a:xfrm>
              <a:off x="8946470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2" name="Google Shape;3222;p78"/>
            <p:cNvSpPr/>
            <p:nvPr/>
          </p:nvSpPr>
          <p:spPr>
            <a:xfrm>
              <a:off x="8845215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3" name="Google Shape;3223;p78"/>
            <p:cNvSpPr/>
            <p:nvPr/>
          </p:nvSpPr>
          <p:spPr>
            <a:xfrm>
              <a:off x="8845215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4" name="Google Shape;3224;p78"/>
            <p:cNvSpPr/>
            <p:nvPr/>
          </p:nvSpPr>
          <p:spPr>
            <a:xfrm>
              <a:off x="8744192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5" name="Google Shape;3225;p78"/>
            <p:cNvSpPr/>
            <p:nvPr/>
          </p:nvSpPr>
          <p:spPr>
            <a:xfrm>
              <a:off x="8744192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6" name="Google Shape;3226;p78"/>
            <p:cNvSpPr/>
            <p:nvPr/>
          </p:nvSpPr>
          <p:spPr>
            <a:xfrm>
              <a:off x="8744192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7" name="Google Shape;3227;p78"/>
            <p:cNvSpPr/>
            <p:nvPr/>
          </p:nvSpPr>
          <p:spPr>
            <a:xfrm>
              <a:off x="8744192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8" name="Google Shape;3228;p78"/>
            <p:cNvSpPr/>
            <p:nvPr/>
          </p:nvSpPr>
          <p:spPr>
            <a:xfrm>
              <a:off x="8744192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9" name="Google Shape;3229;p78"/>
            <p:cNvSpPr/>
            <p:nvPr/>
          </p:nvSpPr>
          <p:spPr>
            <a:xfrm>
              <a:off x="8642937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0" name="Google Shape;3230;p78"/>
            <p:cNvSpPr/>
            <p:nvPr/>
          </p:nvSpPr>
          <p:spPr>
            <a:xfrm>
              <a:off x="8642937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1" name="Google Shape;3231;p78"/>
            <p:cNvSpPr/>
            <p:nvPr/>
          </p:nvSpPr>
          <p:spPr>
            <a:xfrm>
              <a:off x="8642937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2" name="Google Shape;3232;p78"/>
            <p:cNvSpPr/>
            <p:nvPr/>
          </p:nvSpPr>
          <p:spPr>
            <a:xfrm>
              <a:off x="8642937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3" name="Google Shape;3233;p78"/>
            <p:cNvSpPr/>
            <p:nvPr/>
          </p:nvSpPr>
          <p:spPr>
            <a:xfrm>
              <a:off x="8642937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4" name="Google Shape;3234;p78"/>
            <p:cNvSpPr/>
            <p:nvPr/>
          </p:nvSpPr>
          <p:spPr>
            <a:xfrm>
              <a:off x="8642937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5" name="Google Shape;3235;p78"/>
            <p:cNvSpPr/>
            <p:nvPr/>
          </p:nvSpPr>
          <p:spPr>
            <a:xfrm>
              <a:off x="8642937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6" name="Google Shape;3236;p78"/>
            <p:cNvSpPr/>
            <p:nvPr/>
          </p:nvSpPr>
          <p:spPr>
            <a:xfrm>
              <a:off x="8541948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7" name="Google Shape;3237;p78"/>
            <p:cNvSpPr/>
            <p:nvPr/>
          </p:nvSpPr>
          <p:spPr>
            <a:xfrm>
              <a:off x="8541948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8" name="Google Shape;3238;p78"/>
            <p:cNvSpPr/>
            <p:nvPr/>
          </p:nvSpPr>
          <p:spPr>
            <a:xfrm>
              <a:off x="8541748" y="1360784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9" name="Google Shape;3239;p78"/>
            <p:cNvSpPr/>
            <p:nvPr/>
          </p:nvSpPr>
          <p:spPr>
            <a:xfrm>
              <a:off x="8440659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0" name="Google Shape;3240;p78"/>
            <p:cNvSpPr/>
            <p:nvPr/>
          </p:nvSpPr>
          <p:spPr>
            <a:xfrm>
              <a:off x="8440659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1" name="Google Shape;3241;p78"/>
            <p:cNvSpPr/>
            <p:nvPr/>
          </p:nvSpPr>
          <p:spPr>
            <a:xfrm>
              <a:off x="8440659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2" name="Google Shape;3242;p78"/>
            <p:cNvSpPr/>
            <p:nvPr/>
          </p:nvSpPr>
          <p:spPr>
            <a:xfrm>
              <a:off x="8440659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3" name="Google Shape;3243;p78"/>
            <p:cNvSpPr/>
            <p:nvPr/>
          </p:nvSpPr>
          <p:spPr>
            <a:xfrm>
              <a:off x="8440659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4" name="Google Shape;3244;p78"/>
            <p:cNvSpPr/>
            <p:nvPr/>
          </p:nvSpPr>
          <p:spPr>
            <a:xfrm>
              <a:off x="8440460" y="1360784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5" name="Google Shape;3245;p78"/>
            <p:cNvSpPr/>
            <p:nvPr/>
          </p:nvSpPr>
          <p:spPr>
            <a:xfrm>
              <a:off x="8339371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6" name="Google Shape;3246;p78"/>
            <p:cNvSpPr/>
            <p:nvPr/>
          </p:nvSpPr>
          <p:spPr>
            <a:xfrm>
              <a:off x="8339371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7" name="Google Shape;3247;p78"/>
            <p:cNvSpPr/>
            <p:nvPr/>
          </p:nvSpPr>
          <p:spPr>
            <a:xfrm>
              <a:off x="8339371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8" name="Google Shape;3248;p78"/>
            <p:cNvSpPr/>
            <p:nvPr/>
          </p:nvSpPr>
          <p:spPr>
            <a:xfrm>
              <a:off x="8339371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9" name="Google Shape;3249;p78"/>
            <p:cNvSpPr/>
            <p:nvPr/>
          </p:nvSpPr>
          <p:spPr>
            <a:xfrm>
              <a:off x="8339371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0" name="Google Shape;3250;p78"/>
            <p:cNvSpPr/>
            <p:nvPr/>
          </p:nvSpPr>
          <p:spPr>
            <a:xfrm>
              <a:off x="8339205" y="1360784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1" name="Google Shape;3251;p78"/>
            <p:cNvSpPr/>
            <p:nvPr/>
          </p:nvSpPr>
          <p:spPr>
            <a:xfrm>
              <a:off x="8238116" y="378997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2" name="Google Shape;3252;p78"/>
            <p:cNvSpPr/>
            <p:nvPr/>
          </p:nvSpPr>
          <p:spPr>
            <a:xfrm>
              <a:off x="8238116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3" name="Google Shape;3253;p78"/>
            <p:cNvSpPr/>
            <p:nvPr/>
          </p:nvSpPr>
          <p:spPr>
            <a:xfrm>
              <a:off x="8237916" y="1360784"/>
              <a:ext cx="82851" cy="70859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4" name="Google Shape;3254;p78"/>
            <p:cNvSpPr/>
            <p:nvPr/>
          </p:nvSpPr>
          <p:spPr>
            <a:xfrm>
              <a:off x="8136827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5" name="Google Shape;3255;p78"/>
            <p:cNvSpPr/>
            <p:nvPr/>
          </p:nvSpPr>
          <p:spPr>
            <a:xfrm>
              <a:off x="8136827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6" name="Google Shape;3256;p78"/>
            <p:cNvSpPr/>
            <p:nvPr/>
          </p:nvSpPr>
          <p:spPr>
            <a:xfrm>
              <a:off x="8136661" y="1360784"/>
              <a:ext cx="82851" cy="70859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7" name="Google Shape;3257;p78"/>
            <p:cNvSpPr/>
            <p:nvPr/>
          </p:nvSpPr>
          <p:spPr>
            <a:xfrm>
              <a:off x="8035572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8" name="Google Shape;3258;p78"/>
            <p:cNvSpPr/>
            <p:nvPr/>
          </p:nvSpPr>
          <p:spPr>
            <a:xfrm>
              <a:off x="8035572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9" name="Google Shape;3259;p78"/>
            <p:cNvSpPr/>
            <p:nvPr/>
          </p:nvSpPr>
          <p:spPr>
            <a:xfrm>
              <a:off x="8035572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0" name="Google Shape;3260;p78"/>
            <p:cNvSpPr/>
            <p:nvPr/>
          </p:nvSpPr>
          <p:spPr>
            <a:xfrm>
              <a:off x="8035572" y="1360784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1" name="Google Shape;3261;p78"/>
            <p:cNvSpPr/>
            <p:nvPr/>
          </p:nvSpPr>
          <p:spPr>
            <a:xfrm>
              <a:off x="7934284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2" name="Google Shape;3262;p78"/>
            <p:cNvSpPr/>
            <p:nvPr/>
          </p:nvSpPr>
          <p:spPr>
            <a:xfrm>
              <a:off x="7934284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3" name="Google Shape;3263;p78"/>
            <p:cNvSpPr/>
            <p:nvPr/>
          </p:nvSpPr>
          <p:spPr>
            <a:xfrm>
              <a:off x="7833028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4" name="Google Shape;3264;p78"/>
            <p:cNvSpPr/>
            <p:nvPr/>
          </p:nvSpPr>
          <p:spPr>
            <a:xfrm>
              <a:off x="7833028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5" name="Google Shape;3265;p78"/>
            <p:cNvSpPr/>
            <p:nvPr/>
          </p:nvSpPr>
          <p:spPr>
            <a:xfrm>
              <a:off x="7833028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6" name="Google Shape;3266;p78"/>
            <p:cNvSpPr/>
            <p:nvPr/>
          </p:nvSpPr>
          <p:spPr>
            <a:xfrm>
              <a:off x="7731740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7" name="Google Shape;3267;p78"/>
            <p:cNvSpPr/>
            <p:nvPr/>
          </p:nvSpPr>
          <p:spPr>
            <a:xfrm>
              <a:off x="7731740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8" name="Google Shape;3268;p78"/>
            <p:cNvSpPr/>
            <p:nvPr/>
          </p:nvSpPr>
          <p:spPr>
            <a:xfrm>
              <a:off x="7731740" y="156302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9" name="Google Shape;3269;p78"/>
            <p:cNvSpPr/>
            <p:nvPr/>
          </p:nvSpPr>
          <p:spPr>
            <a:xfrm>
              <a:off x="7630485" y="389123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0" name="Google Shape;3270;p78"/>
            <p:cNvSpPr/>
            <p:nvPr/>
          </p:nvSpPr>
          <p:spPr>
            <a:xfrm>
              <a:off x="7630485" y="3789977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1" name="Google Shape;3271;p78"/>
            <p:cNvSpPr/>
            <p:nvPr/>
          </p:nvSpPr>
          <p:spPr>
            <a:xfrm>
              <a:off x="7630485" y="368868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2" name="Google Shape;3272;p78"/>
            <p:cNvSpPr/>
            <p:nvPr/>
          </p:nvSpPr>
          <p:spPr>
            <a:xfrm>
              <a:off x="7630485" y="3587699"/>
              <a:ext cx="82918" cy="70792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3" name="Google Shape;3273;p78"/>
            <p:cNvSpPr/>
            <p:nvPr/>
          </p:nvSpPr>
          <p:spPr>
            <a:xfrm>
              <a:off x="7630485" y="3486411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4" name="Google Shape;3274;p78"/>
            <p:cNvSpPr/>
            <p:nvPr/>
          </p:nvSpPr>
          <p:spPr>
            <a:xfrm>
              <a:off x="7630485" y="3385156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5" name="Google Shape;3275;p78"/>
            <p:cNvSpPr/>
            <p:nvPr/>
          </p:nvSpPr>
          <p:spPr>
            <a:xfrm>
              <a:off x="7630485" y="1664316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6" name="Google Shape;3276;p78"/>
            <p:cNvSpPr/>
            <p:nvPr/>
          </p:nvSpPr>
          <p:spPr>
            <a:xfrm>
              <a:off x="7630485" y="1563028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7" name="Google Shape;3277;p78"/>
            <p:cNvSpPr/>
            <p:nvPr/>
          </p:nvSpPr>
          <p:spPr>
            <a:xfrm>
              <a:off x="7529462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8" name="Google Shape;3278;p78"/>
            <p:cNvSpPr/>
            <p:nvPr/>
          </p:nvSpPr>
          <p:spPr>
            <a:xfrm>
              <a:off x="7529462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9" name="Google Shape;3279;p78"/>
            <p:cNvSpPr/>
            <p:nvPr/>
          </p:nvSpPr>
          <p:spPr>
            <a:xfrm>
              <a:off x="7529462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0" name="Google Shape;3280;p78"/>
            <p:cNvSpPr/>
            <p:nvPr/>
          </p:nvSpPr>
          <p:spPr>
            <a:xfrm>
              <a:off x="7529462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1" name="Google Shape;3281;p78"/>
            <p:cNvSpPr/>
            <p:nvPr/>
          </p:nvSpPr>
          <p:spPr>
            <a:xfrm>
              <a:off x="7529462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2" name="Google Shape;3282;p78"/>
            <p:cNvSpPr/>
            <p:nvPr/>
          </p:nvSpPr>
          <p:spPr>
            <a:xfrm>
              <a:off x="7529462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3" name="Google Shape;3283;p78"/>
            <p:cNvSpPr/>
            <p:nvPr/>
          </p:nvSpPr>
          <p:spPr>
            <a:xfrm>
              <a:off x="7529462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4" name="Google Shape;3284;p78"/>
            <p:cNvSpPr/>
            <p:nvPr/>
          </p:nvSpPr>
          <p:spPr>
            <a:xfrm>
              <a:off x="7428207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5" name="Google Shape;3285;p78"/>
            <p:cNvSpPr/>
            <p:nvPr/>
          </p:nvSpPr>
          <p:spPr>
            <a:xfrm>
              <a:off x="7428207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6" name="Google Shape;3286;p78"/>
            <p:cNvSpPr/>
            <p:nvPr/>
          </p:nvSpPr>
          <p:spPr>
            <a:xfrm>
              <a:off x="7428207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7" name="Google Shape;3287;p78"/>
            <p:cNvSpPr/>
            <p:nvPr/>
          </p:nvSpPr>
          <p:spPr>
            <a:xfrm>
              <a:off x="7428207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8" name="Google Shape;3288;p78"/>
            <p:cNvSpPr/>
            <p:nvPr/>
          </p:nvSpPr>
          <p:spPr>
            <a:xfrm>
              <a:off x="7428207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9" name="Google Shape;3289;p78"/>
            <p:cNvSpPr/>
            <p:nvPr/>
          </p:nvSpPr>
          <p:spPr>
            <a:xfrm>
              <a:off x="7428207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0" name="Google Shape;3290;p78"/>
            <p:cNvSpPr/>
            <p:nvPr/>
          </p:nvSpPr>
          <p:spPr>
            <a:xfrm>
              <a:off x="7326918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1" name="Google Shape;3291;p78"/>
            <p:cNvSpPr/>
            <p:nvPr/>
          </p:nvSpPr>
          <p:spPr>
            <a:xfrm>
              <a:off x="7326918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2" name="Google Shape;3292;p78"/>
            <p:cNvSpPr/>
            <p:nvPr/>
          </p:nvSpPr>
          <p:spPr>
            <a:xfrm>
              <a:off x="7326918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3" name="Google Shape;3293;p78"/>
            <p:cNvSpPr/>
            <p:nvPr/>
          </p:nvSpPr>
          <p:spPr>
            <a:xfrm>
              <a:off x="7326918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4" name="Google Shape;3294;p78"/>
            <p:cNvSpPr/>
            <p:nvPr/>
          </p:nvSpPr>
          <p:spPr>
            <a:xfrm>
              <a:off x="7225663" y="3283867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5" name="Google Shape;3295;p78"/>
            <p:cNvSpPr/>
            <p:nvPr/>
          </p:nvSpPr>
          <p:spPr>
            <a:xfrm>
              <a:off x="7225663" y="3182612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6" name="Google Shape;3296;p78"/>
            <p:cNvSpPr/>
            <p:nvPr/>
          </p:nvSpPr>
          <p:spPr>
            <a:xfrm>
              <a:off x="7225663" y="1664316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7" name="Google Shape;3297;p78"/>
            <p:cNvSpPr/>
            <p:nvPr/>
          </p:nvSpPr>
          <p:spPr>
            <a:xfrm>
              <a:off x="7225663" y="1563028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8" name="Google Shape;3298;p78"/>
            <p:cNvSpPr/>
            <p:nvPr/>
          </p:nvSpPr>
          <p:spPr>
            <a:xfrm>
              <a:off x="7225663" y="1360784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9" name="Google Shape;3299;p78"/>
            <p:cNvSpPr/>
            <p:nvPr/>
          </p:nvSpPr>
          <p:spPr>
            <a:xfrm>
              <a:off x="7225663" y="1158240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0" name="Google Shape;3300;p78"/>
            <p:cNvSpPr/>
            <p:nvPr/>
          </p:nvSpPr>
          <p:spPr>
            <a:xfrm>
              <a:off x="7124375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1" name="Google Shape;3301;p78"/>
            <p:cNvSpPr/>
            <p:nvPr/>
          </p:nvSpPr>
          <p:spPr>
            <a:xfrm>
              <a:off x="7124375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2" name="Google Shape;3302;p78"/>
            <p:cNvSpPr/>
            <p:nvPr/>
          </p:nvSpPr>
          <p:spPr>
            <a:xfrm>
              <a:off x="7124375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3" name="Google Shape;3303;p78"/>
            <p:cNvSpPr/>
            <p:nvPr/>
          </p:nvSpPr>
          <p:spPr>
            <a:xfrm>
              <a:off x="7124375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4" name="Google Shape;3304;p78"/>
            <p:cNvSpPr/>
            <p:nvPr/>
          </p:nvSpPr>
          <p:spPr>
            <a:xfrm>
              <a:off x="7124375" y="1360784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5" name="Google Shape;3305;p78"/>
            <p:cNvSpPr/>
            <p:nvPr/>
          </p:nvSpPr>
          <p:spPr>
            <a:xfrm>
              <a:off x="7023385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6" name="Google Shape;3306;p78"/>
            <p:cNvSpPr/>
            <p:nvPr/>
          </p:nvSpPr>
          <p:spPr>
            <a:xfrm>
              <a:off x="7023385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7" name="Google Shape;3307;p78"/>
            <p:cNvSpPr/>
            <p:nvPr/>
          </p:nvSpPr>
          <p:spPr>
            <a:xfrm>
              <a:off x="7023385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8" name="Google Shape;3308;p78"/>
            <p:cNvSpPr/>
            <p:nvPr/>
          </p:nvSpPr>
          <p:spPr>
            <a:xfrm>
              <a:off x="7023385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9" name="Google Shape;3309;p78"/>
            <p:cNvSpPr/>
            <p:nvPr/>
          </p:nvSpPr>
          <p:spPr>
            <a:xfrm>
              <a:off x="7023385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0" name="Google Shape;3310;p78"/>
            <p:cNvSpPr/>
            <p:nvPr/>
          </p:nvSpPr>
          <p:spPr>
            <a:xfrm>
              <a:off x="7023385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1" name="Google Shape;3311;p78"/>
            <p:cNvSpPr/>
            <p:nvPr/>
          </p:nvSpPr>
          <p:spPr>
            <a:xfrm>
              <a:off x="7023385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2" name="Google Shape;3312;p78"/>
            <p:cNvSpPr/>
            <p:nvPr/>
          </p:nvSpPr>
          <p:spPr>
            <a:xfrm>
              <a:off x="7023385" y="1158240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3" name="Google Shape;3313;p78"/>
            <p:cNvSpPr/>
            <p:nvPr/>
          </p:nvSpPr>
          <p:spPr>
            <a:xfrm>
              <a:off x="6922097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4" name="Google Shape;3314;p78"/>
            <p:cNvSpPr/>
            <p:nvPr/>
          </p:nvSpPr>
          <p:spPr>
            <a:xfrm>
              <a:off x="6922097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5" name="Google Shape;3315;p78"/>
            <p:cNvSpPr/>
            <p:nvPr/>
          </p:nvSpPr>
          <p:spPr>
            <a:xfrm>
              <a:off x="6922097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6" name="Google Shape;3316;p78"/>
            <p:cNvSpPr/>
            <p:nvPr/>
          </p:nvSpPr>
          <p:spPr>
            <a:xfrm>
              <a:off x="6922097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7" name="Google Shape;3317;p78"/>
            <p:cNvSpPr/>
            <p:nvPr/>
          </p:nvSpPr>
          <p:spPr>
            <a:xfrm>
              <a:off x="6922097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8" name="Google Shape;3318;p78"/>
            <p:cNvSpPr/>
            <p:nvPr/>
          </p:nvSpPr>
          <p:spPr>
            <a:xfrm>
              <a:off x="6922097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9" name="Google Shape;3319;p78"/>
            <p:cNvSpPr/>
            <p:nvPr/>
          </p:nvSpPr>
          <p:spPr>
            <a:xfrm>
              <a:off x="6922097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0" name="Google Shape;3320;p78"/>
            <p:cNvSpPr/>
            <p:nvPr/>
          </p:nvSpPr>
          <p:spPr>
            <a:xfrm>
              <a:off x="6922097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1" name="Google Shape;3321;p78"/>
            <p:cNvSpPr/>
            <p:nvPr/>
          </p:nvSpPr>
          <p:spPr>
            <a:xfrm>
              <a:off x="6820842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2" name="Google Shape;3322;p78"/>
            <p:cNvSpPr/>
            <p:nvPr/>
          </p:nvSpPr>
          <p:spPr>
            <a:xfrm>
              <a:off x="6820842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3" name="Google Shape;3323;p78"/>
            <p:cNvSpPr/>
            <p:nvPr/>
          </p:nvSpPr>
          <p:spPr>
            <a:xfrm>
              <a:off x="6820842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4" name="Google Shape;3324;p78"/>
            <p:cNvSpPr/>
            <p:nvPr/>
          </p:nvSpPr>
          <p:spPr>
            <a:xfrm>
              <a:off x="6820842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5" name="Google Shape;3325;p78"/>
            <p:cNvSpPr/>
            <p:nvPr/>
          </p:nvSpPr>
          <p:spPr>
            <a:xfrm>
              <a:off x="6820842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6" name="Google Shape;3326;p78"/>
            <p:cNvSpPr/>
            <p:nvPr/>
          </p:nvSpPr>
          <p:spPr>
            <a:xfrm>
              <a:off x="6820842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7" name="Google Shape;3327;p78"/>
            <p:cNvSpPr/>
            <p:nvPr/>
          </p:nvSpPr>
          <p:spPr>
            <a:xfrm>
              <a:off x="6719553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8" name="Google Shape;3328;p78"/>
            <p:cNvSpPr/>
            <p:nvPr/>
          </p:nvSpPr>
          <p:spPr>
            <a:xfrm>
              <a:off x="6719553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9" name="Google Shape;3329;p78"/>
            <p:cNvSpPr/>
            <p:nvPr/>
          </p:nvSpPr>
          <p:spPr>
            <a:xfrm>
              <a:off x="6719553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0" name="Google Shape;3330;p78"/>
            <p:cNvSpPr/>
            <p:nvPr/>
          </p:nvSpPr>
          <p:spPr>
            <a:xfrm>
              <a:off x="6719553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1" name="Google Shape;3331;p78"/>
            <p:cNvSpPr/>
            <p:nvPr/>
          </p:nvSpPr>
          <p:spPr>
            <a:xfrm>
              <a:off x="6719553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2" name="Google Shape;3332;p78"/>
            <p:cNvSpPr/>
            <p:nvPr/>
          </p:nvSpPr>
          <p:spPr>
            <a:xfrm>
              <a:off x="6719553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3" name="Google Shape;3333;p78"/>
            <p:cNvSpPr/>
            <p:nvPr/>
          </p:nvSpPr>
          <p:spPr>
            <a:xfrm>
              <a:off x="6618265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4" name="Google Shape;3334;p78"/>
            <p:cNvSpPr/>
            <p:nvPr/>
          </p:nvSpPr>
          <p:spPr>
            <a:xfrm>
              <a:off x="6618265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5" name="Google Shape;3335;p78"/>
            <p:cNvSpPr/>
            <p:nvPr/>
          </p:nvSpPr>
          <p:spPr>
            <a:xfrm>
              <a:off x="6618265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6" name="Google Shape;3336;p78"/>
            <p:cNvSpPr/>
            <p:nvPr/>
          </p:nvSpPr>
          <p:spPr>
            <a:xfrm>
              <a:off x="6618265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7" name="Google Shape;3337;p78"/>
            <p:cNvSpPr/>
            <p:nvPr/>
          </p:nvSpPr>
          <p:spPr>
            <a:xfrm>
              <a:off x="6517275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8" name="Google Shape;3338;p78"/>
            <p:cNvSpPr/>
            <p:nvPr/>
          </p:nvSpPr>
          <p:spPr>
            <a:xfrm>
              <a:off x="6517275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9" name="Google Shape;3339;p78"/>
            <p:cNvSpPr/>
            <p:nvPr/>
          </p:nvSpPr>
          <p:spPr>
            <a:xfrm>
              <a:off x="6517275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0" name="Google Shape;3340;p78"/>
            <p:cNvSpPr/>
            <p:nvPr/>
          </p:nvSpPr>
          <p:spPr>
            <a:xfrm>
              <a:off x="6517275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1" name="Google Shape;3341;p78"/>
            <p:cNvSpPr/>
            <p:nvPr/>
          </p:nvSpPr>
          <p:spPr>
            <a:xfrm>
              <a:off x="6517275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2" name="Google Shape;3342;p78"/>
            <p:cNvSpPr/>
            <p:nvPr/>
          </p:nvSpPr>
          <p:spPr>
            <a:xfrm>
              <a:off x="6517275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3" name="Google Shape;3343;p78"/>
            <p:cNvSpPr/>
            <p:nvPr/>
          </p:nvSpPr>
          <p:spPr>
            <a:xfrm>
              <a:off x="6416020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4" name="Google Shape;3344;p78"/>
            <p:cNvSpPr/>
            <p:nvPr/>
          </p:nvSpPr>
          <p:spPr>
            <a:xfrm>
              <a:off x="6416020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5" name="Google Shape;3345;p78"/>
            <p:cNvSpPr/>
            <p:nvPr/>
          </p:nvSpPr>
          <p:spPr>
            <a:xfrm>
              <a:off x="6416020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6" name="Google Shape;3346;p78"/>
            <p:cNvSpPr/>
            <p:nvPr/>
          </p:nvSpPr>
          <p:spPr>
            <a:xfrm>
              <a:off x="6314732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7" name="Google Shape;3347;p78"/>
            <p:cNvSpPr/>
            <p:nvPr/>
          </p:nvSpPr>
          <p:spPr>
            <a:xfrm>
              <a:off x="6314732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1578" name="图片 157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4830"/>
            <a:ext cx="12192000" cy="1131259"/>
          </a:xfrm>
          <a:prstGeom prst="rect">
            <a:avLst/>
          </a:prstGeom>
        </p:spPr>
      </p:pic>
      <p:sp>
        <p:nvSpPr>
          <p:cNvPr id="1579" name="任意多边形 1578"/>
          <p:cNvSpPr/>
          <p:nvPr userDrawn="1"/>
        </p:nvSpPr>
        <p:spPr bwMode="auto">
          <a:xfrm>
            <a:off x="0" y="0"/>
            <a:ext cx="4113967" cy="456711"/>
          </a:xfrm>
          <a:custGeom>
            <a:avLst/>
            <a:gdLst>
              <a:gd name="connsiteX0" fmla="*/ 0 w 4113967"/>
              <a:gd name="connsiteY0" fmla="*/ 0 h 456711"/>
              <a:gd name="connsiteX1" fmla="*/ 1571705 w 4113967"/>
              <a:gd name="connsiteY1" fmla="*/ 0 h 456711"/>
              <a:gd name="connsiteX2" fmla="*/ 1923456 w 4113967"/>
              <a:gd name="connsiteY2" fmla="*/ 0 h 456711"/>
              <a:gd name="connsiteX3" fmla="*/ 4111832 w 4113967"/>
              <a:gd name="connsiteY3" fmla="*/ 0 h 456711"/>
              <a:gd name="connsiteX4" fmla="*/ 4097626 w 4113967"/>
              <a:gd name="connsiteY4" fmla="*/ 24440 h 456711"/>
              <a:gd name="connsiteX5" fmla="*/ 3999201 w 4113967"/>
              <a:gd name="connsiteY5" fmla="*/ 195620 h 456711"/>
              <a:gd name="connsiteX6" fmla="*/ 4113967 w 4113967"/>
              <a:gd name="connsiteY6" fmla="*/ 456711 h 456711"/>
              <a:gd name="connsiteX7" fmla="*/ 1923456 w 4113967"/>
              <a:gd name="connsiteY7" fmla="*/ 456711 h 456711"/>
              <a:gd name="connsiteX8" fmla="*/ 1571705 w 4113967"/>
              <a:gd name="connsiteY8" fmla="*/ 456711 h 456711"/>
              <a:gd name="connsiteX9" fmla="*/ 0 w 4113967"/>
              <a:gd name="connsiteY9" fmla="*/ 456711 h 456711"/>
              <a:gd name="connsiteX10" fmla="*/ 0 w 4113967"/>
              <a:gd name="connsiteY10" fmla="*/ 0 h 45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13967" h="456711">
                <a:moveTo>
                  <a:pt x="0" y="0"/>
                </a:moveTo>
                <a:lnTo>
                  <a:pt x="1571705" y="0"/>
                </a:lnTo>
                <a:lnTo>
                  <a:pt x="1923456" y="0"/>
                </a:lnTo>
                <a:lnTo>
                  <a:pt x="4111832" y="0"/>
                </a:lnTo>
                <a:lnTo>
                  <a:pt x="4097626" y="24440"/>
                </a:lnTo>
                <a:cubicBezTo>
                  <a:pt x="4055293" y="97339"/>
                  <a:pt x="4017722" y="162319"/>
                  <a:pt x="3999201" y="195620"/>
                </a:cubicBezTo>
                <a:lnTo>
                  <a:pt x="4113967" y="456711"/>
                </a:lnTo>
                <a:lnTo>
                  <a:pt x="1923456" y="456711"/>
                </a:lnTo>
                <a:lnTo>
                  <a:pt x="1571705" y="456711"/>
                </a:lnTo>
                <a:lnTo>
                  <a:pt x="0" y="456711"/>
                </a:lnTo>
                <a:lnTo>
                  <a:pt x="0" y="0"/>
                </a:lnTo>
                <a:close/>
              </a:path>
            </a:pathLst>
          </a:custGeom>
          <a:solidFill>
            <a:srgbClr val="00A5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06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702E4-5B4B-44D2-B4E9-AB93309DA927}" type="datetimeFigureOut">
              <a:rPr lang="zh-CN" altLang="en-US"/>
              <a:pPr>
                <a:defRPr/>
              </a:pPr>
              <a:t>2021/12/21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578CF-B660-4C4D-BA3F-1A871DE622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64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8791D-1A4A-4DC4-916D-31E3E7710418}" type="datetimeFigureOut">
              <a:rPr lang="zh-CN" altLang="en-US"/>
              <a:pPr>
                <a:defRPr/>
              </a:pPr>
              <a:t>2021/12/21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F2577-69A6-4440-9579-E98975134F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87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2BF360E-E2A5-4CC9-8BF7-C835EF8C3BEA}" type="datetimeFigureOut">
              <a:rPr lang="zh-CN" altLang="en-US"/>
              <a:pPr>
                <a:defRPr/>
              </a:pPr>
              <a:t>2021/12/21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AE70F18-97DF-45EE-9429-D3459EF29E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4040" y="765824"/>
            <a:ext cx="9496729" cy="4828389"/>
            <a:chOff x="1152244" y="1158240"/>
            <a:chExt cx="9496729" cy="4828389"/>
          </a:xfrm>
          <a:solidFill>
            <a:schemeClr val="bg1">
              <a:lumMod val="95000"/>
            </a:schemeClr>
          </a:solidFill>
        </p:grpSpPr>
        <p:sp>
          <p:nvSpPr>
            <p:cNvPr id="33" name="Google Shape;1776;p78"/>
            <p:cNvSpPr/>
            <p:nvPr/>
          </p:nvSpPr>
          <p:spPr>
            <a:xfrm>
              <a:off x="9149047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1777;p78"/>
            <p:cNvSpPr/>
            <p:nvPr/>
          </p:nvSpPr>
          <p:spPr>
            <a:xfrm>
              <a:off x="9149047" y="4903684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1778;p78"/>
            <p:cNvSpPr/>
            <p:nvPr/>
          </p:nvSpPr>
          <p:spPr>
            <a:xfrm>
              <a:off x="9149047" y="500470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1779;p78"/>
            <p:cNvSpPr/>
            <p:nvPr/>
          </p:nvSpPr>
          <p:spPr>
            <a:xfrm>
              <a:off x="9250302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1780;p78"/>
            <p:cNvSpPr/>
            <p:nvPr/>
          </p:nvSpPr>
          <p:spPr>
            <a:xfrm>
              <a:off x="9250302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1781;p78"/>
            <p:cNvSpPr/>
            <p:nvPr/>
          </p:nvSpPr>
          <p:spPr>
            <a:xfrm>
              <a:off x="9351292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1782;p78"/>
            <p:cNvSpPr/>
            <p:nvPr/>
          </p:nvSpPr>
          <p:spPr>
            <a:xfrm>
              <a:off x="9351292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1783;p78"/>
            <p:cNvSpPr/>
            <p:nvPr/>
          </p:nvSpPr>
          <p:spPr>
            <a:xfrm>
              <a:off x="9351292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1784;p78"/>
            <p:cNvSpPr/>
            <p:nvPr/>
          </p:nvSpPr>
          <p:spPr>
            <a:xfrm>
              <a:off x="9452580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1785;p78"/>
            <p:cNvSpPr/>
            <p:nvPr/>
          </p:nvSpPr>
          <p:spPr>
            <a:xfrm>
              <a:off x="9452580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1786;p78"/>
            <p:cNvSpPr/>
            <p:nvPr/>
          </p:nvSpPr>
          <p:spPr>
            <a:xfrm>
              <a:off x="9452580" y="5308505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1787;p78"/>
            <p:cNvSpPr/>
            <p:nvPr/>
          </p:nvSpPr>
          <p:spPr>
            <a:xfrm>
              <a:off x="9452580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1788;p78"/>
            <p:cNvSpPr/>
            <p:nvPr/>
          </p:nvSpPr>
          <p:spPr>
            <a:xfrm>
              <a:off x="9452580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1789;p78"/>
            <p:cNvSpPr/>
            <p:nvPr/>
          </p:nvSpPr>
          <p:spPr>
            <a:xfrm>
              <a:off x="9657017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1790;p78"/>
            <p:cNvSpPr/>
            <p:nvPr/>
          </p:nvSpPr>
          <p:spPr>
            <a:xfrm>
              <a:off x="9657017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1791;p78"/>
            <p:cNvSpPr/>
            <p:nvPr/>
          </p:nvSpPr>
          <p:spPr>
            <a:xfrm>
              <a:off x="9657017" y="5308505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1792;p78"/>
            <p:cNvSpPr/>
            <p:nvPr/>
          </p:nvSpPr>
          <p:spPr>
            <a:xfrm>
              <a:off x="9657017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1793;p78"/>
            <p:cNvSpPr/>
            <p:nvPr/>
          </p:nvSpPr>
          <p:spPr>
            <a:xfrm>
              <a:off x="9657017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1794;p78"/>
            <p:cNvSpPr/>
            <p:nvPr/>
          </p:nvSpPr>
          <p:spPr>
            <a:xfrm>
              <a:off x="9759369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1795;p78"/>
            <p:cNvSpPr/>
            <p:nvPr/>
          </p:nvSpPr>
          <p:spPr>
            <a:xfrm>
              <a:off x="9759369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1796;p78"/>
            <p:cNvSpPr/>
            <p:nvPr/>
          </p:nvSpPr>
          <p:spPr>
            <a:xfrm>
              <a:off x="9759369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1797;p78"/>
            <p:cNvSpPr/>
            <p:nvPr/>
          </p:nvSpPr>
          <p:spPr>
            <a:xfrm>
              <a:off x="9351292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1798;p78"/>
            <p:cNvSpPr/>
            <p:nvPr/>
          </p:nvSpPr>
          <p:spPr>
            <a:xfrm>
              <a:off x="9250302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1799;p78"/>
            <p:cNvSpPr/>
            <p:nvPr/>
          </p:nvSpPr>
          <p:spPr>
            <a:xfrm>
              <a:off x="9149047" y="510596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1800;p78"/>
            <p:cNvSpPr/>
            <p:nvPr/>
          </p:nvSpPr>
          <p:spPr>
            <a:xfrm>
              <a:off x="8744192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1801;p78"/>
            <p:cNvSpPr/>
            <p:nvPr/>
          </p:nvSpPr>
          <p:spPr>
            <a:xfrm>
              <a:off x="8744192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1802;p78"/>
            <p:cNvSpPr/>
            <p:nvPr/>
          </p:nvSpPr>
          <p:spPr>
            <a:xfrm>
              <a:off x="8845215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1803;p78"/>
            <p:cNvSpPr/>
            <p:nvPr/>
          </p:nvSpPr>
          <p:spPr>
            <a:xfrm>
              <a:off x="8845215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1804;p78"/>
            <p:cNvSpPr/>
            <p:nvPr/>
          </p:nvSpPr>
          <p:spPr>
            <a:xfrm>
              <a:off x="8845215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1805;p78"/>
            <p:cNvSpPr/>
            <p:nvPr/>
          </p:nvSpPr>
          <p:spPr>
            <a:xfrm>
              <a:off x="8946470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1806;p78"/>
            <p:cNvSpPr/>
            <p:nvPr/>
          </p:nvSpPr>
          <p:spPr>
            <a:xfrm>
              <a:off x="8946470" y="4903684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1807;p78"/>
            <p:cNvSpPr/>
            <p:nvPr/>
          </p:nvSpPr>
          <p:spPr>
            <a:xfrm>
              <a:off x="8946470" y="5004707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1808;p78"/>
            <p:cNvSpPr/>
            <p:nvPr/>
          </p:nvSpPr>
          <p:spPr>
            <a:xfrm>
              <a:off x="8946470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1809;p78"/>
            <p:cNvSpPr/>
            <p:nvPr/>
          </p:nvSpPr>
          <p:spPr>
            <a:xfrm>
              <a:off x="9047759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1810;p78"/>
            <p:cNvSpPr/>
            <p:nvPr/>
          </p:nvSpPr>
          <p:spPr>
            <a:xfrm>
              <a:off x="9047759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1811;p78"/>
            <p:cNvSpPr/>
            <p:nvPr/>
          </p:nvSpPr>
          <p:spPr>
            <a:xfrm>
              <a:off x="9047759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1812;p78"/>
            <p:cNvSpPr/>
            <p:nvPr/>
          </p:nvSpPr>
          <p:spPr>
            <a:xfrm>
              <a:off x="9047759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1813;p78"/>
            <p:cNvSpPr/>
            <p:nvPr/>
          </p:nvSpPr>
          <p:spPr>
            <a:xfrm>
              <a:off x="9047759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1814;p78"/>
            <p:cNvSpPr/>
            <p:nvPr/>
          </p:nvSpPr>
          <p:spPr>
            <a:xfrm>
              <a:off x="10363777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1815;p78"/>
            <p:cNvSpPr/>
            <p:nvPr/>
          </p:nvSpPr>
          <p:spPr>
            <a:xfrm>
              <a:off x="9958956" y="4903684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1816;p78"/>
            <p:cNvSpPr/>
            <p:nvPr/>
          </p:nvSpPr>
          <p:spPr>
            <a:xfrm>
              <a:off x="9958956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1817;p78"/>
            <p:cNvSpPr/>
            <p:nvPr/>
          </p:nvSpPr>
          <p:spPr>
            <a:xfrm>
              <a:off x="10060211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1818;p78"/>
            <p:cNvSpPr/>
            <p:nvPr/>
          </p:nvSpPr>
          <p:spPr>
            <a:xfrm>
              <a:off x="9857402" y="4599619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1819;p78"/>
            <p:cNvSpPr/>
            <p:nvPr/>
          </p:nvSpPr>
          <p:spPr>
            <a:xfrm>
              <a:off x="9655124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1820;p78"/>
            <p:cNvSpPr/>
            <p:nvPr/>
          </p:nvSpPr>
          <p:spPr>
            <a:xfrm>
              <a:off x="9149047" y="4296053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1821;p78"/>
            <p:cNvSpPr/>
            <p:nvPr/>
          </p:nvSpPr>
          <p:spPr>
            <a:xfrm>
              <a:off x="9452580" y="4498597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1822;p78"/>
            <p:cNvSpPr/>
            <p:nvPr/>
          </p:nvSpPr>
          <p:spPr>
            <a:xfrm>
              <a:off x="9452580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1823;p78"/>
            <p:cNvSpPr/>
            <p:nvPr/>
          </p:nvSpPr>
          <p:spPr>
            <a:xfrm>
              <a:off x="9351292" y="4498597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1824;p78"/>
            <p:cNvSpPr/>
            <p:nvPr/>
          </p:nvSpPr>
          <p:spPr>
            <a:xfrm>
              <a:off x="9351292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1825;p78"/>
            <p:cNvSpPr/>
            <p:nvPr/>
          </p:nvSpPr>
          <p:spPr>
            <a:xfrm>
              <a:off x="9250302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1826;p78"/>
            <p:cNvSpPr/>
            <p:nvPr/>
          </p:nvSpPr>
          <p:spPr>
            <a:xfrm>
              <a:off x="9250302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1827;p78"/>
            <p:cNvSpPr/>
            <p:nvPr/>
          </p:nvSpPr>
          <p:spPr>
            <a:xfrm>
              <a:off x="10262489" y="540952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1828;p78"/>
            <p:cNvSpPr/>
            <p:nvPr/>
          </p:nvSpPr>
          <p:spPr>
            <a:xfrm>
              <a:off x="10161234" y="5612071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1829;p78"/>
            <p:cNvSpPr/>
            <p:nvPr/>
          </p:nvSpPr>
          <p:spPr>
            <a:xfrm>
              <a:off x="10161234" y="5510783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1830;p78"/>
            <p:cNvSpPr/>
            <p:nvPr/>
          </p:nvSpPr>
          <p:spPr>
            <a:xfrm>
              <a:off x="10060211" y="561207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1831;p78"/>
            <p:cNvSpPr/>
            <p:nvPr/>
          </p:nvSpPr>
          <p:spPr>
            <a:xfrm>
              <a:off x="9452580" y="561207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1832;p78"/>
            <p:cNvSpPr/>
            <p:nvPr/>
          </p:nvSpPr>
          <p:spPr>
            <a:xfrm>
              <a:off x="9553869" y="5409528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1833;p78"/>
            <p:cNvSpPr/>
            <p:nvPr/>
          </p:nvSpPr>
          <p:spPr>
            <a:xfrm>
              <a:off x="9553869" y="5308505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1834;p78"/>
            <p:cNvSpPr/>
            <p:nvPr/>
          </p:nvSpPr>
          <p:spPr>
            <a:xfrm>
              <a:off x="9553869" y="520725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1835;p78"/>
            <p:cNvSpPr/>
            <p:nvPr/>
          </p:nvSpPr>
          <p:spPr>
            <a:xfrm>
              <a:off x="9553869" y="510596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1836;p78"/>
            <p:cNvSpPr/>
            <p:nvPr/>
          </p:nvSpPr>
          <p:spPr>
            <a:xfrm>
              <a:off x="9553869" y="500470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1837;p78"/>
            <p:cNvSpPr/>
            <p:nvPr/>
          </p:nvSpPr>
          <p:spPr>
            <a:xfrm>
              <a:off x="9553869" y="4903684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1838;p78"/>
            <p:cNvSpPr/>
            <p:nvPr/>
          </p:nvSpPr>
          <p:spPr>
            <a:xfrm>
              <a:off x="9553869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1839;p78"/>
            <p:cNvSpPr/>
            <p:nvPr/>
          </p:nvSpPr>
          <p:spPr>
            <a:xfrm>
              <a:off x="9452580" y="540952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1840;p78"/>
            <p:cNvSpPr/>
            <p:nvPr/>
          </p:nvSpPr>
          <p:spPr>
            <a:xfrm>
              <a:off x="9452580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1841;p78"/>
            <p:cNvSpPr/>
            <p:nvPr/>
          </p:nvSpPr>
          <p:spPr>
            <a:xfrm>
              <a:off x="9452580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1842;p78"/>
            <p:cNvSpPr/>
            <p:nvPr/>
          </p:nvSpPr>
          <p:spPr>
            <a:xfrm>
              <a:off x="9351292" y="540952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1843;p78"/>
            <p:cNvSpPr/>
            <p:nvPr/>
          </p:nvSpPr>
          <p:spPr>
            <a:xfrm>
              <a:off x="9351292" y="5308505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1844;p78"/>
            <p:cNvSpPr/>
            <p:nvPr/>
          </p:nvSpPr>
          <p:spPr>
            <a:xfrm>
              <a:off x="9351292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1845;p78"/>
            <p:cNvSpPr/>
            <p:nvPr/>
          </p:nvSpPr>
          <p:spPr>
            <a:xfrm>
              <a:off x="9351292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1846;p78"/>
            <p:cNvSpPr/>
            <p:nvPr/>
          </p:nvSpPr>
          <p:spPr>
            <a:xfrm>
              <a:off x="9250302" y="5308505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1847;p78"/>
            <p:cNvSpPr/>
            <p:nvPr/>
          </p:nvSpPr>
          <p:spPr>
            <a:xfrm>
              <a:off x="9250302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1848;p78"/>
            <p:cNvSpPr/>
            <p:nvPr/>
          </p:nvSpPr>
          <p:spPr>
            <a:xfrm>
              <a:off x="9250302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1849;p78"/>
            <p:cNvSpPr/>
            <p:nvPr/>
          </p:nvSpPr>
          <p:spPr>
            <a:xfrm>
              <a:off x="9250302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1850;p78"/>
            <p:cNvSpPr/>
            <p:nvPr/>
          </p:nvSpPr>
          <p:spPr>
            <a:xfrm>
              <a:off x="9149047" y="520725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1851;p78"/>
            <p:cNvSpPr/>
            <p:nvPr/>
          </p:nvSpPr>
          <p:spPr>
            <a:xfrm>
              <a:off x="9149047" y="4700875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1852;p78"/>
            <p:cNvSpPr/>
            <p:nvPr/>
          </p:nvSpPr>
          <p:spPr>
            <a:xfrm>
              <a:off x="9149047" y="4599619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" name="Google Shape;1853;p78"/>
            <p:cNvSpPr/>
            <p:nvPr/>
          </p:nvSpPr>
          <p:spPr>
            <a:xfrm>
              <a:off x="9047759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1854;p78"/>
            <p:cNvSpPr/>
            <p:nvPr/>
          </p:nvSpPr>
          <p:spPr>
            <a:xfrm>
              <a:off x="9047759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" name="Google Shape;1855;p78"/>
            <p:cNvSpPr/>
            <p:nvPr/>
          </p:nvSpPr>
          <p:spPr>
            <a:xfrm>
              <a:off x="8946470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1856;p78"/>
            <p:cNvSpPr/>
            <p:nvPr/>
          </p:nvSpPr>
          <p:spPr>
            <a:xfrm>
              <a:off x="8946470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1857;p78"/>
            <p:cNvSpPr/>
            <p:nvPr/>
          </p:nvSpPr>
          <p:spPr>
            <a:xfrm>
              <a:off x="8845215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1858;p78"/>
            <p:cNvSpPr/>
            <p:nvPr/>
          </p:nvSpPr>
          <p:spPr>
            <a:xfrm>
              <a:off x="8845215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1859;p78"/>
            <p:cNvSpPr/>
            <p:nvPr/>
          </p:nvSpPr>
          <p:spPr>
            <a:xfrm>
              <a:off x="8845215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1860;p78"/>
            <p:cNvSpPr/>
            <p:nvPr/>
          </p:nvSpPr>
          <p:spPr>
            <a:xfrm>
              <a:off x="8744192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" name="Google Shape;1861;p78"/>
            <p:cNvSpPr/>
            <p:nvPr/>
          </p:nvSpPr>
          <p:spPr>
            <a:xfrm>
              <a:off x="8744192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" name="Google Shape;1862;p78"/>
            <p:cNvSpPr/>
            <p:nvPr/>
          </p:nvSpPr>
          <p:spPr>
            <a:xfrm>
              <a:off x="8744192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" name="Google Shape;1863;p78"/>
            <p:cNvSpPr/>
            <p:nvPr/>
          </p:nvSpPr>
          <p:spPr>
            <a:xfrm>
              <a:off x="8642937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" name="Google Shape;1864;p78"/>
            <p:cNvSpPr/>
            <p:nvPr/>
          </p:nvSpPr>
          <p:spPr>
            <a:xfrm>
              <a:off x="8642937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" name="Google Shape;1865;p78"/>
            <p:cNvSpPr/>
            <p:nvPr/>
          </p:nvSpPr>
          <p:spPr>
            <a:xfrm>
              <a:off x="8642937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" name="Google Shape;1866;p78"/>
            <p:cNvSpPr/>
            <p:nvPr/>
          </p:nvSpPr>
          <p:spPr>
            <a:xfrm>
              <a:off x="8642937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" name="Google Shape;1867;p78"/>
            <p:cNvSpPr/>
            <p:nvPr/>
          </p:nvSpPr>
          <p:spPr>
            <a:xfrm>
              <a:off x="6820842" y="4903684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" name="Google Shape;1868;p78"/>
            <p:cNvSpPr/>
            <p:nvPr/>
          </p:nvSpPr>
          <p:spPr>
            <a:xfrm>
              <a:off x="6820842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1869;p78"/>
            <p:cNvSpPr/>
            <p:nvPr/>
          </p:nvSpPr>
          <p:spPr>
            <a:xfrm>
              <a:off x="6820842" y="4700875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1870;p78"/>
            <p:cNvSpPr/>
            <p:nvPr/>
          </p:nvSpPr>
          <p:spPr>
            <a:xfrm>
              <a:off x="6719553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1871;p78"/>
            <p:cNvSpPr/>
            <p:nvPr/>
          </p:nvSpPr>
          <p:spPr>
            <a:xfrm>
              <a:off x="6719553" y="4903684"/>
              <a:ext cx="82851" cy="70759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1872;p78"/>
            <p:cNvSpPr/>
            <p:nvPr/>
          </p:nvSpPr>
          <p:spPr>
            <a:xfrm>
              <a:off x="6719553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1873;p78"/>
            <p:cNvSpPr/>
            <p:nvPr/>
          </p:nvSpPr>
          <p:spPr>
            <a:xfrm>
              <a:off x="6618265" y="399252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" name="Google Shape;1874;p78"/>
            <p:cNvSpPr/>
            <p:nvPr/>
          </p:nvSpPr>
          <p:spPr>
            <a:xfrm>
              <a:off x="6618265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" name="Google Shape;1875;p78"/>
            <p:cNvSpPr/>
            <p:nvPr/>
          </p:nvSpPr>
          <p:spPr>
            <a:xfrm>
              <a:off x="6112454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" name="Google Shape;1876;p78"/>
            <p:cNvSpPr/>
            <p:nvPr/>
          </p:nvSpPr>
          <p:spPr>
            <a:xfrm>
              <a:off x="6112454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" name="Google Shape;1877;p78"/>
            <p:cNvSpPr/>
            <p:nvPr/>
          </p:nvSpPr>
          <p:spPr>
            <a:xfrm>
              <a:off x="6112454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1878;p78"/>
            <p:cNvSpPr/>
            <p:nvPr/>
          </p:nvSpPr>
          <p:spPr>
            <a:xfrm>
              <a:off x="6112454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" name="Google Shape;1879;p78"/>
            <p:cNvSpPr/>
            <p:nvPr/>
          </p:nvSpPr>
          <p:spPr>
            <a:xfrm>
              <a:off x="6112454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" name="Google Shape;1880;p78"/>
            <p:cNvSpPr/>
            <p:nvPr/>
          </p:nvSpPr>
          <p:spPr>
            <a:xfrm>
              <a:off x="6112454" y="399252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" name="Google Shape;1881;p78"/>
            <p:cNvSpPr/>
            <p:nvPr/>
          </p:nvSpPr>
          <p:spPr>
            <a:xfrm>
              <a:off x="6112454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" name="Google Shape;1882;p78"/>
            <p:cNvSpPr/>
            <p:nvPr/>
          </p:nvSpPr>
          <p:spPr>
            <a:xfrm>
              <a:off x="6112454" y="419479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" name="Google Shape;1883;p78"/>
            <p:cNvSpPr/>
            <p:nvPr/>
          </p:nvSpPr>
          <p:spPr>
            <a:xfrm>
              <a:off x="6112454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" name="Google Shape;1884;p78"/>
            <p:cNvSpPr/>
            <p:nvPr/>
          </p:nvSpPr>
          <p:spPr>
            <a:xfrm>
              <a:off x="6112454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" name="Google Shape;1885;p78"/>
            <p:cNvSpPr/>
            <p:nvPr/>
          </p:nvSpPr>
          <p:spPr>
            <a:xfrm>
              <a:off x="6112454" y="4498597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" name="Google Shape;1886;p78"/>
            <p:cNvSpPr/>
            <p:nvPr/>
          </p:nvSpPr>
          <p:spPr>
            <a:xfrm>
              <a:off x="6112454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" name="Google Shape;1887;p78"/>
            <p:cNvSpPr/>
            <p:nvPr/>
          </p:nvSpPr>
          <p:spPr>
            <a:xfrm>
              <a:off x="6112454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" name="Google Shape;1888;p78"/>
            <p:cNvSpPr/>
            <p:nvPr/>
          </p:nvSpPr>
          <p:spPr>
            <a:xfrm>
              <a:off x="6112454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" name="Google Shape;1889;p78"/>
            <p:cNvSpPr/>
            <p:nvPr/>
          </p:nvSpPr>
          <p:spPr>
            <a:xfrm>
              <a:off x="6112454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" name="Google Shape;1890;p78"/>
            <p:cNvSpPr/>
            <p:nvPr/>
          </p:nvSpPr>
          <p:spPr>
            <a:xfrm>
              <a:off x="6112454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" name="Google Shape;1891;p78"/>
            <p:cNvSpPr/>
            <p:nvPr/>
          </p:nvSpPr>
          <p:spPr>
            <a:xfrm>
              <a:off x="6213443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1892;p78"/>
            <p:cNvSpPr/>
            <p:nvPr/>
          </p:nvSpPr>
          <p:spPr>
            <a:xfrm>
              <a:off x="6213443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1893;p78"/>
            <p:cNvSpPr/>
            <p:nvPr/>
          </p:nvSpPr>
          <p:spPr>
            <a:xfrm>
              <a:off x="6213443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" name="Google Shape;1894;p78"/>
            <p:cNvSpPr/>
            <p:nvPr/>
          </p:nvSpPr>
          <p:spPr>
            <a:xfrm>
              <a:off x="6213443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" name="Google Shape;1895;p78"/>
            <p:cNvSpPr/>
            <p:nvPr/>
          </p:nvSpPr>
          <p:spPr>
            <a:xfrm>
              <a:off x="6213443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" name="Google Shape;1896;p78"/>
            <p:cNvSpPr/>
            <p:nvPr/>
          </p:nvSpPr>
          <p:spPr>
            <a:xfrm>
              <a:off x="6213443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" name="Google Shape;1897;p78"/>
            <p:cNvSpPr/>
            <p:nvPr/>
          </p:nvSpPr>
          <p:spPr>
            <a:xfrm>
              <a:off x="6213443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1898;p78"/>
            <p:cNvSpPr/>
            <p:nvPr/>
          </p:nvSpPr>
          <p:spPr>
            <a:xfrm>
              <a:off x="6213443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1899;p78"/>
            <p:cNvSpPr/>
            <p:nvPr/>
          </p:nvSpPr>
          <p:spPr>
            <a:xfrm>
              <a:off x="6213443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1900;p78"/>
            <p:cNvSpPr/>
            <p:nvPr/>
          </p:nvSpPr>
          <p:spPr>
            <a:xfrm>
              <a:off x="6213443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" name="Google Shape;1901;p78"/>
            <p:cNvSpPr/>
            <p:nvPr/>
          </p:nvSpPr>
          <p:spPr>
            <a:xfrm>
              <a:off x="6213443" y="4498597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1902;p78"/>
            <p:cNvSpPr/>
            <p:nvPr/>
          </p:nvSpPr>
          <p:spPr>
            <a:xfrm>
              <a:off x="6213443" y="4599619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" name="Google Shape;1903;p78"/>
            <p:cNvSpPr/>
            <p:nvPr/>
          </p:nvSpPr>
          <p:spPr>
            <a:xfrm>
              <a:off x="6213443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1904;p78"/>
            <p:cNvSpPr/>
            <p:nvPr/>
          </p:nvSpPr>
          <p:spPr>
            <a:xfrm>
              <a:off x="6314732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Google Shape;1905;p78"/>
            <p:cNvSpPr/>
            <p:nvPr/>
          </p:nvSpPr>
          <p:spPr>
            <a:xfrm>
              <a:off x="6314732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1906;p78"/>
            <p:cNvSpPr/>
            <p:nvPr/>
          </p:nvSpPr>
          <p:spPr>
            <a:xfrm>
              <a:off x="6314732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" name="Google Shape;1907;p78"/>
            <p:cNvSpPr/>
            <p:nvPr/>
          </p:nvSpPr>
          <p:spPr>
            <a:xfrm>
              <a:off x="6314732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" name="Google Shape;1908;p78"/>
            <p:cNvSpPr/>
            <p:nvPr/>
          </p:nvSpPr>
          <p:spPr>
            <a:xfrm>
              <a:off x="6314732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" name="Google Shape;1909;p78"/>
            <p:cNvSpPr/>
            <p:nvPr/>
          </p:nvSpPr>
          <p:spPr>
            <a:xfrm>
              <a:off x="6314732" y="399252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" name="Google Shape;1910;p78"/>
            <p:cNvSpPr/>
            <p:nvPr/>
          </p:nvSpPr>
          <p:spPr>
            <a:xfrm>
              <a:off x="6314732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Google Shape;1911;p78"/>
            <p:cNvSpPr/>
            <p:nvPr/>
          </p:nvSpPr>
          <p:spPr>
            <a:xfrm>
              <a:off x="6314732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" name="Google Shape;1912;p78"/>
            <p:cNvSpPr/>
            <p:nvPr/>
          </p:nvSpPr>
          <p:spPr>
            <a:xfrm>
              <a:off x="6314732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" name="Google Shape;1913;p78"/>
            <p:cNvSpPr/>
            <p:nvPr/>
          </p:nvSpPr>
          <p:spPr>
            <a:xfrm>
              <a:off x="6314732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" name="Google Shape;1914;p78"/>
            <p:cNvSpPr/>
            <p:nvPr/>
          </p:nvSpPr>
          <p:spPr>
            <a:xfrm>
              <a:off x="6314732" y="4498597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" name="Google Shape;1915;p78"/>
            <p:cNvSpPr/>
            <p:nvPr/>
          </p:nvSpPr>
          <p:spPr>
            <a:xfrm>
              <a:off x="6314732" y="4599619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" name="Google Shape;1916;p78"/>
            <p:cNvSpPr/>
            <p:nvPr/>
          </p:nvSpPr>
          <p:spPr>
            <a:xfrm>
              <a:off x="6416020" y="378997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" name="Google Shape;1917;p78"/>
            <p:cNvSpPr/>
            <p:nvPr/>
          </p:nvSpPr>
          <p:spPr>
            <a:xfrm>
              <a:off x="6416020" y="389123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" name="Google Shape;1918;p78"/>
            <p:cNvSpPr/>
            <p:nvPr/>
          </p:nvSpPr>
          <p:spPr>
            <a:xfrm>
              <a:off x="6416020" y="3992520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" name="Google Shape;1919;p78"/>
            <p:cNvSpPr/>
            <p:nvPr/>
          </p:nvSpPr>
          <p:spPr>
            <a:xfrm>
              <a:off x="6416020" y="4093510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" name="Google Shape;1920;p78"/>
            <p:cNvSpPr/>
            <p:nvPr/>
          </p:nvSpPr>
          <p:spPr>
            <a:xfrm>
              <a:off x="6517275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" name="Google Shape;1921;p78"/>
            <p:cNvSpPr/>
            <p:nvPr/>
          </p:nvSpPr>
          <p:spPr>
            <a:xfrm>
              <a:off x="6517275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" name="Google Shape;1922;p78"/>
            <p:cNvSpPr/>
            <p:nvPr/>
          </p:nvSpPr>
          <p:spPr>
            <a:xfrm>
              <a:off x="6517275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" name="Google Shape;1923;p78"/>
            <p:cNvSpPr/>
            <p:nvPr/>
          </p:nvSpPr>
          <p:spPr>
            <a:xfrm>
              <a:off x="6517275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" name="Google Shape;1924;p78"/>
            <p:cNvSpPr/>
            <p:nvPr/>
          </p:nvSpPr>
          <p:spPr>
            <a:xfrm>
              <a:off x="6517109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Google Shape;1925;p78"/>
            <p:cNvSpPr/>
            <p:nvPr/>
          </p:nvSpPr>
          <p:spPr>
            <a:xfrm>
              <a:off x="6416020" y="4194798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1926;p78"/>
            <p:cNvSpPr/>
            <p:nvPr/>
          </p:nvSpPr>
          <p:spPr>
            <a:xfrm>
              <a:off x="6416020" y="4296053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1927;p78"/>
            <p:cNvSpPr/>
            <p:nvPr/>
          </p:nvSpPr>
          <p:spPr>
            <a:xfrm>
              <a:off x="6416020" y="439734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" name="Google Shape;1928;p78"/>
            <p:cNvSpPr/>
            <p:nvPr/>
          </p:nvSpPr>
          <p:spPr>
            <a:xfrm>
              <a:off x="6416020" y="4498597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" name="Google Shape;1929;p78"/>
            <p:cNvSpPr/>
            <p:nvPr/>
          </p:nvSpPr>
          <p:spPr>
            <a:xfrm>
              <a:off x="6416020" y="4599619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" name="Google Shape;1930;p78"/>
            <p:cNvSpPr/>
            <p:nvPr/>
          </p:nvSpPr>
          <p:spPr>
            <a:xfrm>
              <a:off x="6416020" y="4700875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" name="Google Shape;1931;p78"/>
            <p:cNvSpPr/>
            <p:nvPr/>
          </p:nvSpPr>
          <p:spPr>
            <a:xfrm>
              <a:off x="6314732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" name="Google Shape;1932;p78"/>
            <p:cNvSpPr/>
            <p:nvPr/>
          </p:nvSpPr>
          <p:spPr>
            <a:xfrm>
              <a:off x="6314732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" name="Google Shape;1933;p78"/>
            <p:cNvSpPr/>
            <p:nvPr/>
          </p:nvSpPr>
          <p:spPr>
            <a:xfrm>
              <a:off x="6213443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" name="Google Shape;1934;p78"/>
            <p:cNvSpPr/>
            <p:nvPr/>
          </p:nvSpPr>
          <p:spPr>
            <a:xfrm>
              <a:off x="6213443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" name="Google Shape;1935;p78"/>
            <p:cNvSpPr/>
            <p:nvPr/>
          </p:nvSpPr>
          <p:spPr>
            <a:xfrm>
              <a:off x="6213443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" name="Google Shape;1936;p78"/>
            <p:cNvSpPr/>
            <p:nvPr/>
          </p:nvSpPr>
          <p:spPr>
            <a:xfrm>
              <a:off x="6213443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" name="Google Shape;1937;p78"/>
            <p:cNvSpPr/>
            <p:nvPr/>
          </p:nvSpPr>
          <p:spPr>
            <a:xfrm>
              <a:off x="6112454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" name="Google Shape;1938;p78"/>
            <p:cNvSpPr/>
            <p:nvPr/>
          </p:nvSpPr>
          <p:spPr>
            <a:xfrm>
              <a:off x="5606078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" name="Google Shape;1939;p78"/>
            <p:cNvSpPr/>
            <p:nvPr/>
          </p:nvSpPr>
          <p:spPr>
            <a:xfrm>
              <a:off x="5606078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1940;p78"/>
            <p:cNvSpPr/>
            <p:nvPr/>
          </p:nvSpPr>
          <p:spPr>
            <a:xfrm>
              <a:off x="5606078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1941;p78"/>
            <p:cNvSpPr/>
            <p:nvPr/>
          </p:nvSpPr>
          <p:spPr>
            <a:xfrm>
              <a:off x="5606078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" name="Google Shape;1942;p78"/>
            <p:cNvSpPr/>
            <p:nvPr/>
          </p:nvSpPr>
          <p:spPr>
            <a:xfrm>
              <a:off x="5606078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" name="Google Shape;1943;p78"/>
            <p:cNvSpPr/>
            <p:nvPr/>
          </p:nvSpPr>
          <p:spPr>
            <a:xfrm>
              <a:off x="5606078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" name="Google Shape;1944;p78"/>
            <p:cNvSpPr/>
            <p:nvPr/>
          </p:nvSpPr>
          <p:spPr>
            <a:xfrm>
              <a:off x="5606078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" name="Google Shape;1945;p78"/>
            <p:cNvSpPr/>
            <p:nvPr/>
          </p:nvSpPr>
          <p:spPr>
            <a:xfrm>
              <a:off x="5201257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1946;p78"/>
            <p:cNvSpPr/>
            <p:nvPr/>
          </p:nvSpPr>
          <p:spPr>
            <a:xfrm>
              <a:off x="5201257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1947;p78"/>
            <p:cNvSpPr/>
            <p:nvPr/>
          </p:nvSpPr>
          <p:spPr>
            <a:xfrm>
              <a:off x="5201257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" name="Google Shape;1948;p78"/>
            <p:cNvSpPr/>
            <p:nvPr/>
          </p:nvSpPr>
          <p:spPr>
            <a:xfrm>
              <a:off x="5302545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" name="Google Shape;1949;p78"/>
            <p:cNvSpPr/>
            <p:nvPr/>
          </p:nvSpPr>
          <p:spPr>
            <a:xfrm>
              <a:off x="5302545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" name="Google Shape;1950;p78"/>
            <p:cNvSpPr/>
            <p:nvPr/>
          </p:nvSpPr>
          <p:spPr>
            <a:xfrm>
              <a:off x="5302545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" name="Google Shape;1951;p78"/>
            <p:cNvSpPr/>
            <p:nvPr/>
          </p:nvSpPr>
          <p:spPr>
            <a:xfrm>
              <a:off x="5302545" y="378997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" name="Google Shape;1952;p78"/>
            <p:cNvSpPr/>
            <p:nvPr/>
          </p:nvSpPr>
          <p:spPr>
            <a:xfrm>
              <a:off x="5302545" y="389123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" name="Google Shape;1953;p78"/>
            <p:cNvSpPr/>
            <p:nvPr/>
          </p:nvSpPr>
          <p:spPr>
            <a:xfrm>
              <a:off x="5403534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" name="Google Shape;1954;p78"/>
            <p:cNvSpPr/>
            <p:nvPr/>
          </p:nvSpPr>
          <p:spPr>
            <a:xfrm>
              <a:off x="5403534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" name="Google Shape;1955;p78"/>
            <p:cNvSpPr/>
            <p:nvPr/>
          </p:nvSpPr>
          <p:spPr>
            <a:xfrm>
              <a:off x="5403534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" name="Google Shape;1956;p78"/>
            <p:cNvSpPr/>
            <p:nvPr/>
          </p:nvSpPr>
          <p:spPr>
            <a:xfrm>
              <a:off x="5403534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" name="Google Shape;1957;p78"/>
            <p:cNvSpPr/>
            <p:nvPr/>
          </p:nvSpPr>
          <p:spPr>
            <a:xfrm>
              <a:off x="5403534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" name="Google Shape;1958;p78"/>
            <p:cNvSpPr/>
            <p:nvPr/>
          </p:nvSpPr>
          <p:spPr>
            <a:xfrm>
              <a:off x="5403534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" name="Google Shape;1959;p78"/>
            <p:cNvSpPr/>
            <p:nvPr/>
          </p:nvSpPr>
          <p:spPr>
            <a:xfrm>
              <a:off x="5403534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" name="Google Shape;1960;p78"/>
            <p:cNvSpPr/>
            <p:nvPr/>
          </p:nvSpPr>
          <p:spPr>
            <a:xfrm>
              <a:off x="5504823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" name="Google Shape;1961;p78"/>
            <p:cNvSpPr/>
            <p:nvPr/>
          </p:nvSpPr>
          <p:spPr>
            <a:xfrm>
              <a:off x="5504823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" name="Google Shape;1962;p78"/>
            <p:cNvSpPr/>
            <p:nvPr/>
          </p:nvSpPr>
          <p:spPr>
            <a:xfrm>
              <a:off x="5504823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" name="Google Shape;1963;p78"/>
            <p:cNvSpPr/>
            <p:nvPr/>
          </p:nvSpPr>
          <p:spPr>
            <a:xfrm>
              <a:off x="5504823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" name="Google Shape;1964;p78"/>
            <p:cNvSpPr/>
            <p:nvPr/>
          </p:nvSpPr>
          <p:spPr>
            <a:xfrm>
              <a:off x="5504823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" name="Google Shape;1965;p78"/>
            <p:cNvSpPr/>
            <p:nvPr/>
          </p:nvSpPr>
          <p:spPr>
            <a:xfrm>
              <a:off x="5504823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" name="Google Shape;1966;p78"/>
            <p:cNvSpPr/>
            <p:nvPr/>
          </p:nvSpPr>
          <p:spPr>
            <a:xfrm>
              <a:off x="5504823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" name="Google Shape;1967;p78"/>
            <p:cNvSpPr/>
            <p:nvPr/>
          </p:nvSpPr>
          <p:spPr>
            <a:xfrm>
              <a:off x="5504823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" name="Google Shape;1968;p78"/>
            <p:cNvSpPr/>
            <p:nvPr/>
          </p:nvSpPr>
          <p:spPr>
            <a:xfrm>
              <a:off x="5606078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" name="Google Shape;1969;p78"/>
            <p:cNvSpPr/>
            <p:nvPr/>
          </p:nvSpPr>
          <p:spPr>
            <a:xfrm>
              <a:off x="5707367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" name="Google Shape;1970;p78"/>
            <p:cNvSpPr/>
            <p:nvPr/>
          </p:nvSpPr>
          <p:spPr>
            <a:xfrm>
              <a:off x="5707367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1971;p78"/>
            <p:cNvSpPr/>
            <p:nvPr/>
          </p:nvSpPr>
          <p:spPr>
            <a:xfrm>
              <a:off x="5707367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" name="Google Shape;1972;p78"/>
            <p:cNvSpPr/>
            <p:nvPr/>
          </p:nvSpPr>
          <p:spPr>
            <a:xfrm>
              <a:off x="5707367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" name="Google Shape;1973;p78"/>
            <p:cNvSpPr/>
            <p:nvPr/>
          </p:nvSpPr>
          <p:spPr>
            <a:xfrm>
              <a:off x="5707367" y="378997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" name="Google Shape;1974;p78"/>
            <p:cNvSpPr/>
            <p:nvPr/>
          </p:nvSpPr>
          <p:spPr>
            <a:xfrm>
              <a:off x="5707367" y="389123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" name="Google Shape;1975;p78"/>
            <p:cNvSpPr/>
            <p:nvPr/>
          </p:nvSpPr>
          <p:spPr>
            <a:xfrm>
              <a:off x="5707367" y="3992520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" name="Google Shape;1976;p78"/>
            <p:cNvSpPr/>
            <p:nvPr/>
          </p:nvSpPr>
          <p:spPr>
            <a:xfrm>
              <a:off x="5808622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" name="Google Shape;1977;p78"/>
            <p:cNvSpPr/>
            <p:nvPr/>
          </p:nvSpPr>
          <p:spPr>
            <a:xfrm>
              <a:off x="5808622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" name="Google Shape;1978;p78"/>
            <p:cNvSpPr/>
            <p:nvPr/>
          </p:nvSpPr>
          <p:spPr>
            <a:xfrm>
              <a:off x="5808622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" name="Google Shape;1979;p78"/>
            <p:cNvSpPr/>
            <p:nvPr/>
          </p:nvSpPr>
          <p:spPr>
            <a:xfrm>
              <a:off x="5808622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" name="Google Shape;1980;p78"/>
            <p:cNvSpPr/>
            <p:nvPr/>
          </p:nvSpPr>
          <p:spPr>
            <a:xfrm>
              <a:off x="5808622" y="3789977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" name="Google Shape;1981;p78"/>
            <p:cNvSpPr/>
            <p:nvPr/>
          </p:nvSpPr>
          <p:spPr>
            <a:xfrm>
              <a:off x="5808622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" name="Google Shape;1982;p78"/>
            <p:cNvSpPr/>
            <p:nvPr/>
          </p:nvSpPr>
          <p:spPr>
            <a:xfrm>
              <a:off x="5808622" y="399252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" name="Google Shape;1983;p78"/>
            <p:cNvSpPr/>
            <p:nvPr/>
          </p:nvSpPr>
          <p:spPr>
            <a:xfrm>
              <a:off x="5808622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" name="Google Shape;1984;p78"/>
            <p:cNvSpPr/>
            <p:nvPr/>
          </p:nvSpPr>
          <p:spPr>
            <a:xfrm>
              <a:off x="5909910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" name="Google Shape;1985;p78"/>
            <p:cNvSpPr/>
            <p:nvPr/>
          </p:nvSpPr>
          <p:spPr>
            <a:xfrm>
              <a:off x="5909910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" name="Google Shape;1986;p78"/>
            <p:cNvSpPr/>
            <p:nvPr/>
          </p:nvSpPr>
          <p:spPr>
            <a:xfrm>
              <a:off x="5909910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" name="Google Shape;1987;p78"/>
            <p:cNvSpPr/>
            <p:nvPr/>
          </p:nvSpPr>
          <p:spPr>
            <a:xfrm>
              <a:off x="5909910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" name="Google Shape;1988;p78"/>
            <p:cNvSpPr/>
            <p:nvPr/>
          </p:nvSpPr>
          <p:spPr>
            <a:xfrm>
              <a:off x="5909910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" name="Google Shape;1989;p78"/>
            <p:cNvSpPr/>
            <p:nvPr/>
          </p:nvSpPr>
          <p:spPr>
            <a:xfrm>
              <a:off x="5909910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" name="Google Shape;1990;p78"/>
            <p:cNvSpPr/>
            <p:nvPr/>
          </p:nvSpPr>
          <p:spPr>
            <a:xfrm>
              <a:off x="5909910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" name="Google Shape;1991;p78"/>
            <p:cNvSpPr/>
            <p:nvPr/>
          </p:nvSpPr>
          <p:spPr>
            <a:xfrm>
              <a:off x="5909910" y="419479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" name="Google Shape;1992;p78"/>
            <p:cNvSpPr/>
            <p:nvPr/>
          </p:nvSpPr>
          <p:spPr>
            <a:xfrm>
              <a:off x="5909910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" name="Google Shape;1993;p78"/>
            <p:cNvSpPr/>
            <p:nvPr/>
          </p:nvSpPr>
          <p:spPr>
            <a:xfrm>
              <a:off x="5909910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" name="Google Shape;1994;p78"/>
            <p:cNvSpPr/>
            <p:nvPr/>
          </p:nvSpPr>
          <p:spPr>
            <a:xfrm>
              <a:off x="6011165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" name="Google Shape;1995;p78"/>
            <p:cNvSpPr/>
            <p:nvPr/>
          </p:nvSpPr>
          <p:spPr>
            <a:xfrm>
              <a:off x="6011165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" name="Google Shape;1996;p78"/>
            <p:cNvSpPr/>
            <p:nvPr/>
          </p:nvSpPr>
          <p:spPr>
            <a:xfrm>
              <a:off x="6011165" y="4903684"/>
              <a:ext cx="82619" cy="70759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" name="Google Shape;1997;p78"/>
            <p:cNvSpPr/>
            <p:nvPr/>
          </p:nvSpPr>
          <p:spPr>
            <a:xfrm>
              <a:off x="6011165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" name="Google Shape;1998;p78"/>
            <p:cNvSpPr/>
            <p:nvPr/>
          </p:nvSpPr>
          <p:spPr>
            <a:xfrm>
              <a:off x="6011165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" name="Google Shape;1999;p78"/>
            <p:cNvSpPr/>
            <p:nvPr/>
          </p:nvSpPr>
          <p:spPr>
            <a:xfrm>
              <a:off x="6011165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" name="Google Shape;2000;p78"/>
            <p:cNvSpPr/>
            <p:nvPr/>
          </p:nvSpPr>
          <p:spPr>
            <a:xfrm>
              <a:off x="6011165" y="4498597"/>
              <a:ext cx="82619" cy="70759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" name="Google Shape;2001;p78"/>
            <p:cNvSpPr/>
            <p:nvPr/>
          </p:nvSpPr>
          <p:spPr>
            <a:xfrm>
              <a:off x="6011165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" name="Google Shape;2002;p78"/>
            <p:cNvSpPr/>
            <p:nvPr/>
          </p:nvSpPr>
          <p:spPr>
            <a:xfrm>
              <a:off x="6011165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" name="Google Shape;2003;p78"/>
            <p:cNvSpPr/>
            <p:nvPr/>
          </p:nvSpPr>
          <p:spPr>
            <a:xfrm>
              <a:off x="6010999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" name="Google Shape;2004;p78"/>
            <p:cNvSpPr/>
            <p:nvPr/>
          </p:nvSpPr>
          <p:spPr>
            <a:xfrm>
              <a:off x="6011165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" name="Google Shape;2005;p78"/>
            <p:cNvSpPr/>
            <p:nvPr/>
          </p:nvSpPr>
          <p:spPr>
            <a:xfrm>
              <a:off x="6011165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" name="Google Shape;2006;p78"/>
            <p:cNvSpPr/>
            <p:nvPr/>
          </p:nvSpPr>
          <p:spPr>
            <a:xfrm>
              <a:off x="6011165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" name="Google Shape;2007;p78"/>
            <p:cNvSpPr/>
            <p:nvPr/>
          </p:nvSpPr>
          <p:spPr>
            <a:xfrm>
              <a:off x="6011165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2008;p78"/>
            <p:cNvSpPr/>
            <p:nvPr/>
          </p:nvSpPr>
          <p:spPr>
            <a:xfrm>
              <a:off x="6011165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" name="Google Shape;2009;p78"/>
            <p:cNvSpPr/>
            <p:nvPr/>
          </p:nvSpPr>
          <p:spPr>
            <a:xfrm>
              <a:off x="6011165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" name="Google Shape;2010;p78"/>
            <p:cNvSpPr/>
            <p:nvPr/>
          </p:nvSpPr>
          <p:spPr>
            <a:xfrm>
              <a:off x="5909910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" name="Google Shape;2011;p78"/>
            <p:cNvSpPr/>
            <p:nvPr/>
          </p:nvSpPr>
          <p:spPr>
            <a:xfrm>
              <a:off x="5808622" y="3587699"/>
              <a:ext cx="82685" cy="70726"/>
            </a:xfrm>
            <a:custGeom>
              <a:avLst/>
              <a:gdLst/>
              <a:ahLst/>
              <a:cxnLst/>
              <a:rect l="l" t="t" r="r" b="b"/>
              <a:pathLst>
                <a:path w="2489" h="2129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2012;p78"/>
            <p:cNvSpPr/>
            <p:nvPr/>
          </p:nvSpPr>
          <p:spPr>
            <a:xfrm>
              <a:off x="5707367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" name="Google Shape;2013;p78"/>
            <p:cNvSpPr/>
            <p:nvPr/>
          </p:nvSpPr>
          <p:spPr>
            <a:xfrm>
              <a:off x="6820842" y="4093510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" name="Google Shape;2014;p78"/>
            <p:cNvSpPr/>
            <p:nvPr/>
          </p:nvSpPr>
          <p:spPr>
            <a:xfrm>
              <a:off x="6820842" y="399252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" name="Google Shape;2015;p78"/>
            <p:cNvSpPr/>
            <p:nvPr/>
          </p:nvSpPr>
          <p:spPr>
            <a:xfrm>
              <a:off x="6820842" y="389123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" name="Google Shape;2016;p78"/>
            <p:cNvSpPr/>
            <p:nvPr/>
          </p:nvSpPr>
          <p:spPr>
            <a:xfrm>
              <a:off x="6719553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" name="Google Shape;2017;p78"/>
            <p:cNvSpPr/>
            <p:nvPr/>
          </p:nvSpPr>
          <p:spPr>
            <a:xfrm>
              <a:off x="6719553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" name="Google Shape;2018;p78"/>
            <p:cNvSpPr/>
            <p:nvPr/>
          </p:nvSpPr>
          <p:spPr>
            <a:xfrm>
              <a:off x="6719553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" name="Google Shape;2019;p78"/>
            <p:cNvSpPr/>
            <p:nvPr/>
          </p:nvSpPr>
          <p:spPr>
            <a:xfrm>
              <a:off x="6719553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" name="Google Shape;2020;p78"/>
            <p:cNvSpPr/>
            <p:nvPr/>
          </p:nvSpPr>
          <p:spPr>
            <a:xfrm>
              <a:off x="6719553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" name="Google Shape;2021;p78"/>
            <p:cNvSpPr/>
            <p:nvPr/>
          </p:nvSpPr>
          <p:spPr>
            <a:xfrm>
              <a:off x="6618265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" name="Google Shape;2022;p78"/>
            <p:cNvSpPr/>
            <p:nvPr/>
          </p:nvSpPr>
          <p:spPr>
            <a:xfrm>
              <a:off x="6618265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" name="Google Shape;2023;p78"/>
            <p:cNvSpPr/>
            <p:nvPr/>
          </p:nvSpPr>
          <p:spPr>
            <a:xfrm>
              <a:off x="6618265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" name="Google Shape;2024;p78"/>
            <p:cNvSpPr/>
            <p:nvPr/>
          </p:nvSpPr>
          <p:spPr>
            <a:xfrm>
              <a:off x="6618265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" name="Google Shape;2025;p78"/>
            <p:cNvSpPr/>
            <p:nvPr/>
          </p:nvSpPr>
          <p:spPr>
            <a:xfrm>
              <a:off x="6618265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" name="Google Shape;2026;p78"/>
            <p:cNvSpPr/>
            <p:nvPr/>
          </p:nvSpPr>
          <p:spPr>
            <a:xfrm>
              <a:off x="6517275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" name="Google Shape;2027;p78"/>
            <p:cNvSpPr/>
            <p:nvPr/>
          </p:nvSpPr>
          <p:spPr>
            <a:xfrm>
              <a:off x="6517275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" name="Google Shape;2028;p78"/>
            <p:cNvSpPr/>
            <p:nvPr/>
          </p:nvSpPr>
          <p:spPr>
            <a:xfrm>
              <a:off x="6517275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" name="Google Shape;2029;p78"/>
            <p:cNvSpPr/>
            <p:nvPr/>
          </p:nvSpPr>
          <p:spPr>
            <a:xfrm>
              <a:off x="6517275" y="4498597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" name="Google Shape;2030;p78"/>
            <p:cNvSpPr/>
            <p:nvPr/>
          </p:nvSpPr>
          <p:spPr>
            <a:xfrm>
              <a:off x="6517275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" name="Google Shape;2031;p78"/>
            <p:cNvSpPr/>
            <p:nvPr/>
          </p:nvSpPr>
          <p:spPr>
            <a:xfrm>
              <a:off x="6517275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" name="Google Shape;2032;p78"/>
            <p:cNvSpPr/>
            <p:nvPr/>
          </p:nvSpPr>
          <p:spPr>
            <a:xfrm>
              <a:off x="6517275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" name="Google Shape;2033;p78"/>
            <p:cNvSpPr/>
            <p:nvPr/>
          </p:nvSpPr>
          <p:spPr>
            <a:xfrm>
              <a:off x="6517275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" name="Google Shape;2034;p78"/>
            <p:cNvSpPr/>
            <p:nvPr/>
          </p:nvSpPr>
          <p:spPr>
            <a:xfrm>
              <a:off x="6416020" y="4903684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" name="Google Shape;2035;p78"/>
            <p:cNvSpPr/>
            <p:nvPr/>
          </p:nvSpPr>
          <p:spPr>
            <a:xfrm>
              <a:off x="6416020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" name="Google Shape;2036;p78"/>
            <p:cNvSpPr/>
            <p:nvPr/>
          </p:nvSpPr>
          <p:spPr>
            <a:xfrm>
              <a:off x="6416020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" name="Google Shape;2037;p78"/>
            <p:cNvSpPr/>
            <p:nvPr/>
          </p:nvSpPr>
          <p:spPr>
            <a:xfrm>
              <a:off x="6416020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" name="Google Shape;2038;p78"/>
            <p:cNvSpPr/>
            <p:nvPr/>
          </p:nvSpPr>
          <p:spPr>
            <a:xfrm>
              <a:off x="6314732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" name="Google Shape;2039;p78"/>
            <p:cNvSpPr/>
            <p:nvPr/>
          </p:nvSpPr>
          <p:spPr>
            <a:xfrm>
              <a:off x="6314732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" name="Google Shape;2040;p78"/>
            <p:cNvSpPr/>
            <p:nvPr/>
          </p:nvSpPr>
          <p:spPr>
            <a:xfrm>
              <a:off x="6314732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" name="Google Shape;2041;p78"/>
            <p:cNvSpPr/>
            <p:nvPr/>
          </p:nvSpPr>
          <p:spPr>
            <a:xfrm>
              <a:off x="6314732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" name="Google Shape;2042;p78"/>
            <p:cNvSpPr/>
            <p:nvPr/>
          </p:nvSpPr>
          <p:spPr>
            <a:xfrm>
              <a:off x="6314732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" name="Google Shape;2043;p78"/>
            <p:cNvSpPr/>
            <p:nvPr/>
          </p:nvSpPr>
          <p:spPr>
            <a:xfrm>
              <a:off x="6213443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" name="Google Shape;2044;p78"/>
            <p:cNvSpPr/>
            <p:nvPr/>
          </p:nvSpPr>
          <p:spPr>
            <a:xfrm>
              <a:off x="6213443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" name="Google Shape;2045;p78"/>
            <p:cNvSpPr/>
            <p:nvPr/>
          </p:nvSpPr>
          <p:spPr>
            <a:xfrm>
              <a:off x="6213443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" name="Google Shape;2046;p78"/>
            <p:cNvSpPr/>
            <p:nvPr/>
          </p:nvSpPr>
          <p:spPr>
            <a:xfrm>
              <a:off x="6112454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" name="Google Shape;2047;p78"/>
            <p:cNvSpPr/>
            <p:nvPr/>
          </p:nvSpPr>
          <p:spPr>
            <a:xfrm>
              <a:off x="6112454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" name="Google Shape;2048;p78"/>
            <p:cNvSpPr/>
            <p:nvPr/>
          </p:nvSpPr>
          <p:spPr>
            <a:xfrm>
              <a:off x="6112454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" name="Google Shape;2049;p78"/>
            <p:cNvSpPr/>
            <p:nvPr/>
          </p:nvSpPr>
          <p:spPr>
            <a:xfrm>
              <a:off x="6011165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" name="Google Shape;2050;p78"/>
            <p:cNvSpPr/>
            <p:nvPr/>
          </p:nvSpPr>
          <p:spPr>
            <a:xfrm>
              <a:off x="6011165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" name="Google Shape;2051;p78"/>
            <p:cNvSpPr/>
            <p:nvPr/>
          </p:nvSpPr>
          <p:spPr>
            <a:xfrm>
              <a:off x="6011165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" name="Google Shape;2052;p78"/>
            <p:cNvSpPr/>
            <p:nvPr/>
          </p:nvSpPr>
          <p:spPr>
            <a:xfrm>
              <a:off x="6011165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" name="Google Shape;2053;p78"/>
            <p:cNvSpPr/>
            <p:nvPr/>
          </p:nvSpPr>
          <p:spPr>
            <a:xfrm>
              <a:off x="5909910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" name="Google Shape;2054;p78"/>
            <p:cNvSpPr/>
            <p:nvPr/>
          </p:nvSpPr>
          <p:spPr>
            <a:xfrm>
              <a:off x="5909910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" name="Google Shape;2055;p78"/>
            <p:cNvSpPr/>
            <p:nvPr/>
          </p:nvSpPr>
          <p:spPr>
            <a:xfrm>
              <a:off x="5909910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" name="Google Shape;2056;p78"/>
            <p:cNvSpPr/>
            <p:nvPr/>
          </p:nvSpPr>
          <p:spPr>
            <a:xfrm>
              <a:off x="5909910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" name="Google Shape;2057;p78"/>
            <p:cNvSpPr/>
            <p:nvPr/>
          </p:nvSpPr>
          <p:spPr>
            <a:xfrm>
              <a:off x="5909910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" name="Google Shape;2058;p78"/>
            <p:cNvSpPr/>
            <p:nvPr/>
          </p:nvSpPr>
          <p:spPr>
            <a:xfrm>
              <a:off x="5909910" y="4498597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" name="Google Shape;2059;p78"/>
            <p:cNvSpPr/>
            <p:nvPr/>
          </p:nvSpPr>
          <p:spPr>
            <a:xfrm>
              <a:off x="5909910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" name="Google Shape;2060;p78"/>
            <p:cNvSpPr/>
            <p:nvPr/>
          </p:nvSpPr>
          <p:spPr>
            <a:xfrm>
              <a:off x="5909910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" name="Google Shape;2061;p78"/>
            <p:cNvSpPr/>
            <p:nvPr/>
          </p:nvSpPr>
          <p:spPr>
            <a:xfrm>
              <a:off x="5808622" y="4802163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" name="Google Shape;2062;p78"/>
            <p:cNvSpPr/>
            <p:nvPr/>
          </p:nvSpPr>
          <p:spPr>
            <a:xfrm>
              <a:off x="5808622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" name="Google Shape;2063;p78"/>
            <p:cNvSpPr/>
            <p:nvPr/>
          </p:nvSpPr>
          <p:spPr>
            <a:xfrm>
              <a:off x="5808622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" name="Google Shape;2064;p78"/>
            <p:cNvSpPr/>
            <p:nvPr/>
          </p:nvSpPr>
          <p:spPr>
            <a:xfrm>
              <a:off x="5808622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" name="Google Shape;2065;p78"/>
            <p:cNvSpPr/>
            <p:nvPr/>
          </p:nvSpPr>
          <p:spPr>
            <a:xfrm>
              <a:off x="5808456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" name="Google Shape;2066;p78"/>
            <p:cNvSpPr/>
            <p:nvPr/>
          </p:nvSpPr>
          <p:spPr>
            <a:xfrm>
              <a:off x="5808622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" name="Google Shape;2067;p78"/>
            <p:cNvSpPr/>
            <p:nvPr/>
          </p:nvSpPr>
          <p:spPr>
            <a:xfrm>
              <a:off x="5707167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" name="Google Shape;2068;p78"/>
            <p:cNvSpPr/>
            <p:nvPr/>
          </p:nvSpPr>
          <p:spPr>
            <a:xfrm>
              <a:off x="5707367" y="4093510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" name="Google Shape;2069;p78"/>
            <p:cNvSpPr/>
            <p:nvPr/>
          </p:nvSpPr>
          <p:spPr>
            <a:xfrm>
              <a:off x="5707367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" name="Google Shape;2070;p78"/>
            <p:cNvSpPr/>
            <p:nvPr/>
          </p:nvSpPr>
          <p:spPr>
            <a:xfrm>
              <a:off x="5606078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" name="Google Shape;2071;p78"/>
            <p:cNvSpPr/>
            <p:nvPr/>
          </p:nvSpPr>
          <p:spPr>
            <a:xfrm>
              <a:off x="5606078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" name="Google Shape;2072;p78"/>
            <p:cNvSpPr/>
            <p:nvPr/>
          </p:nvSpPr>
          <p:spPr>
            <a:xfrm>
              <a:off x="5606078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" name="Google Shape;2073;p78"/>
            <p:cNvSpPr/>
            <p:nvPr/>
          </p:nvSpPr>
          <p:spPr>
            <a:xfrm>
              <a:off x="5504823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" name="Google Shape;2074;p78"/>
            <p:cNvSpPr/>
            <p:nvPr/>
          </p:nvSpPr>
          <p:spPr>
            <a:xfrm>
              <a:off x="5504823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" name="Google Shape;2075;p78"/>
            <p:cNvSpPr/>
            <p:nvPr/>
          </p:nvSpPr>
          <p:spPr>
            <a:xfrm>
              <a:off x="5504823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" name="Google Shape;2076;p78"/>
            <p:cNvSpPr/>
            <p:nvPr/>
          </p:nvSpPr>
          <p:spPr>
            <a:xfrm>
              <a:off x="5403534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" name="Google Shape;2077;p78"/>
            <p:cNvSpPr/>
            <p:nvPr/>
          </p:nvSpPr>
          <p:spPr>
            <a:xfrm>
              <a:off x="5403534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" name="Google Shape;2078;p78"/>
            <p:cNvSpPr/>
            <p:nvPr/>
          </p:nvSpPr>
          <p:spPr>
            <a:xfrm>
              <a:off x="5403534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" name="Google Shape;2079;p78"/>
            <p:cNvSpPr/>
            <p:nvPr/>
          </p:nvSpPr>
          <p:spPr>
            <a:xfrm>
              <a:off x="5403534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" name="Google Shape;2080;p78"/>
            <p:cNvSpPr/>
            <p:nvPr/>
          </p:nvSpPr>
          <p:spPr>
            <a:xfrm>
              <a:off x="5302545" y="3992520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" name="Google Shape;2081;p78"/>
            <p:cNvSpPr/>
            <p:nvPr/>
          </p:nvSpPr>
          <p:spPr>
            <a:xfrm>
              <a:off x="5302545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" name="Google Shape;2082;p78"/>
            <p:cNvSpPr/>
            <p:nvPr/>
          </p:nvSpPr>
          <p:spPr>
            <a:xfrm>
              <a:off x="5302545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" name="Google Shape;2083;p78"/>
            <p:cNvSpPr/>
            <p:nvPr/>
          </p:nvSpPr>
          <p:spPr>
            <a:xfrm>
              <a:off x="5302545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" name="Google Shape;2084;p78"/>
            <p:cNvSpPr/>
            <p:nvPr/>
          </p:nvSpPr>
          <p:spPr>
            <a:xfrm>
              <a:off x="5201257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" name="Google Shape;2085;p78"/>
            <p:cNvSpPr/>
            <p:nvPr/>
          </p:nvSpPr>
          <p:spPr>
            <a:xfrm>
              <a:off x="5201257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" name="Google Shape;2086;p78"/>
            <p:cNvSpPr/>
            <p:nvPr/>
          </p:nvSpPr>
          <p:spPr>
            <a:xfrm>
              <a:off x="5201257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" name="Google Shape;2087;p78"/>
            <p:cNvSpPr/>
            <p:nvPr/>
          </p:nvSpPr>
          <p:spPr>
            <a:xfrm>
              <a:off x="5201257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" name="Google Shape;2088;p78"/>
            <p:cNvSpPr/>
            <p:nvPr/>
          </p:nvSpPr>
          <p:spPr>
            <a:xfrm>
              <a:off x="5100001" y="389123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" name="Google Shape;2089;p78"/>
            <p:cNvSpPr/>
            <p:nvPr/>
          </p:nvSpPr>
          <p:spPr>
            <a:xfrm>
              <a:off x="5100001" y="378997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" name="Google Shape;2090;p78"/>
            <p:cNvSpPr/>
            <p:nvPr/>
          </p:nvSpPr>
          <p:spPr>
            <a:xfrm>
              <a:off x="5100001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" name="Google Shape;2091;p78"/>
            <p:cNvSpPr/>
            <p:nvPr/>
          </p:nvSpPr>
          <p:spPr>
            <a:xfrm>
              <a:off x="5100001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" name="Google Shape;2092;p78"/>
            <p:cNvSpPr/>
            <p:nvPr/>
          </p:nvSpPr>
          <p:spPr>
            <a:xfrm>
              <a:off x="5100001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" name="Google Shape;2093;p78"/>
            <p:cNvSpPr/>
            <p:nvPr/>
          </p:nvSpPr>
          <p:spPr>
            <a:xfrm>
              <a:off x="6416020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" name="Google Shape;2094;p78"/>
            <p:cNvSpPr/>
            <p:nvPr/>
          </p:nvSpPr>
          <p:spPr>
            <a:xfrm>
              <a:off x="4998713" y="1259495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" name="Google Shape;2095;p78"/>
            <p:cNvSpPr/>
            <p:nvPr/>
          </p:nvSpPr>
          <p:spPr>
            <a:xfrm>
              <a:off x="4897723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" name="Google Shape;2096;p78"/>
            <p:cNvSpPr/>
            <p:nvPr/>
          </p:nvSpPr>
          <p:spPr>
            <a:xfrm>
              <a:off x="6618265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" name="Google Shape;2097;p78"/>
            <p:cNvSpPr/>
            <p:nvPr/>
          </p:nvSpPr>
          <p:spPr>
            <a:xfrm>
              <a:off x="6618265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" name="Google Shape;2098;p78"/>
            <p:cNvSpPr/>
            <p:nvPr/>
          </p:nvSpPr>
          <p:spPr>
            <a:xfrm>
              <a:off x="6618265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" name="Google Shape;2099;p78"/>
            <p:cNvSpPr/>
            <p:nvPr/>
          </p:nvSpPr>
          <p:spPr>
            <a:xfrm>
              <a:off x="6618265" y="227168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" name="Google Shape;2100;p78"/>
            <p:cNvSpPr/>
            <p:nvPr/>
          </p:nvSpPr>
          <p:spPr>
            <a:xfrm>
              <a:off x="6618265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" name="Google Shape;2101;p78"/>
            <p:cNvSpPr/>
            <p:nvPr/>
          </p:nvSpPr>
          <p:spPr>
            <a:xfrm>
              <a:off x="6618265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" name="Google Shape;2102;p78"/>
            <p:cNvSpPr/>
            <p:nvPr/>
          </p:nvSpPr>
          <p:spPr>
            <a:xfrm>
              <a:off x="6618265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" name="Google Shape;2103;p78"/>
            <p:cNvSpPr/>
            <p:nvPr/>
          </p:nvSpPr>
          <p:spPr>
            <a:xfrm>
              <a:off x="6112454" y="227168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" name="Google Shape;2104;p78"/>
            <p:cNvSpPr/>
            <p:nvPr/>
          </p:nvSpPr>
          <p:spPr>
            <a:xfrm>
              <a:off x="6112454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" name="Google Shape;2105;p78"/>
            <p:cNvSpPr/>
            <p:nvPr/>
          </p:nvSpPr>
          <p:spPr>
            <a:xfrm>
              <a:off x="5707367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" name="Google Shape;2106;p78"/>
            <p:cNvSpPr/>
            <p:nvPr/>
          </p:nvSpPr>
          <p:spPr>
            <a:xfrm>
              <a:off x="5808622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" name="Google Shape;2107;p78"/>
            <p:cNvSpPr/>
            <p:nvPr/>
          </p:nvSpPr>
          <p:spPr>
            <a:xfrm>
              <a:off x="5808622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" name="Google Shape;2108;p78"/>
            <p:cNvSpPr/>
            <p:nvPr/>
          </p:nvSpPr>
          <p:spPr>
            <a:xfrm>
              <a:off x="5909910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" name="Google Shape;2109;p78"/>
            <p:cNvSpPr/>
            <p:nvPr/>
          </p:nvSpPr>
          <p:spPr>
            <a:xfrm>
              <a:off x="6011165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" name="Google Shape;2110;p78"/>
            <p:cNvSpPr/>
            <p:nvPr/>
          </p:nvSpPr>
          <p:spPr>
            <a:xfrm>
              <a:off x="6011165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" name="Google Shape;2111;p78"/>
            <p:cNvSpPr/>
            <p:nvPr/>
          </p:nvSpPr>
          <p:spPr>
            <a:xfrm>
              <a:off x="6112454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" name="Google Shape;2112;p78"/>
            <p:cNvSpPr/>
            <p:nvPr/>
          </p:nvSpPr>
          <p:spPr>
            <a:xfrm>
              <a:off x="6112454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" name="Google Shape;2113;p78"/>
            <p:cNvSpPr/>
            <p:nvPr/>
          </p:nvSpPr>
          <p:spPr>
            <a:xfrm>
              <a:off x="6213443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" name="Google Shape;2114;p78"/>
            <p:cNvSpPr/>
            <p:nvPr/>
          </p:nvSpPr>
          <p:spPr>
            <a:xfrm>
              <a:off x="6213443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" name="Google Shape;2115;p78"/>
            <p:cNvSpPr/>
            <p:nvPr/>
          </p:nvSpPr>
          <p:spPr>
            <a:xfrm>
              <a:off x="6213443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" name="Google Shape;2116;p78"/>
            <p:cNvSpPr/>
            <p:nvPr/>
          </p:nvSpPr>
          <p:spPr>
            <a:xfrm>
              <a:off x="6213443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" name="Google Shape;2117;p78"/>
            <p:cNvSpPr/>
            <p:nvPr/>
          </p:nvSpPr>
          <p:spPr>
            <a:xfrm>
              <a:off x="6314732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" name="Google Shape;2118;p78"/>
            <p:cNvSpPr/>
            <p:nvPr/>
          </p:nvSpPr>
          <p:spPr>
            <a:xfrm>
              <a:off x="6314732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" name="Google Shape;2119;p78"/>
            <p:cNvSpPr/>
            <p:nvPr/>
          </p:nvSpPr>
          <p:spPr>
            <a:xfrm>
              <a:off x="6314732" y="227168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" name="Google Shape;2120;p78"/>
            <p:cNvSpPr/>
            <p:nvPr/>
          </p:nvSpPr>
          <p:spPr>
            <a:xfrm>
              <a:off x="6314732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" name="Google Shape;2121;p78"/>
            <p:cNvSpPr/>
            <p:nvPr/>
          </p:nvSpPr>
          <p:spPr>
            <a:xfrm>
              <a:off x="6314732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" name="Google Shape;2122;p78"/>
            <p:cNvSpPr/>
            <p:nvPr/>
          </p:nvSpPr>
          <p:spPr>
            <a:xfrm>
              <a:off x="6314732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" name="Google Shape;2123;p78"/>
            <p:cNvSpPr/>
            <p:nvPr/>
          </p:nvSpPr>
          <p:spPr>
            <a:xfrm>
              <a:off x="6416020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" name="Google Shape;2124;p78"/>
            <p:cNvSpPr/>
            <p:nvPr/>
          </p:nvSpPr>
          <p:spPr>
            <a:xfrm>
              <a:off x="6416020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" name="Google Shape;2125;p78"/>
            <p:cNvSpPr/>
            <p:nvPr/>
          </p:nvSpPr>
          <p:spPr>
            <a:xfrm>
              <a:off x="6416020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" name="Google Shape;2126;p78"/>
            <p:cNvSpPr/>
            <p:nvPr/>
          </p:nvSpPr>
          <p:spPr>
            <a:xfrm>
              <a:off x="6416020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" name="Google Shape;2127;p78"/>
            <p:cNvSpPr/>
            <p:nvPr/>
          </p:nvSpPr>
          <p:spPr>
            <a:xfrm>
              <a:off x="6416020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" name="Google Shape;2128;p78"/>
            <p:cNvSpPr/>
            <p:nvPr/>
          </p:nvSpPr>
          <p:spPr>
            <a:xfrm>
              <a:off x="6416020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" name="Google Shape;2129;p78"/>
            <p:cNvSpPr/>
            <p:nvPr/>
          </p:nvSpPr>
          <p:spPr>
            <a:xfrm>
              <a:off x="6416020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" name="Google Shape;2130;p78"/>
            <p:cNvSpPr/>
            <p:nvPr/>
          </p:nvSpPr>
          <p:spPr>
            <a:xfrm>
              <a:off x="6517275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" name="Google Shape;2131;p78"/>
            <p:cNvSpPr/>
            <p:nvPr/>
          </p:nvSpPr>
          <p:spPr>
            <a:xfrm>
              <a:off x="6517275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" name="Google Shape;2132;p78"/>
            <p:cNvSpPr/>
            <p:nvPr/>
          </p:nvSpPr>
          <p:spPr>
            <a:xfrm>
              <a:off x="6517275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" name="Google Shape;2133;p78"/>
            <p:cNvSpPr/>
            <p:nvPr/>
          </p:nvSpPr>
          <p:spPr>
            <a:xfrm>
              <a:off x="6517275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" name="Google Shape;2134;p78"/>
            <p:cNvSpPr/>
            <p:nvPr/>
          </p:nvSpPr>
          <p:spPr>
            <a:xfrm>
              <a:off x="6517275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" name="Google Shape;2135;p78"/>
            <p:cNvSpPr/>
            <p:nvPr/>
          </p:nvSpPr>
          <p:spPr>
            <a:xfrm>
              <a:off x="6517275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" name="Google Shape;2136;p78"/>
            <p:cNvSpPr/>
            <p:nvPr/>
          </p:nvSpPr>
          <p:spPr>
            <a:xfrm>
              <a:off x="6517275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" name="Google Shape;2137;p78"/>
            <p:cNvSpPr/>
            <p:nvPr/>
          </p:nvSpPr>
          <p:spPr>
            <a:xfrm>
              <a:off x="6517275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" name="Google Shape;2138;p78"/>
            <p:cNvSpPr/>
            <p:nvPr/>
          </p:nvSpPr>
          <p:spPr>
            <a:xfrm>
              <a:off x="6618265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" name="Google Shape;2139;p78"/>
            <p:cNvSpPr/>
            <p:nvPr/>
          </p:nvSpPr>
          <p:spPr>
            <a:xfrm>
              <a:off x="6719553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" name="Google Shape;2140;p78"/>
            <p:cNvSpPr/>
            <p:nvPr/>
          </p:nvSpPr>
          <p:spPr>
            <a:xfrm>
              <a:off x="6719553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" name="Google Shape;2141;p78"/>
            <p:cNvSpPr/>
            <p:nvPr/>
          </p:nvSpPr>
          <p:spPr>
            <a:xfrm>
              <a:off x="6719553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" name="Google Shape;2142;p78"/>
            <p:cNvSpPr/>
            <p:nvPr/>
          </p:nvSpPr>
          <p:spPr>
            <a:xfrm>
              <a:off x="6719553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" name="Google Shape;2143;p78"/>
            <p:cNvSpPr/>
            <p:nvPr/>
          </p:nvSpPr>
          <p:spPr>
            <a:xfrm>
              <a:off x="6719553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" name="Google Shape;2144;p78"/>
            <p:cNvSpPr/>
            <p:nvPr/>
          </p:nvSpPr>
          <p:spPr>
            <a:xfrm>
              <a:off x="6719553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" name="Google Shape;2145;p78"/>
            <p:cNvSpPr/>
            <p:nvPr/>
          </p:nvSpPr>
          <p:spPr>
            <a:xfrm>
              <a:off x="6719553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" name="Google Shape;2146;p78"/>
            <p:cNvSpPr/>
            <p:nvPr/>
          </p:nvSpPr>
          <p:spPr>
            <a:xfrm>
              <a:off x="6719553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" name="Google Shape;2147;p78"/>
            <p:cNvSpPr/>
            <p:nvPr/>
          </p:nvSpPr>
          <p:spPr>
            <a:xfrm>
              <a:off x="6719553" y="1866860"/>
              <a:ext cx="82851" cy="70759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" name="Google Shape;2148;p78"/>
            <p:cNvSpPr/>
            <p:nvPr/>
          </p:nvSpPr>
          <p:spPr>
            <a:xfrm>
              <a:off x="6618265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" name="Google Shape;2149;p78"/>
            <p:cNvSpPr/>
            <p:nvPr/>
          </p:nvSpPr>
          <p:spPr>
            <a:xfrm>
              <a:off x="6517275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" name="Google Shape;2150;p78"/>
            <p:cNvSpPr/>
            <p:nvPr/>
          </p:nvSpPr>
          <p:spPr>
            <a:xfrm>
              <a:off x="6517275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" name="Google Shape;2151;p78"/>
            <p:cNvSpPr/>
            <p:nvPr/>
          </p:nvSpPr>
          <p:spPr>
            <a:xfrm>
              <a:off x="6416020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" name="Google Shape;2152;p78"/>
            <p:cNvSpPr/>
            <p:nvPr/>
          </p:nvSpPr>
          <p:spPr>
            <a:xfrm>
              <a:off x="6416020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" name="Google Shape;2153;p78"/>
            <p:cNvSpPr/>
            <p:nvPr/>
          </p:nvSpPr>
          <p:spPr>
            <a:xfrm>
              <a:off x="6416020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" name="Google Shape;2154;p78"/>
            <p:cNvSpPr/>
            <p:nvPr/>
          </p:nvSpPr>
          <p:spPr>
            <a:xfrm>
              <a:off x="6416020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" name="Google Shape;2155;p78"/>
            <p:cNvSpPr/>
            <p:nvPr/>
          </p:nvSpPr>
          <p:spPr>
            <a:xfrm>
              <a:off x="6314732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" name="Google Shape;2156;p78"/>
            <p:cNvSpPr/>
            <p:nvPr/>
          </p:nvSpPr>
          <p:spPr>
            <a:xfrm>
              <a:off x="6314732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" name="Google Shape;2157;p78"/>
            <p:cNvSpPr/>
            <p:nvPr/>
          </p:nvSpPr>
          <p:spPr>
            <a:xfrm>
              <a:off x="6314732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" name="Google Shape;2158;p78"/>
            <p:cNvSpPr/>
            <p:nvPr/>
          </p:nvSpPr>
          <p:spPr>
            <a:xfrm>
              <a:off x="6314732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" name="Google Shape;2159;p78"/>
            <p:cNvSpPr/>
            <p:nvPr/>
          </p:nvSpPr>
          <p:spPr>
            <a:xfrm>
              <a:off x="6314732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" name="Google Shape;2160;p78"/>
            <p:cNvSpPr/>
            <p:nvPr/>
          </p:nvSpPr>
          <p:spPr>
            <a:xfrm>
              <a:off x="6314732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" name="Google Shape;2161;p78"/>
            <p:cNvSpPr/>
            <p:nvPr/>
          </p:nvSpPr>
          <p:spPr>
            <a:xfrm>
              <a:off x="6213443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" name="Google Shape;2162;p78"/>
            <p:cNvSpPr/>
            <p:nvPr/>
          </p:nvSpPr>
          <p:spPr>
            <a:xfrm>
              <a:off x="6213443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" name="Google Shape;2163;p78"/>
            <p:cNvSpPr/>
            <p:nvPr/>
          </p:nvSpPr>
          <p:spPr>
            <a:xfrm>
              <a:off x="6213443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" name="Google Shape;2164;p78"/>
            <p:cNvSpPr/>
            <p:nvPr/>
          </p:nvSpPr>
          <p:spPr>
            <a:xfrm>
              <a:off x="6213443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" name="Google Shape;2165;p78"/>
            <p:cNvSpPr/>
            <p:nvPr/>
          </p:nvSpPr>
          <p:spPr>
            <a:xfrm>
              <a:off x="6213443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" name="Google Shape;2166;p78"/>
            <p:cNvSpPr/>
            <p:nvPr/>
          </p:nvSpPr>
          <p:spPr>
            <a:xfrm>
              <a:off x="6213443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" name="Google Shape;2167;p78"/>
            <p:cNvSpPr/>
            <p:nvPr/>
          </p:nvSpPr>
          <p:spPr>
            <a:xfrm>
              <a:off x="6213443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" name="Google Shape;2168;p78"/>
            <p:cNvSpPr/>
            <p:nvPr/>
          </p:nvSpPr>
          <p:spPr>
            <a:xfrm>
              <a:off x="6213443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" name="Google Shape;2169;p78"/>
            <p:cNvSpPr/>
            <p:nvPr/>
          </p:nvSpPr>
          <p:spPr>
            <a:xfrm>
              <a:off x="6112454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" name="Google Shape;2170;p78"/>
            <p:cNvSpPr/>
            <p:nvPr/>
          </p:nvSpPr>
          <p:spPr>
            <a:xfrm>
              <a:off x="6112454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" name="Google Shape;2171;p78"/>
            <p:cNvSpPr/>
            <p:nvPr/>
          </p:nvSpPr>
          <p:spPr>
            <a:xfrm>
              <a:off x="6112454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" name="Google Shape;2172;p78"/>
            <p:cNvSpPr/>
            <p:nvPr/>
          </p:nvSpPr>
          <p:spPr>
            <a:xfrm>
              <a:off x="6112454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" name="Google Shape;2173;p78"/>
            <p:cNvSpPr/>
            <p:nvPr/>
          </p:nvSpPr>
          <p:spPr>
            <a:xfrm>
              <a:off x="6112454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" name="Google Shape;2174;p78"/>
            <p:cNvSpPr/>
            <p:nvPr/>
          </p:nvSpPr>
          <p:spPr>
            <a:xfrm>
              <a:off x="6112454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" name="Google Shape;2175;p78"/>
            <p:cNvSpPr/>
            <p:nvPr/>
          </p:nvSpPr>
          <p:spPr>
            <a:xfrm>
              <a:off x="6112454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" name="Google Shape;2176;p78"/>
            <p:cNvSpPr/>
            <p:nvPr/>
          </p:nvSpPr>
          <p:spPr>
            <a:xfrm>
              <a:off x="6112454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" name="Google Shape;2177;p78"/>
            <p:cNvSpPr/>
            <p:nvPr/>
          </p:nvSpPr>
          <p:spPr>
            <a:xfrm>
              <a:off x="6112454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" name="Google Shape;2178;p78"/>
            <p:cNvSpPr/>
            <p:nvPr/>
          </p:nvSpPr>
          <p:spPr>
            <a:xfrm>
              <a:off x="6011165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6" name="Google Shape;2179;p78"/>
            <p:cNvSpPr/>
            <p:nvPr/>
          </p:nvSpPr>
          <p:spPr>
            <a:xfrm>
              <a:off x="6011165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7" name="Google Shape;2180;p78"/>
            <p:cNvSpPr/>
            <p:nvPr/>
          </p:nvSpPr>
          <p:spPr>
            <a:xfrm>
              <a:off x="6011165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8" name="Google Shape;2181;p78"/>
            <p:cNvSpPr/>
            <p:nvPr/>
          </p:nvSpPr>
          <p:spPr>
            <a:xfrm>
              <a:off x="6011165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9" name="Google Shape;2182;p78"/>
            <p:cNvSpPr/>
            <p:nvPr/>
          </p:nvSpPr>
          <p:spPr>
            <a:xfrm>
              <a:off x="6011165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0" name="Google Shape;2183;p78"/>
            <p:cNvSpPr/>
            <p:nvPr/>
          </p:nvSpPr>
          <p:spPr>
            <a:xfrm>
              <a:off x="6011165" y="1866860"/>
              <a:ext cx="82619" cy="70759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1" name="Google Shape;2184;p78"/>
            <p:cNvSpPr/>
            <p:nvPr/>
          </p:nvSpPr>
          <p:spPr>
            <a:xfrm>
              <a:off x="6011165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2" name="Google Shape;2185;p78"/>
            <p:cNvSpPr/>
            <p:nvPr/>
          </p:nvSpPr>
          <p:spPr>
            <a:xfrm>
              <a:off x="6011165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3" name="Google Shape;2186;p78"/>
            <p:cNvSpPr/>
            <p:nvPr/>
          </p:nvSpPr>
          <p:spPr>
            <a:xfrm>
              <a:off x="6011165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4" name="Google Shape;2187;p78"/>
            <p:cNvSpPr/>
            <p:nvPr/>
          </p:nvSpPr>
          <p:spPr>
            <a:xfrm>
              <a:off x="6011165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5" name="Google Shape;2188;p78"/>
            <p:cNvSpPr/>
            <p:nvPr/>
          </p:nvSpPr>
          <p:spPr>
            <a:xfrm>
              <a:off x="5909910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6" name="Google Shape;2189;p78"/>
            <p:cNvSpPr/>
            <p:nvPr/>
          </p:nvSpPr>
          <p:spPr>
            <a:xfrm>
              <a:off x="5909910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7" name="Google Shape;2190;p78"/>
            <p:cNvSpPr/>
            <p:nvPr/>
          </p:nvSpPr>
          <p:spPr>
            <a:xfrm>
              <a:off x="5909910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8" name="Google Shape;2191;p78"/>
            <p:cNvSpPr/>
            <p:nvPr/>
          </p:nvSpPr>
          <p:spPr>
            <a:xfrm>
              <a:off x="5909910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9" name="Google Shape;2192;p78"/>
            <p:cNvSpPr/>
            <p:nvPr/>
          </p:nvSpPr>
          <p:spPr>
            <a:xfrm>
              <a:off x="5909910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0" name="Google Shape;2193;p78"/>
            <p:cNvSpPr/>
            <p:nvPr/>
          </p:nvSpPr>
          <p:spPr>
            <a:xfrm>
              <a:off x="5909910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1" name="Google Shape;2194;p78"/>
            <p:cNvSpPr/>
            <p:nvPr/>
          </p:nvSpPr>
          <p:spPr>
            <a:xfrm>
              <a:off x="5909910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2" name="Google Shape;2195;p78"/>
            <p:cNvSpPr/>
            <p:nvPr/>
          </p:nvSpPr>
          <p:spPr>
            <a:xfrm>
              <a:off x="5909910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3" name="Google Shape;2196;p78"/>
            <p:cNvSpPr/>
            <p:nvPr/>
          </p:nvSpPr>
          <p:spPr>
            <a:xfrm>
              <a:off x="5909910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4" name="Google Shape;2197;p78"/>
            <p:cNvSpPr/>
            <p:nvPr/>
          </p:nvSpPr>
          <p:spPr>
            <a:xfrm>
              <a:off x="5909910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5" name="Google Shape;2198;p78"/>
            <p:cNvSpPr/>
            <p:nvPr/>
          </p:nvSpPr>
          <p:spPr>
            <a:xfrm>
              <a:off x="5909910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6" name="Google Shape;2199;p78"/>
            <p:cNvSpPr/>
            <p:nvPr/>
          </p:nvSpPr>
          <p:spPr>
            <a:xfrm>
              <a:off x="5808622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7" name="Google Shape;2200;p78"/>
            <p:cNvSpPr/>
            <p:nvPr/>
          </p:nvSpPr>
          <p:spPr>
            <a:xfrm>
              <a:off x="5808622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8" name="Google Shape;2201;p78"/>
            <p:cNvSpPr/>
            <p:nvPr/>
          </p:nvSpPr>
          <p:spPr>
            <a:xfrm>
              <a:off x="5808622" y="2271681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9" name="Google Shape;2202;p78"/>
            <p:cNvSpPr/>
            <p:nvPr/>
          </p:nvSpPr>
          <p:spPr>
            <a:xfrm>
              <a:off x="5808622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0" name="Google Shape;2203;p78"/>
            <p:cNvSpPr/>
            <p:nvPr/>
          </p:nvSpPr>
          <p:spPr>
            <a:xfrm>
              <a:off x="5808622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1" name="Google Shape;2204;p78"/>
            <p:cNvSpPr/>
            <p:nvPr/>
          </p:nvSpPr>
          <p:spPr>
            <a:xfrm>
              <a:off x="5808622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2" name="Google Shape;2205;p78"/>
            <p:cNvSpPr/>
            <p:nvPr/>
          </p:nvSpPr>
          <p:spPr>
            <a:xfrm>
              <a:off x="5808622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3" name="Google Shape;2206;p78"/>
            <p:cNvSpPr/>
            <p:nvPr/>
          </p:nvSpPr>
          <p:spPr>
            <a:xfrm>
              <a:off x="5808622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2207;p78"/>
            <p:cNvSpPr/>
            <p:nvPr/>
          </p:nvSpPr>
          <p:spPr>
            <a:xfrm>
              <a:off x="5808622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2208;p78"/>
            <p:cNvSpPr/>
            <p:nvPr/>
          </p:nvSpPr>
          <p:spPr>
            <a:xfrm>
              <a:off x="5707367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2209;p78"/>
            <p:cNvSpPr/>
            <p:nvPr/>
          </p:nvSpPr>
          <p:spPr>
            <a:xfrm>
              <a:off x="5707367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7" name="Google Shape;2210;p78"/>
            <p:cNvSpPr/>
            <p:nvPr/>
          </p:nvSpPr>
          <p:spPr>
            <a:xfrm>
              <a:off x="5707367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8" name="Google Shape;2211;p78"/>
            <p:cNvSpPr/>
            <p:nvPr/>
          </p:nvSpPr>
          <p:spPr>
            <a:xfrm>
              <a:off x="5707367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2212;p78"/>
            <p:cNvSpPr/>
            <p:nvPr/>
          </p:nvSpPr>
          <p:spPr>
            <a:xfrm>
              <a:off x="5707367" y="1866860"/>
              <a:ext cx="82585" cy="70759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2213;p78"/>
            <p:cNvSpPr/>
            <p:nvPr/>
          </p:nvSpPr>
          <p:spPr>
            <a:xfrm>
              <a:off x="5606078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2214;p78"/>
            <p:cNvSpPr/>
            <p:nvPr/>
          </p:nvSpPr>
          <p:spPr>
            <a:xfrm>
              <a:off x="5606078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2215;p78"/>
            <p:cNvSpPr/>
            <p:nvPr/>
          </p:nvSpPr>
          <p:spPr>
            <a:xfrm>
              <a:off x="5606078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2216;p78"/>
            <p:cNvSpPr/>
            <p:nvPr/>
          </p:nvSpPr>
          <p:spPr>
            <a:xfrm>
              <a:off x="5606078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2217;p78"/>
            <p:cNvSpPr/>
            <p:nvPr/>
          </p:nvSpPr>
          <p:spPr>
            <a:xfrm>
              <a:off x="5606078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2218;p78"/>
            <p:cNvSpPr/>
            <p:nvPr/>
          </p:nvSpPr>
          <p:spPr>
            <a:xfrm>
              <a:off x="5504823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" name="Google Shape;2219;p78"/>
            <p:cNvSpPr/>
            <p:nvPr/>
          </p:nvSpPr>
          <p:spPr>
            <a:xfrm>
              <a:off x="5504823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7" name="Google Shape;2220;p78"/>
            <p:cNvSpPr/>
            <p:nvPr/>
          </p:nvSpPr>
          <p:spPr>
            <a:xfrm>
              <a:off x="5504823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8" name="Google Shape;2221;p78"/>
            <p:cNvSpPr/>
            <p:nvPr/>
          </p:nvSpPr>
          <p:spPr>
            <a:xfrm>
              <a:off x="5504823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9" name="Google Shape;2222;p78"/>
            <p:cNvSpPr/>
            <p:nvPr/>
          </p:nvSpPr>
          <p:spPr>
            <a:xfrm>
              <a:off x="5504823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0" name="Google Shape;2223;p78"/>
            <p:cNvSpPr/>
            <p:nvPr/>
          </p:nvSpPr>
          <p:spPr>
            <a:xfrm>
              <a:off x="5504823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1" name="Google Shape;2224;p78"/>
            <p:cNvSpPr/>
            <p:nvPr/>
          </p:nvSpPr>
          <p:spPr>
            <a:xfrm>
              <a:off x="5504823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2" name="Google Shape;2225;p78"/>
            <p:cNvSpPr/>
            <p:nvPr/>
          </p:nvSpPr>
          <p:spPr>
            <a:xfrm>
              <a:off x="5403534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3" name="Google Shape;2226;p78"/>
            <p:cNvSpPr/>
            <p:nvPr/>
          </p:nvSpPr>
          <p:spPr>
            <a:xfrm>
              <a:off x="5403534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4" name="Google Shape;2227;p78"/>
            <p:cNvSpPr/>
            <p:nvPr/>
          </p:nvSpPr>
          <p:spPr>
            <a:xfrm>
              <a:off x="5403534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5" name="Google Shape;2228;p78"/>
            <p:cNvSpPr/>
            <p:nvPr/>
          </p:nvSpPr>
          <p:spPr>
            <a:xfrm>
              <a:off x="5403534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6" name="Google Shape;2229;p78"/>
            <p:cNvSpPr/>
            <p:nvPr/>
          </p:nvSpPr>
          <p:spPr>
            <a:xfrm>
              <a:off x="5403534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7" name="Google Shape;2230;p78"/>
            <p:cNvSpPr/>
            <p:nvPr/>
          </p:nvSpPr>
          <p:spPr>
            <a:xfrm>
              <a:off x="5403534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8" name="Google Shape;2231;p78"/>
            <p:cNvSpPr/>
            <p:nvPr/>
          </p:nvSpPr>
          <p:spPr>
            <a:xfrm>
              <a:off x="5403534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9" name="Google Shape;2232;p78"/>
            <p:cNvSpPr/>
            <p:nvPr/>
          </p:nvSpPr>
          <p:spPr>
            <a:xfrm>
              <a:off x="5302545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0" name="Google Shape;2233;p78"/>
            <p:cNvSpPr/>
            <p:nvPr/>
          </p:nvSpPr>
          <p:spPr>
            <a:xfrm>
              <a:off x="5302545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1" name="Google Shape;2234;p78"/>
            <p:cNvSpPr/>
            <p:nvPr/>
          </p:nvSpPr>
          <p:spPr>
            <a:xfrm>
              <a:off x="5302545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2" name="Google Shape;2235;p78"/>
            <p:cNvSpPr/>
            <p:nvPr/>
          </p:nvSpPr>
          <p:spPr>
            <a:xfrm>
              <a:off x="5302545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3" name="Google Shape;2236;p78"/>
            <p:cNvSpPr/>
            <p:nvPr/>
          </p:nvSpPr>
          <p:spPr>
            <a:xfrm>
              <a:off x="5201257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4" name="Google Shape;2237;p78"/>
            <p:cNvSpPr/>
            <p:nvPr/>
          </p:nvSpPr>
          <p:spPr>
            <a:xfrm>
              <a:off x="4998713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5" name="Google Shape;2238;p78"/>
            <p:cNvSpPr/>
            <p:nvPr/>
          </p:nvSpPr>
          <p:spPr>
            <a:xfrm>
              <a:off x="4897723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6" name="Google Shape;2239;p78"/>
            <p:cNvSpPr/>
            <p:nvPr/>
          </p:nvSpPr>
          <p:spPr>
            <a:xfrm>
              <a:off x="4897723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7" name="Google Shape;2240;p78"/>
            <p:cNvSpPr/>
            <p:nvPr/>
          </p:nvSpPr>
          <p:spPr>
            <a:xfrm>
              <a:off x="4796435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8" name="Google Shape;2241;p78"/>
            <p:cNvSpPr/>
            <p:nvPr/>
          </p:nvSpPr>
          <p:spPr>
            <a:xfrm>
              <a:off x="4796435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9" name="Google Shape;2242;p78"/>
            <p:cNvSpPr/>
            <p:nvPr/>
          </p:nvSpPr>
          <p:spPr>
            <a:xfrm>
              <a:off x="4796435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" name="Google Shape;2243;p78"/>
            <p:cNvSpPr/>
            <p:nvPr/>
          </p:nvSpPr>
          <p:spPr>
            <a:xfrm>
              <a:off x="4796435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1" name="Google Shape;2244;p78"/>
            <p:cNvSpPr/>
            <p:nvPr/>
          </p:nvSpPr>
          <p:spPr>
            <a:xfrm>
              <a:off x="4796435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2" name="Google Shape;2245;p78"/>
            <p:cNvSpPr/>
            <p:nvPr/>
          </p:nvSpPr>
          <p:spPr>
            <a:xfrm>
              <a:off x="4796435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3" name="Google Shape;2246;p78"/>
            <p:cNvSpPr/>
            <p:nvPr/>
          </p:nvSpPr>
          <p:spPr>
            <a:xfrm>
              <a:off x="4695180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4" name="Google Shape;2247;p78"/>
            <p:cNvSpPr/>
            <p:nvPr/>
          </p:nvSpPr>
          <p:spPr>
            <a:xfrm>
              <a:off x="4695180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5" name="Google Shape;2248;p78"/>
            <p:cNvSpPr/>
            <p:nvPr/>
          </p:nvSpPr>
          <p:spPr>
            <a:xfrm>
              <a:off x="4695180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6" name="Google Shape;2249;p78"/>
            <p:cNvSpPr/>
            <p:nvPr/>
          </p:nvSpPr>
          <p:spPr>
            <a:xfrm>
              <a:off x="4695180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7" name="Google Shape;2250;p78"/>
            <p:cNvSpPr/>
            <p:nvPr/>
          </p:nvSpPr>
          <p:spPr>
            <a:xfrm>
              <a:off x="4695180" y="1360784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8" name="Google Shape;2251;p78"/>
            <p:cNvSpPr/>
            <p:nvPr/>
          </p:nvSpPr>
          <p:spPr>
            <a:xfrm>
              <a:off x="4695180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9" name="Google Shape;2252;p78"/>
            <p:cNvSpPr/>
            <p:nvPr/>
          </p:nvSpPr>
          <p:spPr>
            <a:xfrm>
              <a:off x="4695180" y="1158240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0" name="Google Shape;2253;p78"/>
            <p:cNvSpPr/>
            <p:nvPr/>
          </p:nvSpPr>
          <p:spPr>
            <a:xfrm>
              <a:off x="4593891" y="1866860"/>
              <a:ext cx="82585" cy="70759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1" name="Google Shape;2254;p78"/>
            <p:cNvSpPr/>
            <p:nvPr/>
          </p:nvSpPr>
          <p:spPr>
            <a:xfrm>
              <a:off x="4593891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2" name="Google Shape;2255;p78"/>
            <p:cNvSpPr/>
            <p:nvPr/>
          </p:nvSpPr>
          <p:spPr>
            <a:xfrm>
              <a:off x="4593891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3" name="Google Shape;2256;p78"/>
            <p:cNvSpPr/>
            <p:nvPr/>
          </p:nvSpPr>
          <p:spPr>
            <a:xfrm>
              <a:off x="4593891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4" name="Google Shape;2257;p78"/>
            <p:cNvSpPr/>
            <p:nvPr/>
          </p:nvSpPr>
          <p:spPr>
            <a:xfrm>
              <a:off x="4593891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5" name="Google Shape;2258;p78"/>
            <p:cNvSpPr/>
            <p:nvPr/>
          </p:nvSpPr>
          <p:spPr>
            <a:xfrm>
              <a:off x="4593891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6" name="Google Shape;2259;p78"/>
            <p:cNvSpPr/>
            <p:nvPr/>
          </p:nvSpPr>
          <p:spPr>
            <a:xfrm>
              <a:off x="4593891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7" name="Google Shape;2260;p78"/>
            <p:cNvSpPr/>
            <p:nvPr/>
          </p:nvSpPr>
          <p:spPr>
            <a:xfrm>
              <a:off x="4593891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8" name="Google Shape;2261;p78"/>
            <p:cNvSpPr/>
            <p:nvPr/>
          </p:nvSpPr>
          <p:spPr>
            <a:xfrm>
              <a:off x="4492636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9" name="Google Shape;2262;p78"/>
            <p:cNvSpPr/>
            <p:nvPr/>
          </p:nvSpPr>
          <p:spPr>
            <a:xfrm>
              <a:off x="4492636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0" name="Google Shape;2263;p78"/>
            <p:cNvSpPr/>
            <p:nvPr/>
          </p:nvSpPr>
          <p:spPr>
            <a:xfrm>
              <a:off x="4492636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1" name="Google Shape;2264;p78"/>
            <p:cNvSpPr/>
            <p:nvPr/>
          </p:nvSpPr>
          <p:spPr>
            <a:xfrm>
              <a:off x="4492636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2" name="Google Shape;2265;p78"/>
            <p:cNvSpPr/>
            <p:nvPr/>
          </p:nvSpPr>
          <p:spPr>
            <a:xfrm>
              <a:off x="4492636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3" name="Google Shape;2266;p78"/>
            <p:cNvSpPr/>
            <p:nvPr/>
          </p:nvSpPr>
          <p:spPr>
            <a:xfrm>
              <a:off x="4492636" y="1360784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4" name="Google Shape;2267;p78"/>
            <p:cNvSpPr/>
            <p:nvPr/>
          </p:nvSpPr>
          <p:spPr>
            <a:xfrm>
              <a:off x="4492636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5" name="Google Shape;2268;p78"/>
            <p:cNvSpPr/>
            <p:nvPr/>
          </p:nvSpPr>
          <p:spPr>
            <a:xfrm>
              <a:off x="4492636" y="1158240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6" name="Google Shape;2269;p78"/>
            <p:cNvSpPr/>
            <p:nvPr/>
          </p:nvSpPr>
          <p:spPr>
            <a:xfrm>
              <a:off x="4391614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7" name="Google Shape;2270;p78"/>
            <p:cNvSpPr/>
            <p:nvPr/>
          </p:nvSpPr>
          <p:spPr>
            <a:xfrm>
              <a:off x="4391614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8" name="Google Shape;2271;p78"/>
            <p:cNvSpPr/>
            <p:nvPr/>
          </p:nvSpPr>
          <p:spPr>
            <a:xfrm>
              <a:off x="4391614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9" name="Google Shape;2272;p78"/>
            <p:cNvSpPr/>
            <p:nvPr/>
          </p:nvSpPr>
          <p:spPr>
            <a:xfrm>
              <a:off x="4391614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0" name="Google Shape;2273;p78"/>
            <p:cNvSpPr/>
            <p:nvPr/>
          </p:nvSpPr>
          <p:spPr>
            <a:xfrm>
              <a:off x="4391614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1" name="Google Shape;2274;p78"/>
            <p:cNvSpPr/>
            <p:nvPr/>
          </p:nvSpPr>
          <p:spPr>
            <a:xfrm>
              <a:off x="4391614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2" name="Google Shape;2275;p78"/>
            <p:cNvSpPr/>
            <p:nvPr/>
          </p:nvSpPr>
          <p:spPr>
            <a:xfrm>
              <a:off x="4391614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3" name="Google Shape;2276;p78"/>
            <p:cNvSpPr/>
            <p:nvPr/>
          </p:nvSpPr>
          <p:spPr>
            <a:xfrm>
              <a:off x="4391614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4" name="Google Shape;2277;p78"/>
            <p:cNvSpPr/>
            <p:nvPr/>
          </p:nvSpPr>
          <p:spPr>
            <a:xfrm>
              <a:off x="4290358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5" name="Google Shape;2278;p78"/>
            <p:cNvSpPr/>
            <p:nvPr/>
          </p:nvSpPr>
          <p:spPr>
            <a:xfrm>
              <a:off x="4290358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6" name="Google Shape;2279;p78"/>
            <p:cNvSpPr/>
            <p:nvPr/>
          </p:nvSpPr>
          <p:spPr>
            <a:xfrm>
              <a:off x="4290358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7" name="Google Shape;2280;p78"/>
            <p:cNvSpPr/>
            <p:nvPr/>
          </p:nvSpPr>
          <p:spPr>
            <a:xfrm>
              <a:off x="4290358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8" name="Google Shape;2281;p78"/>
            <p:cNvSpPr/>
            <p:nvPr/>
          </p:nvSpPr>
          <p:spPr>
            <a:xfrm>
              <a:off x="4290358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9" name="Google Shape;2282;p78"/>
            <p:cNvSpPr/>
            <p:nvPr/>
          </p:nvSpPr>
          <p:spPr>
            <a:xfrm>
              <a:off x="4290358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0" name="Google Shape;2283;p78"/>
            <p:cNvSpPr/>
            <p:nvPr/>
          </p:nvSpPr>
          <p:spPr>
            <a:xfrm>
              <a:off x="4290358" y="1360784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1" name="Google Shape;2284;p78"/>
            <p:cNvSpPr/>
            <p:nvPr/>
          </p:nvSpPr>
          <p:spPr>
            <a:xfrm>
              <a:off x="4290358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2" name="Google Shape;2285;p78"/>
            <p:cNvSpPr/>
            <p:nvPr/>
          </p:nvSpPr>
          <p:spPr>
            <a:xfrm>
              <a:off x="4290358" y="1158240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2286;p78"/>
            <p:cNvSpPr/>
            <p:nvPr/>
          </p:nvSpPr>
          <p:spPr>
            <a:xfrm>
              <a:off x="4189070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2287;p78"/>
            <p:cNvSpPr/>
            <p:nvPr/>
          </p:nvSpPr>
          <p:spPr>
            <a:xfrm>
              <a:off x="4189070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5" name="Google Shape;2288;p78"/>
            <p:cNvSpPr/>
            <p:nvPr/>
          </p:nvSpPr>
          <p:spPr>
            <a:xfrm>
              <a:off x="4189070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6" name="Google Shape;2289;p78"/>
            <p:cNvSpPr/>
            <p:nvPr/>
          </p:nvSpPr>
          <p:spPr>
            <a:xfrm>
              <a:off x="4189070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7" name="Google Shape;2290;p78"/>
            <p:cNvSpPr/>
            <p:nvPr/>
          </p:nvSpPr>
          <p:spPr>
            <a:xfrm>
              <a:off x="4189070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8" name="Google Shape;2291;p78"/>
            <p:cNvSpPr/>
            <p:nvPr/>
          </p:nvSpPr>
          <p:spPr>
            <a:xfrm>
              <a:off x="4189070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9" name="Google Shape;2292;p78"/>
            <p:cNvSpPr/>
            <p:nvPr/>
          </p:nvSpPr>
          <p:spPr>
            <a:xfrm>
              <a:off x="4189070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0" name="Google Shape;2293;p78"/>
            <p:cNvSpPr/>
            <p:nvPr/>
          </p:nvSpPr>
          <p:spPr>
            <a:xfrm>
              <a:off x="4189070" y="1360784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1" name="Google Shape;2294;p78"/>
            <p:cNvSpPr/>
            <p:nvPr/>
          </p:nvSpPr>
          <p:spPr>
            <a:xfrm>
              <a:off x="4189070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2" name="Google Shape;2295;p78"/>
            <p:cNvSpPr/>
            <p:nvPr/>
          </p:nvSpPr>
          <p:spPr>
            <a:xfrm>
              <a:off x="4189070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3" name="Google Shape;2296;p78"/>
            <p:cNvSpPr/>
            <p:nvPr/>
          </p:nvSpPr>
          <p:spPr>
            <a:xfrm>
              <a:off x="4087815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4" name="Google Shape;2297;p78"/>
            <p:cNvSpPr/>
            <p:nvPr/>
          </p:nvSpPr>
          <p:spPr>
            <a:xfrm>
              <a:off x="4087815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" name="Google Shape;2298;p78"/>
            <p:cNvSpPr/>
            <p:nvPr/>
          </p:nvSpPr>
          <p:spPr>
            <a:xfrm>
              <a:off x="4087815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6" name="Google Shape;2299;p78"/>
            <p:cNvSpPr/>
            <p:nvPr/>
          </p:nvSpPr>
          <p:spPr>
            <a:xfrm>
              <a:off x="4087815" y="1765605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7" name="Google Shape;2300;p78"/>
            <p:cNvSpPr/>
            <p:nvPr/>
          </p:nvSpPr>
          <p:spPr>
            <a:xfrm>
              <a:off x="4087815" y="1664316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8" name="Google Shape;2301;p78"/>
            <p:cNvSpPr/>
            <p:nvPr/>
          </p:nvSpPr>
          <p:spPr>
            <a:xfrm>
              <a:off x="4087815" y="1563028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9" name="Google Shape;2302;p78"/>
            <p:cNvSpPr/>
            <p:nvPr/>
          </p:nvSpPr>
          <p:spPr>
            <a:xfrm>
              <a:off x="4087815" y="1461773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0" name="Google Shape;2303;p78"/>
            <p:cNvSpPr/>
            <p:nvPr/>
          </p:nvSpPr>
          <p:spPr>
            <a:xfrm>
              <a:off x="4087815" y="1360784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1" name="Google Shape;2304;p78"/>
            <p:cNvSpPr/>
            <p:nvPr/>
          </p:nvSpPr>
          <p:spPr>
            <a:xfrm>
              <a:off x="4087815" y="1259495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2" name="Google Shape;2305;p78"/>
            <p:cNvSpPr/>
            <p:nvPr/>
          </p:nvSpPr>
          <p:spPr>
            <a:xfrm>
              <a:off x="4087815" y="1158240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3" name="Google Shape;2306;p78"/>
            <p:cNvSpPr/>
            <p:nvPr/>
          </p:nvSpPr>
          <p:spPr>
            <a:xfrm>
              <a:off x="3986792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4" name="Google Shape;2307;p78"/>
            <p:cNvSpPr/>
            <p:nvPr/>
          </p:nvSpPr>
          <p:spPr>
            <a:xfrm>
              <a:off x="3986792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5" name="Google Shape;2308;p78"/>
            <p:cNvSpPr/>
            <p:nvPr/>
          </p:nvSpPr>
          <p:spPr>
            <a:xfrm>
              <a:off x="3986792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6" name="Google Shape;2309;p78"/>
            <p:cNvSpPr/>
            <p:nvPr/>
          </p:nvSpPr>
          <p:spPr>
            <a:xfrm>
              <a:off x="3986792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7" name="Google Shape;2310;p78"/>
            <p:cNvSpPr/>
            <p:nvPr/>
          </p:nvSpPr>
          <p:spPr>
            <a:xfrm>
              <a:off x="3986792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8" name="Google Shape;2311;p78"/>
            <p:cNvSpPr/>
            <p:nvPr/>
          </p:nvSpPr>
          <p:spPr>
            <a:xfrm>
              <a:off x="3986792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9" name="Google Shape;2312;p78"/>
            <p:cNvSpPr/>
            <p:nvPr/>
          </p:nvSpPr>
          <p:spPr>
            <a:xfrm>
              <a:off x="3986792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0" name="Google Shape;2313;p78"/>
            <p:cNvSpPr/>
            <p:nvPr/>
          </p:nvSpPr>
          <p:spPr>
            <a:xfrm>
              <a:off x="3986792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1" name="Google Shape;2314;p78"/>
            <p:cNvSpPr/>
            <p:nvPr/>
          </p:nvSpPr>
          <p:spPr>
            <a:xfrm>
              <a:off x="3986792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2" name="Google Shape;2315;p78"/>
            <p:cNvSpPr/>
            <p:nvPr/>
          </p:nvSpPr>
          <p:spPr>
            <a:xfrm>
              <a:off x="3885537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3" name="Google Shape;2316;p78"/>
            <p:cNvSpPr/>
            <p:nvPr/>
          </p:nvSpPr>
          <p:spPr>
            <a:xfrm>
              <a:off x="3885537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4" name="Google Shape;2317;p78"/>
            <p:cNvSpPr/>
            <p:nvPr/>
          </p:nvSpPr>
          <p:spPr>
            <a:xfrm>
              <a:off x="3885537" y="1360784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5" name="Google Shape;2318;p78"/>
            <p:cNvSpPr/>
            <p:nvPr/>
          </p:nvSpPr>
          <p:spPr>
            <a:xfrm>
              <a:off x="3885537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6" name="Google Shape;2319;p78"/>
            <p:cNvSpPr/>
            <p:nvPr/>
          </p:nvSpPr>
          <p:spPr>
            <a:xfrm>
              <a:off x="3783983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7" name="Google Shape;2320;p78"/>
            <p:cNvSpPr/>
            <p:nvPr/>
          </p:nvSpPr>
          <p:spPr>
            <a:xfrm>
              <a:off x="3783983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8" name="Google Shape;2321;p78"/>
            <p:cNvSpPr/>
            <p:nvPr/>
          </p:nvSpPr>
          <p:spPr>
            <a:xfrm>
              <a:off x="3783983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9" name="Google Shape;2322;p78"/>
            <p:cNvSpPr/>
            <p:nvPr/>
          </p:nvSpPr>
          <p:spPr>
            <a:xfrm>
              <a:off x="3682694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0" name="Google Shape;2323;p78"/>
            <p:cNvSpPr/>
            <p:nvPr/>
          </p:nvSpPr>
          <p:spPr>
            <a:xfrm>
              <a:off x="3682694" y="1360784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1" name="Google Shape;2324;p78"/>
            <p:cNvSpPr/>
            <p:nvPr/>
          </p:nvSpPr>
          <p:spPr>
            <a:xfrm>
              <a:off x="4492636" y="4599619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2" name="Google Shape;2325;p78"/>
            <p:cNvSpPr/>
            <p:nvPr/>
          </p:nvSpPr>
          <p:spPr>
            <a:xfrm>
              <a:off x="4492636" y="4498597"/>
              <a:ext cx="82851" cy="70825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3" name="Google Shape;2326;p78"/>
            <p:cNvSpPr/>
            <p:nvPr/>
          </p:nvSpPr>
          <p:spPr>
            <a:xfrm>
              <a:off x="4492636" y="4397342"/>
              <a:ext cx="82851" cy="70792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4" name="Google Shape;2327;p78"/>
            <p:cNvSpPr/>
            <p:nvPr/>
          </p:nvSpPr>
          <p:spPr>
            <a:xfrm>
              <a:off x="4391614" y="4903684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5" name="Google Shape;2328;p78"/>
            <p:cNvSpPr/>
            <p:nvPr/>
          </p:nvSpPr>
          <p:spPr>
            <a:xfrm>
              <a:off x="4391348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6" name="Google Shape;2329;p78"/>
            <p:cNvSpPr/>
            <p:nvPr/>
          </p:nvSpPr>
          <p:spPr>
            <a:xfrm>
              <a:off x="4391614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7" name="Google Shape;2330;p78"/>
            <p:cNvSpPr/>
            <p:nvPr/>
          </p:nvSpPr>
          <p:spPr>
            <a:xfrm>
              <a:off x="4391614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8" name="Google Shape;2331;p78"/>
            <p:cNvSpPr/>
            <p:nvPr/>
          </p:nvSpPr>
          <p:spPr>
            <a:xfrm>
              <a:off x="4391614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9" name="Google Shape;2332;p78"/>
            <p:cNvSpPr/>
            <p:nvPr/>
          </p:nvSpPr>
          <p:spPr>
            <a:xfrm>
              <a:off x="4391614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0" name="Google Shape;2333;p78"/>
            <p:cNvSpPr/>
            <p:nvPr/>
          </p:nvSpPr>
          <p:spPr>
            <a:xfrm>
              <a:off x="4290358" y="4903684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1" name="Google Shape;2334;p78"/>
            <p:cNvSpPr/>
            <p:nvPr/>
          </p:nvSpPr>
          <p:spPr>
            <a:xfrm>
              <a:off x="4290358" y="4802163"/>
              <a:ext cx="82918" cy="71058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2" name="Google Shape;2335;p78"/>
            <p:cNvSpPr/>
            <p:nvPr/>
          </p:nvSpPr>
          <p:spPr>
            <a:xfrm>
              <a:off x="4290358" y="4700875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3" name="Google Shape;2336;p78"/>
            <p:cNvSpPr/>
            <p:nvPr/>
          </p:nvSpPr>
          <p:spPr>
            <a:xfrm>
              <a:off x="4290358" y="4599619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4" name="Google Shape;2337;p78"/>
            <p:cNvSpPr/>
            <p:nvPr/>
          </p:nvSpPr>
          <p:spPr>
            <a:xfrm>
              <a:off x="4290358" y="4498597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5" name="Google Shape;2338;p78"/>
            <p:cNvSpPr/>
            <p:nvPr/>
          </p:nvSpPr>
          <p:spPr>
            <a:xfrm>
              <a:off x="4290358" y="439734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6" name="Google Shape;2339;p78"/>
            <p:cNvSpPr/>
            <p:nvPr/>
          </p:nvSpPr>
          <p:spPr>
            <a:xfrm>
              <a:off x="4189070" y="5004707"/>
              <a:ext cx="82685" cy="71058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7" name="Google Shape;2340;p78"/>
            <p:cNvSpPr/>
            <p:nvPr/>
          </p:nvSpPr>
          <p:spPr>
            <a:xfrm>
              <a:off x="4189070" y="4903684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8" name="Google Shape;2341;p78"/>
            <p:cNvSpPr/>
            <p:nvPr/>
          </p:nvSpPr>
          <p:spPr>
            <a:xfrm>
              <a:off x="4189070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9" name="Google Shape;2342;p78"/>
            <p:cNvSpPr/>
            <p:nvPr/>
          </p:nvSpPr>
          <p:spPr>
            <a:xfrm>
              <a:off x="4189070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0" name="Google Shape;2343;p78"/>
            <p:cNvSpPr/>
            <p:nvPr/>
          </p:nvSpPr>
          <p:spPr>
            <a:xfrm>
              <a:off x="4189070" y="4599619"/>
              <a:ext cx="82685" cy="71058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1" name="Google Shape;2344;p78"/>
            <p:cNvSpPr/>
            <p:nvPr/>
          </p:nvSpPr>
          <p:spPr>
            <a:xfrm>
              <a:off x="4189070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2" name="Google Shape;2345;p78"/>
            <p:cNvSpPr/>
            <p:nvPr/>
          </p:nvSpPr>
          <p:spPr>
            <a:xfrm>
              <a:off x="4189070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3" name="Google Shape;2346;p78"/>
            <p:cNvSpPr/>
            <p:nvPr/>
          </p:nvSpPr>
          <p:spPr>
            <a:xfrm>
              <a:off x="4189070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4" name="Google Shape;2347;p78"/>
            <p:cNvSpPr/>
            <p:nvPr/>
          </p:nvSpPr>
          <p:spPr>
            <a:xfrm>
              <a:off x="4087815" y="5207250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5" name="Google Shape;2348;p78"/>
            <p:cNvSpPr/>
            <p:nvPr/>
          </p:nvSpPr>
          <p:spPr>
            <a:xfrm>
              <a:off x="4087815" y="510596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6" name="Google Shape;2349;p78"/>
            <p:cNvSpPr/>
            <p:nvPr/>
          </p:nvSpPr>
          <p:spPr>
            <a:xfrm>
              <a:off x="4087815" y="5004707"/>
              <a:ext cx="82652" cy="71058"/>
            </a:xfrm>
            <a:custGeom>
              <a:avLst/>
              <a:gdLst/>
              <a:ahLst/>
              <a:cxn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7" name="Google Shape;2350;p78"/>
            <p:cNvSpPr/>
            <p:nvPr/>
          </p:nvSpPr>
          <p:spPr>
            <a:xfrm>
              <a:off x="4087815" y="4903684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8" name="Google Shape;2351;p78"/>
            <p:cNvSpPr/>
            <p:nvPr/>
          </p:nvSpPr>
          <p:spPr>
            <a:xfrm>
              <a:off x="4087815" y="4802163"/>
              <a:ext cx="82918" cy="71058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9" name="Google Shape;2352;p78"/>
            <p:cNvSpPr/>
            <p:nvPr/>
          </p:nvSpPr>
          <p:spPr>
            <a:xfrm>
              <a:off x="4087815" y="4700875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0" name="Google Shape;2353;p78"/>
            <p:cNvSpPr/>
            <p:nvPr/>
          </p:nvSpPr>
          <p:spPr>
            <a:xfrm>
              <a:off x="4087815" y="4599619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1" name="Google Shape;2354;p78"/>
            <p:cNvSpPr/>
            <p:nvPr/>
          </p:nvSpPr>
          <p:spPr>
            <a:xfrm>
              <a:off x="4087815" y="4498597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2" name="Google Shape;2355;p78"/>
            <p:cNvSpPr/>
            <p:nvPr/>
          </p:nvSpPr>
          <p:spPr>
            <a:xfrm>
              <a:off x="4087815" y="439734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3" name="Google Shape;2356;p78"/>
            <p:cNvSpPr/>
            <p:nvPr/>
          </p:nvSpPr>
          <p:spPr>
            <a:xfrm>
              <a:off x="4087815" y="4296053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4" name="Google Shape;2357;p78"/>
            <p:cNvSpPr/>
            <p:nvPr/>
          </p:nvSpPr>
          <p:spPr>
            <a:xfrm>
              <a:off x="4087815" y="4194798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5" name="Google Shape;2358;p78"/>
            <p:cNvSpPr/>
            <p:nvPr/>
          </p:nvSpPr>
          <p:spPr>
            <a:xfrm>
              <a:off x="3986792" y="540952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6" name="Google Shape;2359;p78"/>
            <p:cNvSpPr/>
            <p:nvPr/>
          </p:nvSpPr>
          <p:spPr>
            <a:xfrm>
              <a:off x="3986792" y="5308505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7" name="Google Shape;2360;p78"/>
            <p:cNvSpPr/>
            <p:nvPr/>
          </p:nvSpPr>
          <p:spPr>
            <a:xfrm>
              <a:off x="3986792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8" name="Google Shape;2361;p78"/>
            <p:cNvSpPr/>
            <p:nvPr/>
          </p:nvSpPr>
          <p:spPr>
            <a:xfrm>
              <a:off x="3986792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9" name="Google Shape;2362;p78"/>
            <p:cNvSpPr/>
            <p:nvPr/>
          </p:nvSpPr>
          <p:spPr>
            <a:xfrm>
              <a:off x="3986526" y="5004707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0" name="Google Shape;2363;p78"/>
            <p:cNvSpPr/>
            <p:nvPr/>
          </p:nvSpPr>
          <p:spPr>
            <a:xfrm>
              <a:off x="3986526" y="4903684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1" name="Google Shape;2364;p78"/>
            <p:cNvSpPr/>
            <p:nvPr/>
          </p:nvSpPr>
          <p:spPr>
            <a:xfrm>
              <a:off x="3986526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2" name="Google Shape;2365;p78"/>
            <p:cNvSpPr/>
            <p:nvPr/>
          </p:nvSpPr>
          <p:spPr>
            <a:xfrm>
              <a:off x="3986792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3" name="Google Shape;2366;p78"/>
            <p:cNvSpPr/>
            <p:nvPr/>
          </p:nvSpPr>
          <p:spPr>
            <a:xfrm>
              <a:off x="3986792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4" name="Google Shape;2367;p78"/>
            <p:cNvSpPr/>
            <p:nvPr/>
          </p:nvSpPr>
          <p:spPr>
            <a:xfrm>
              <a:off x="3986526" y="4498597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5" name="Google Shape;2368;p78"/>
            <p:cNvSpPr/>
            <p:nvPr/>
          </p:nvSpPr>
          <p:spPr>
            <a:xfrm>
              <a:off x="3986526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6" name="Google Shape;2369;p78"/>
            <p:cNvSpPr/>
            <p:nvPr/>
          </p:nvSpPr>
          <p:spPr>
            <a:xfrm>
              <a:off x="3986526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7" name="Google Shape;2370;p78"/>
            <p:cNvSpPr/>
            <p:nvPr/>
          </p:nvSpPr>
          <p:spPr>
            <a:xfrm>
              <a:off x="3986526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8" name="Google Shape;2371;p78"/>
            <p:cNvSpPr/>
            <p:nvPr/>
          </p:nvSpPr>
          <p:spPr>
            <a:xfrm>
              <a:off x="3986526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9" name="Google Shape;2372;p78"/>
            <p:cNvSpPr/>
            <p:nvPr/>
          </p:nvSpPr>
          <p:spPr>
            <a:xfrm>
              <a:off x="3885537" y="551078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0" name="Google Shape;2373;p78"/>
            <p:cNvSpPr/>
            <p:nvPr/>
          </p:nvSpPr>
          <p:spPr>
            <a:xfrm>
              <a:off x="3885537" y="5409528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1" name="Google Shape;2374;p78"/>
            <p:cNvSpPr/>
            <p:nvPr/>
          </p:nvSpPr>
          <p:spPr>
            <a:xfrm>
              <a:off x="3885537" y="5308505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2" name="Google Shape;2375;p78"/>
            <p:cNvSpPr/>
            <p:nvPr/>
          </p:nvSpPr>
          <p:spPr>
            <a:xfrm>
              <a:off x="3885537" y="520725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3" name="Google Shape;2376;p78"/>
            <p:cNvSpPr/>
            <p:nvPr/>
          </p:nvSpPr>
          <p:spPr>
            <a:xfrm>
              <a:off x="3885537" y="510596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4" name="Google Shape;2377;p78"/>
            <p:cNvSpPr/>
            <p:nvPr/>
          </p:nvSpPr>
          <p:spPr>
            <a:xfrm>
              <a:off x="3885238" y="5004707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5" name="Google Shape;2378;p78"/>
            <p:cNvSpPr/>
            <p:nvPr/>
          </p:nvSpPr>
          <p:spPr>
            <a:xfrm>
              <a:off x="3885537" y="4903684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6" name="Google Shape;2379;p78"/>
            <p:cNvSpPr/>
            <p:nvPr/>
          </p:nvSpPr>
          <p:spPr>
            <a:xfrm>
              <a:off x="3885238" y="4802163"/>
              <a:ext cx="83217" cy="71058"/>
            </a:xfrm>
            <a:custGeom>
              <a:avLst/>
              <a:gdLst/>
              <a:ahLst/>
              <a:cxn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7" name="Google Shape;2380;p78"/>
            <p:cNvSpPr/>
            <p:nvPr/>
          </p:nvSpPr>
          <p:spPr>
            <a:xfrm>
              <a:off x="3885537" y="4700875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8" name="Google Shape;2381;p78"/>
            <p:cNvSpPr/>
            <p:nvPr/>
          </p:nvSpPr>
          <p:spPr>
            <a:xfrm>
              <a:off x="3885537" y="4599619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9" name="Google Shape;2382;p78"/>
            <p:cNvSpPr/>
            <p:nvPr/>
          </p:nvSpPr>
          <p:spPr>
            <a:xfrm>
              <a:off x="3885537" y="4498597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0" name="Google Shape;2383;p78"/>
            <p:cNvSpPr/>
            <p:nvPr/>
          </p:nvSpPr>
          <p:spPr>
            <a:xfrm>
              <a:off x="3885537" y="439734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1" name="Google Shape;2384;p78"/>
            <p:cNvSpPr/>
            <p:nvPr/>
          </p:nvSpPr>
          <p:spPr>
            <a:xfrm>
              <a:off x="3885537" y="4296053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2" name="Google Shape;2385;p78"/>
            <p:cNvSpPr/>
            <p:nvPr/>
          </p:nvSpPr>
          <p:spPr>
            <a:xfrm>
              <a:off x="3885337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3" name="Google Shape;2386;p78"/>
            <p:cNvSpPr/>
            <p:nvPr/>
          </p:nvSpPr>
          <p:spPr>
            <a:xfrm>
              <a:off x="3885337" y="4093510"/>
              <a:ext cx="82851" cy="7102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4" name="Google Shape;2387;p78"/>
            <p:cNvSpPr/>
            <p:nvPr/>
          </p:nvSpPr>
          <p:spPr>
            <a:xfrm>
              <a:off x="3885537" y="3992520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5" name="Google Shape;2388;p78"/>
            <p:cNvSpPr/>
            <p:nvPr/>
          </p:nvSpPr>
          <p:spPr>
            <a:xfrm>
              <a:off x="3885537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6" name="Google Shape;2389;p78"/>
            <p:cNvSpPr/>
            <p:nvPr/>
          </p:nvSpPr>
          <p:spPr>
            <a:xfrm>
              <a:off x="3783983" y="561207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7" name="Google Shape;2390;p78"/>
            <p:cNvSpPr/>
            <p:nvPr/>
          </p:nvSpPr>
          <p:spPr>
            <a:xfrm>
              <a:off x="3783983" y="551078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8" name="Google Shape;2391;p78"/>
            <p:cNvSpPr/>
            <p:nvPr/>
          </p:nvSpPr>
          <p:spPr>
            <a:xfrm>
              <a:off x="3783983" y="540952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9" name="Google Shape;2392;p78"/>
            <p:cNvSpPr/>
            <p:nvPr/>
          </p:nvSpPr>
          <p:spPr>
            <a:xfrm>
              <a:off x="3783983" y="5308505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0" name="Google Shape;2393;p78"/>
            <p:cNvSpPr/>
            <p:nvPr/>
          </p:nvSpPr>
          <p:spPr>
            <a:xfrm>
              <a:off x="3783983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1" name="Google Shape;2394;p78"/>
            <p:cNvSpPr/>
            <p:nvPr/>
          </p:nvSpPr>
          <p:spPr>
            <a:xfrm>
              <a:off x="3783983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2" name="Google Shape;2395;p78"/>
            <p:cNvSpPr/>
            <p:nvPr/>
          </p:nvSpPr>
          <p:spPr>
            <a:xfrm>
              <a:off x="3783983" y="5004707"/>
              <a:ext cx="82685" cy="71058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3" name="Google Shape;2396;p78"/>
            <p:cNvSpPr/>
            <p:nvPr/>
          </p:nvSpPr>
          <p:spPr>
            <a:xfrm>
              <a:off x="3783983" y="4903684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4" name="Google Shape;2397;p78"/>
            <p:cNvSpPr/>
            <p:nvPr/>
          </p:nvSpPr>
          <p:spPr>
            <a:xfrm>
              <a:off x="3783983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5" name="Google Shape;2398;p78"/>
            <p:cNvSpPr/>
            <p:nvPr/>
          </p:nvSpPr>
          <p:spPr>
            <a:xfrm>
              <a:off x="3783983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6" name="Google Shape;2399;p78"/>
            <p:cNvSpPr/>
            <p:nvPr/>
          </p:nvSpPr>
          <p:spPr>
            <a:xfrm>
              <a:off x="3783983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7" name="Google Shape;2400;p78"/>
            <p:cNvSpPr/>
            <p:nvPr/>
          </p:nvSpPr>
          <p:spPr>
            <a:xfrm>
              <a:off x="3783983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8" name="Google Shape;2401;p78"/>
            <p:cNvSpPr/>
            <p:nvPr/>
          </p:nvSpPr>
          <p:spPr>
            <a:xfrm>
              <a:off x="3783983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9" name="Google Shape;2402;p78"/>
            <p:cNvSpPr/>
            <p:nvPr/>
          </p:nvSpPr>
          <p:spPr>
            <a:xfrm>
              <a:off x="3783983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0" name="Google Shape;2403;p78"/>
            <p:cNvSpPr/>
            <p:nvPr/>
          </p:nvSpPr>
          <p:spPr>
            <a:xfrm>
              <a:off x="3783983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1" name="Google Shape;2404;p78"/>
            <p:cNvSpPr/>
            <p:nvPr/>
          </p:nvSpPr>
          <p:spPr>
            <a:xfrm>
              <a:off x="3783983" y="4093510"/>
              <a:ext cx="82951" cy="71091"/>
            </a:xfrm>
            <a:custGeom>
              <a:avLst/>
              <a:gdLst/>
              <a:ahLst/>
              <a:cxn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2" name="Google Shape;2405;p78"/>
            <p:cNvSpPr/>
            <p:nvPr/>
          </p:nvSpPr>
          <p:spPr>
            <a:xfrm>
              <a:off x="3783983" y="399252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3" name="Google Shape;2406;p78"/>
            <p:cNvSpPr/>
            <p:nvPr/>
          </p:nvSpPr>
          <p:spPr>
            <a:xfrm>
              <a:off x="3783983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4" name="Google Shape;2407;p78"/>
            <p:cNvSpPr/>
            <p:nvPr/>
          </p:nvSpPr>
          <p:spPr>
            <a:xfrm>
              <a:off x="3783983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5" name="Google Shape;2408;p78"/>
            <p:cNvSpPr/>
            <p:nvPr/>
          </p:nvSpPr>
          <p:spPr>
            <a:xfrm>
              <a:off x="3783983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6" name="Google Shape;2409;p78"/>
            <p:cNvSpPr/>
            <p:nvPr/>
          </p:nvSpPr>
          <p:spPr>
            <a:xfrm>
              <a:off x="3682694" y="5915604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7" name="Google Shape;2410;p78"/>
            <p:cNvSpPr/>
            <p:nvPr/>
          </p:nvSpPr>
          <p:spPr>
            <a:xfrm>
              <a:off x="3682694" y="561207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8" name="Google Shape;2411;p78"/>
            <p:cNvSpPr/>
            <p:nvPr/>
          </p:nvSpPr>
          <p:spPr>
            <a:xfrm>
              <a:off x="3682694" y="551078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9" name="Google Shape;2412;p78"/>
            <p:cNvSpPr/>
            <p:nvPr/>
          </p:nvSpPr>
          <p:spPr>
            <a:xfrm>
              <a:off x="3682694" y="540952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0" name="Google Shape;2413;p78"/>
            <p:cNvSpPr/>
            <p:nvPr/>
          </p:nvSpPr>
          <p:spPr>
            <a:xfrm>
              <a:off x="3682694" y="5308505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1" name="Google Shape;2414;p78"/>
            <p:cNvSpPr/>
            <p:nvPr/>
          </p:nvSpPr>
          <p:spPr>
            <a:xfrm>
              <a:off x="3682694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2" name="Google Shape;2415;p78"/>
            <p:cNvSpPr/>
            <p:nvPr/>
          </p:nvSpPr>
          <p:spPr>
            <a:xfrm>
              <a:off x="3682694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3" name="Google Shape;2416;p78"/>
            <p:cNvSpPr/>
            <p:nvPr/>
          </p:nvSpPr>
          <p:spPr>
            <a:xfrm>
              <a:off x="3682694" y="5004707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4" name="Google Shape;2417;p78"/>
            <p:cNvSpPr/>
            <p:nvPr/>
          </p:nvSpPr>
          <p:spPr>
            <a:xfrm>
              <a:off x="3682694" y="4903684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5" name="Google Shape;2418;p78"/>
            <p:cNvSpPr/>
            <p:nvPr/>
          </p:nvSpPr>
          <p:spPr>
            <a:xfrm>
              <a:off x="3682694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6" name="Google Shape;2419;p78"/>
            <p:cNvSpPr/>
            <p:nvPr/>
          </p:nvSpPr>
          <p:spPr>
            <a:xfrm>
              <a:off x="3682694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7" name="Google Shape;2420;p78"/>
            <p:cNvSpPr/>
            <p:nvPr/>
          </p:nvSpPr>
          <p:spPr>
            <a:xfrm>
              <a:off x="3682694" y="4599619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8" name="Google Shape;2421;p78"/>
            <p:cNvSpPr/>
            <p:nvPr/>
          </p:nvSpPr>
          <p:spPr>
            <a:xfrm>
              <a:off x="3682694" y="4498597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9" name="Google Shape;2422;p78"/>
            <p:cNvSpPr/>
            <p:nvPr/>
          </p:nvSpPr>
          <p:spPr>
            <a:xfrm>
              <a:off x="3682694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0" name="Google Shape;2423;p78"/>
            <p:cNvSpPr/>
            <p:nvPr/>
          </p:nvSpPr>
          <p:spPr>
            <a:xfrm>
              <a:off x="3682694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1" name="Google Shape;2424;p78"/>
            <p:cNvSpPr/>
            <p:nvPr/>
          </p:nvSpPr>
          <p:spPr>
            <a:xfrm>
              <a:off x="3682694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2" name="Google Shape;2425;p78"/>
            <p:cNvSpPr/>
            <p:nvPr/>
          </p:nvSpPr>
          <p:spPr>
            <a:xfrm>
              <a:off x="3682694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3" name="Google Shape;2426;p78"/>
            <p:cNvSpPr/>
            <p:nvPr/>
          </p:nvSpPr>
          <p:spPr>
            <a:xfrm>
              <a:off x="3682694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4" name="Google Shape;2427;p78"/>
            <p:cNvSpPr/>
            <p:nvPr/>
          </p:nvSpPr>
          <p:spPr>
            <a:xfrm>
              <a:off x="3682694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5" name="Google Shape;2428;p78"/>
            <p:cNvSpPr/>
            <p:nvPr/>
          </p:nvSpPr>
          <p:spPr>
            <a:xfrm>
              <a:off x="3682694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6" name="Google Shape;2429;p78"/>
            <p:cNvSpPr/>
            <p:nvPr/>
          </p:nvSpPr>
          <p:spPr>
            <a:xfrm>
              <a:off x="3682694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7" name="Google Shape;2430;p78"/>
            <p:cNvSpPr/>
            <p:nvPr/>
          </p:nvSpPr>
          <p:spPr>
            <a:xfrm>
              <a:off x="3682694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8" name="Google Shape;2431;p78"/>
            <p:cNvSpPr/>
            <p:nvPr/>
          </p:nvSpPr>
          <p:spPr>
            <a:xfrm>
              <a:off x="3682694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9" name="Google Shape;2432;p78"/>
            <p:cNvSpPr/>
            <p:nvPr/>
          </p:nvSpPr>
          <p:spPr>
            <a:xfrm>
              <a:off x="3682694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0" name="Google Shape;2433;p78"/>
            <p:cNvSpPr/>
            <p:nvPr/>
          </p:nvSpPr>
          <p:spPr>
            <a:xfrm>
              <a:off x="3682694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1" name="Google Shape;2434;p78"/>
            <p:cNvSpPr/>
            <p:nvPr/>
          </p:nvSpPr>
          <p:spPr>
            <a:xfrm>
              <a:off x="3682694" y="1158240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2" name="Google Shape;2435;p78"/>
            <p:cNvSpPr/>
            <p:nvPr/>
          </p:nvSpPr>
          <p:spPr>
            <a:xfrm>
              <a:off x="3581705" y="5915604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3" name="Google Shape;2436;p78"/>
            <p:cNvSpPr/>
            <p:nvPr/>
          </p:nvSpPr>
          <p:spPr>
            <a:xfrm>
              <a:off x="3581705" y="5814615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4" name="Google Shape;2437;p78"/>
            <p:cNvSpPr/>
            <p:nvPr/>
          </p:nvSpPr>
          <p:spPr>
            <a:xfrm>
              <a:off x="3581705" y="5713326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5" name="Google Shape;2438;p78"/>
            <p:cNvSpPr/>
            <p:nvPr/>
          </p:nvSpPr>
          <p:spPr>
            <a:xfrm>
              <a:off x="3581705" y="561207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6" name="Google Shape;2439;p78"/>
            <p:cNvSpPr/>
            <p:nvPr/>
          </p:nvSpPr>
          <p:spPr>
            <a:xfrm>
              <a:off x="3581705" y="551078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2440;p78"/>
            <p:cNvSpPr/>
            <p:nvPr/>
          </p:nvSpPr>
          <p:spPr>
            <a:xfrm>
              <a:off x="3581705" y="540952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8" name="Google Shape;2441;p78"/>
            <p:cNvSpPr/>
            <p:nvPr/>
          </p:nvSpPr>
          <p:spPr>
            <a:xfrm>
              <a:off x="3581705" y="5308505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9" name="Google Shape;2442;p78"/>
            <p:cNvSpPr/>
            <p:nvPr/>
          </p:nvSpPr>
          <p:spPr>
            <a:xfrm>
              <a:off x="3581705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0" name="Google Shape;2443;p78"/>
            <p:cNvSpPr/>
            <p:nvPr/>
          </p:nvSpPr>
          <p:spPr>
            <a:xfrm>
              <a:off x="3581705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1" name="Google Shape;2444;p78"/>
            <p:cNvSpPr/>
            <p:nvPr/>
          </p:nvSpPr>
          <p:spPr>
            <a:xfrm>
              <a:off x="3581705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2" name="Google Shape;2445;p78"/>
            <p:cNvSpPr/>
            <p:nvPr/>
          </p:nvSpPr>
          <p:spPr>
            <a:xfrm>
              <a:off x="3581705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3" name="Google Shape;2446;p78"/>
            <p:cNvSpPr/>
            <p:nvPr/>
          </p:nvSpPr>
          <p:spPr>
            <a:xfrm>
              <a:off x="3581505" y="4296053"/>
              <a:ext cx="82884" cy="70892"/>
            </a:xfrm>
            <a:custGeom>
              <a:avLst/>
              <a:gdLst/>
              <a:ahLst/>
              <a:cxn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4" name="Google Shape;2447;p78"/>
            <p:cNvSpPr/>
            <p:nvPr/>
          </p:nvSpPr>
          <p:spPr>
            <a:xfrm>
              <a:off x="3581505" y="4194798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5" name="Google Shape;2448;p78"/>
            <p:cNvSpPr/>
            <p:nvPr/>
          </p:nvSpPr>
          <p:spPr>
            <a:xfrm>
              <a:off x="3581505" y="4093510"/>
              <a:ext cx="82884" cy="71025"/>
            </a:xfrm>
            <a:custGeom>
              <a:avLst/>
              <a:gdLst/>
              <a:ahLst/>
              <a:cxn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6" name="Google Shape;2449;p78"/>
            <p:cNvSpPr/>
            <p:nvPr/>
          </p:nvSpPr>
          <p:spPr>
            <a:xfrm>
              <a:off x="3581705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7" name="Google Shape;2450;p78"/>
            <p:cNvSpPr/>
            <p:nvPr/>
          </p:nvSpPr>
          <p:spPr>
            <a:xfrm>
              <a:off x="3581705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8" name="Google Shape;2451;p78"/>
            <p:cNvSpPr/>
            <p:nvPr/>
          </p:nvSpPr>
          <p:spPr>
            <a:xfrm>
              <a:off x="3581705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9" name="Google Shape;2452;p78"/>
            <p:cNvSpPr/>
            <p:nvPr/>
          </p:nvSpPr>
          <p:spPr>
            <a:xfrm>
              <a:off x="3581705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0" name="Google Shape;2453;p78"/>
            <p:cNvSpPr/>
            <p:nvPr/>
          </p:nvSpPr>
          <p:spPr>
            <a:xfrm>
              <a:off x="3581705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1" name="Google Shape;2454;p78"/>
            <p:cNvSpPr/>
            <p:nvPr/>
          </p:nvSpPr>
          <p:spPr>
            <a:xfrm>
              <a:off x="3581705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2" name="Google Shape;2455;p78"/>
            <p:cNvSpPr/>
            <p:nvPr/>
          </p:nvSpPr>
          <p:spPr>
            <a:xfrm>
              <a:off x="3581705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3" name="Google Shape;2456;p78"/>
            <p:cNvSpPr/>
            <p:nvPr/>
          </p:nvSpPr>
          <p:spPr>
            <a:xfrm>
              <a:off x="3581705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4" name="Google Shape;2457;p78"/>
            <p:cNvSpPr/>
            <p:nvPr/>
          </p:nvSpPr>
          <p:spPr>
            <a:xfrm>
              <a:off x="3581705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5" name="Google Shape;2458;p78"/>
            <p:cNvSpPr/>
            <p:nvPr/>
          </p:nvSpPr>
          <p:spPr>
            <a:xfrm>
              <a:off x="3581705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6" name="Google Shape;2459;p78"/>
            <p:cNvSpPr/>
            <p:nvPr/>
          </p:nvSpPr>
          <p:spPr>
            <a:xfrm>
              <a:off x="3581705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7" name="Google Shape;2460;p78"/>
            <p:cNvSpPr/>
            <p:nvPr/>
          </p:nvSpPr>
          <p:spPr>
            <a:xfrm>
              <a:off x="3581705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8" name="Google Shape;2461;p78"/>
            <p:cNvSpPr/>
            <p:nvPr/>
          </p:nvSpPr>
          <p:spPr>
            <a:xfrm>
              <a:off x="3581705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9" name="Google Shape;2462;p78"/>
            <p:cNvSpPr/>
            <p:nvPr/>
          </p:nvSpPr>
          <p:spPr>
            <a:xfrm>
              <a:off x="3581705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0" name="Google Shape;2463;p78"/>
            <p:cNvSpPr/>
            <p:nvPr/>
          </p:nvSpPr>
          <p:spPr>
            <a:xfrm>
              <a:off x="3480416" y="5814615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1" name="Google Shape;2464;p78"/>
            <p:cNvSpPr/>
            <p:nvPr/>
          </p:nvSpPr>
          <p:spPr>
            <a:xfrm>
              <a:off x="3480416" y="5713326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2" name="Google Shape;2465;p78"/>
            <p:cNvSpPr/>
            <p:nvPr/>
          </p:nvSpPr>
          <p:spPr>
            <a:xfrm>
              <a:off x="3480416" y="561207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3" name="Google Shape;2466;p78"/>
            <p:cNvSpPr/>
            <p:nvPr/>
          </p:nvSpPr>
          <p:spPr>
            <a:xfrm>
              <a:off x="3480416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4" name="Google Shape;2467;p78"/>
            <p:cNvSpPr/>
            <p:nvPr/>
          </p:nvSpPr>
          <p:spPr>
            <a:xfrm>
              <a:off x="3480416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5" name="Google Shape;2468;p78"/>
            <p:cNvSpPr/>
            <p:nvPr/>
          </p:nvSpPr>
          <p:spPr>
            <a:xfrm>
              <a:off x="3480416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6" name="Google Shape;2469;p78"/>
            <p:cNvSpPr/>
            <p:nvPr/>
          </p:nvSpPr>
          <p:spPr>
            <a:xfrm>
              <a:off x="3480416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7" name="Google Shape;2470;p78"/>
            <p:cNvSpPr/>
            <p:nvPr/>
          </p:nvSpPr>
          <p:spPr>
            <a:xfrm>
              <a:off x="3480250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8" name="Google Shape;2471;p78"/>
            <p:cNvSpPr/>
            <p:nvPr/>
          </p:nvSpPr>
          <p:spPr>
            <a:xfrm>
              <a:off x="3480250" y="4093510"/>
              <a:ext cx="82851" cy="7102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9" name="Google Shape;2472;p78"/>
            <p:cNvSpPr/>
            <p:nvPr/>
          </p:nvSpPr>
          <p:spPr>
            <a:xfrm>
              <a:off x="3480416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0" name="Google Shape;2473;p78"/>
            <p:cNvSpPr/>
            <p:nvPr/>
          </p:nvSpPr>
          <p:spPr>
            <a:xfrm>
              <a:off x="3480416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1" name="Google Shape;2474;p78"/>
            <p:cNvSpPr/>
            <p:nvPr/>
          </p:nvSpPr>
          <p:spPr>
            <a:xfrm>
              <a:off x="3480416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2" name="Google Shape;2475;p78"/>
            <p:cNvSpPr/>
            <p:nvPr/>
          </p:nvSpPr>
          <p:spPr>
            <a:xfrm>
              <a:off x="3480416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3" name="Google Shape;2476;p78"/>
            <p:cNvSpPr/>
            <p:nvPr/>
          </p:nvSpPr>
          <p:spPr>
            <a:xfrm>
              <a:off x="3480416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4" name="Google Shape;2477;p78"/>
            <p:cNvSpPr/>
            <p:nvPr/>
          </p:nvSpPr>
          <p:spPr>
            <a:xfrm>
              <a:off x="3480416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5" name="Google Shape;2478;p78"/>
            <p:cNvSpPr/>
            <p:nvPr/>
          </p:nvSpPr>
          <p:spPr>
            <a:xfrm>
              <a:off x="3480416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6" name="Google Shape;2479;p78"/>
            <p:cNvSpPr/>
            <p:nvPr/>
          </p:nvSpPr>
          <p:spPr>
            <a:xfrm>
              <a:off x="3480416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7" name="Google Shape;2480;p78"/>
            <p:cNvSpPr/>
            <p:nvPr/>
          </p:nvSpPr>
          <p:spPr>
            <a:xfrm>
              <a:off x="3480416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8" name="Google Shape;2481;p78"/>
            <p:cNvSpPr/>
            <p:nvPr/>
          </p:nvSpPr>
          <p:spPr>
            <a:xfrm>
              <a:off x="3480416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9" name="Google Shape;2482;p78"/>
            <p:cNvSpPr/>
            <p:nvPr/>
          </p:nvSpPr>
          <p:spPr>
            <a:xfrm>
              <a:off x="3480416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0" name="Google Shape;2483;p78"/>
            <p:cNvSpPr/>
            <p:nvPr/>
          </p:nvSpPr>
          <p:spPr>
            <a:xfrm>
              <a:off x="3480416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1" name="Google Shape;2484;p78"/>
            <p:cNvSpPr/>
            <p:nvPr/>
          </p:nvSpPr>
          <p:spPr>
            <a:xfrm>
              <a:off x="3480416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2" name="Google Shape;2485;p78"/>
            <p:cNvSpPr/>
            <p:nvPr/>
          </p:nvSpPr>
          <p:spPr>
            <a:xfrm>
              <a:off x="3480416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3" name="Google Shape;2486;p78"/>
            <p:cNvSpPr/>
            <p:nvPr/>
          </p:nvSpPr>
          <p:spPr>
            <a:xfrm>
              <a:off x="3480416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4" name="Google Shape;2487;p78"/>
            <p:cNvSpPr/>
            <p:nvPr/>
          </p:nvSpPr>
          <p:spPr>
            <a:xfrm>
              <a:off x="3480416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5" name="Google Shape;2488;p78"/>
            <p:cNvSpPr/>
            <p:nvPr/>
          </p:nvSpPr>
          <p:spPr>
            <a:xfrm>
              <a:off x="3480416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6" name="Google Shape;2489;p78"/>
            <p:cNvSpPr/>
            <p:nvPr/>
          </p:nvSpPr>
          <p:spPr>
            <a:xfrm>
              <a:off x="3379161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7" name="Google Shape;2490;p78"/>
            <p:cNvSpPr/>
            <p:nvPr/>
          </p:nvSpPr>
          <p:spPr>
            <a:xfrm>
              <a:off x="3379161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8" name="Google Shape;2491;p78"/>
            <p:cNvSpPr/>
            <p:nvPr/>
          </p:nvSpPr>
          <p:spPr>
            <a:xfrm>
              <a:off x="3379161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9" name="Google Shape;2492;p78"/>
            <p:cNvSpPr/>
            <p:nvPr/>
          </p:nvSpPr>
          <p:spPr>
            <a:xfrm>
              <a:off x="3379161" y="419479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0" name="Google Shape;2493;p78"/>
            <p:cNvSpPr/>
            <p:nvPr/>
          </p:nvSpPr>
          <p:spPr>
            <a:xfrm>
              <a:off x="3379161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1" name="Google Shape;2494;p78"/>
            <p:cNvSpPr/>
            <p:nvPr/>
          </p:nvSpPr>
          <p:spPr>
            <a:xfrm>
              <a:off x="3379161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2" name="Google Shape;2495;p78"/>
            <p:cNvSpPr/>
            <p:nvPr/>
          </p:nvSpPr>
          <p:spPr>
            <a:xfrm>
              <a:off x="3379161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3" name="Google Shape;2496;p78"/>
            <p:cNvSpPr/>
            <p:nvPr/>
          </p:nvSpPr>
          <p:spPr>
            <a:xfrm>
              <a:off x="3379161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4" name="Google Shape;2497;p78"/>
            <p:cNvSpPr/>
            <p:nvPr/>
          </p:nvSpPr>
          <p:spPr>
            <a:xfrm>
              <a:off x="3379161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5" name="Google Shape;2498;p78"/>
            <p:cNvSpPr/>
            <p:nvPr/>
          </p:nvSpPr>
          <p:spPr>
            <a:xfrm>
              <a:off x="3379161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6" name="Google Shape;2499;p78"/>
            <p:cNvSpPr/>
            <p:nvPr/>
          </p:nvSpPr>
          <p:spPr>
            <a:xfrm>
              <a:off x="3379161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7" name="Google Shape;2500;p78"/>
            <p:cNvSpPr/>
            <p:nvPr/>
          </p:nvSpPr>
          <p:spPr>
            <a:xfrm>
              <a:off x="3379161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8" name="Google Shape;2501;p78"/>
            <p:cNvSpPr/>
            <p:nvPr/>
          </p:nvSpPr>
          <p:spPr>
            <a:xfrm>
              <a:off x="3379161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9" name="Google Shape;2502;p78"/>
            <p:cNvSpPr/>
            <p:nvPr/>
          </p:nvSpPr>
          <p:spPr>
            <a:xfrm>
              <a:off x="3379161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0" name="Google Shape;2503;p78"/>
            <p:cNvSpPr/>
            <p:nvPr/>
          </p:nvSpPr>
          <p:spPr>
            <a:xfrm>
              <a:off x="3379161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1" name="Google Shape;2504;p78"/>
            <p:cNvSpPr/>
            <p:nvPr/>
          </p:nvSpPr>
          <p:spPr>
            <a:xfrm>
              <a:off x="3379161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2" name="Google Shape;2505;p78"/>
            <p:cNvSpPr/>
            <p:nvPr/>
          </p:nvSpPr>
          <p:spPr>
            <a:xfrm>
              <a:off x="3379161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3" name="Google Shape;2506;p78"/>
            <p:cNvSpPr/>
            <p:nvPr/>
          </p:nvSpPr>
          <p:spPr>
            <a:xfrm>
              <a:off x="3379161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4" name="Google Shape;2507;p78"/>
            <p:cNvSpPr/>
            <p:nvPr/>
          </p:nvSpPr>
          <p:spPr>
            <a:xfrm>
              <a:off x="3277873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5" name="Google Shape;2508;p78"/>
            <p:cNvSpPr/>
            <p:nvPr/>
          </p:nvSpPr>
          <p:spPr>
            <a:xfrm>
              <a:off x="3277873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6" name="Google Shape;2509;p78"/>
            <p:cNvSpPr/>
            <p:nvPr/>
          </p:nvSpPr>
          <p:spPr>
            <a:xfrm>
              <a:off x="3277873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7" name="Google Shape;2510;p78"/>
            <p:cNvSpPr/>
            <p:nvPr/>
          </p:nvSpPr>
          <p:spPr>
            <a:xfrm>
              <a:off x="3277873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8" name="Google Shape;2511;p78"/>
            <p:cNvSpPr/>
            <p:nvPr/>
          </p:nvSpPr>
          <p:spPr>
            <a:xfrm>
              <a:off x="3277873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9" name="Google Shape;2512;p78"/>
            <p:cNvSpPr/>
            <p:nvPr/>
          </p:nvSpPr>
          <p:spPr>
            <a:xfrm>
              <a:off x="3277873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0" name="Google Shape;2513;p78"/>
            <p:cNvSpPr/>
            <p:nvPr/>
          </p:nvSpPr>
          <p:spPr>
            <a:xfrm>
              <a:off x="3277873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1" name="Google Shape;2514;p78"/>
            <p:cNvSpPr/>
            <p:nvPr/>
          </p:nvSpPr>
          <p:spPr>
            <a:xfrm>
              <a:off x="3277873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2" name="Google Shape;2515;p78"/>
            <p:cNvSpPr/>
            <p:nvPr/>
          </p:nvSpPr>
          <p:spPr>
            <a:xfrm>
              <a:off x="3277873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3" name="Google Shape;2516;p78"/>
            <p:cNvSpPr/>
            <p:nvPr/>
          </p:nvSpPr>
          <p:spPr>
            <a:xfrm>
              <a:off x="3277873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4" name="Google Shape;2517;p78"/>
            <p:cNvSpPr/>
            <p:nvPr/>
          </p:nvSpPr>
          <p:spPr>
            <a:xfrm>
              <a:off x="3277873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5" name="Google Shape;2518;p78"/>
            <p:cNvSpPr/>
            <p:nvPr/>
          </p:nvSpPr>
          <p:spPr>
            <a:xfrm>
              <a:off x="3277873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6" name="Google Shape;2519;p78"/>
            <p:cNvSpPr/>
            <p:nvPr/>
          </p:nvSpPr>
          <p:spPr>
            <a:xfrm>
              <a:off x="3277873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7" name="Google Shape;2520;p78"/>
            <p:cNvSpPr/>
            <p:nvPr/>
          </p:nvSpPr>
          <p:spPr>
            <a:xfrm>
              <a:off x="3277873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8" name="Google Shape;2521;p78"/>
            <p:cNvSpPr/>
            <p:nvPr/>
          </p:nvSpPr>
          <p:spPr>
            <a:xfrm>
              <a:off x="3277873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9" name="Google Shape;2522;p78"/>
            <p:cNvSpPr/>
            <p:nvPr/>
          </p:nvSpPr>
          <p:spPr>
            <a:xfrm>
              <a:off x="3277873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2523;p78"/>
            <p:cNvSpPr/>
            <p:nvPr/>
          </p:nvSpPr>
          <p:spPr>
            <a:xfrm>
              <a:off x="3277873" y="1360784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1" name="Google Shape;2524;p78"/>
            <p:cNvSpPr/>
            <p:nvPr/>
          </p:nvSpPr>
          <p:spPr>
            <a:xfrm>
              <a:off x="3277873" y="1259495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2" name="Google Shape;2525;p78"/>
            <p:cNvSpPr/>
            <p:nvPr/>
          </p:nvSpPr>
          <p:spPr>
            <a:xfrm>
              <a:off x="3176883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3" name="Google Shape;2526;p78"/>
            <p:cNvSpPr/>
            <p:nvPr/>
          </p:nvSpPr>
          <p:spPr>
            <a:xfrm>
              <a:off x="3176883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4" name="Google Shape;2527;p78"/>
            <p:cNvSpPr/>
            <p:nvPr/>
          </p:nvSpPr>
          <p:spPr>
            <a:xfrm>
              <a:off x="3176883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5" name="Google Shape;2528;p78"/>
            <p:cNvSpPr/>
            <p:nvPr/>
          </p:nvSpPr>
          <p:spPr>
            <a:xfrm>
              <a:off x="3176883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6" name="Google Shape;2529;p78"/>
            <p:cNvSpPr/>
            <p:nvPr/>
          </p:nvSpPr>
          <p:spPr>
            <a:xfrm>
              <a:off x="3176883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7" name="Google Shape;2530;p78"/>
            <p:cNvSpPr/>
            <p:nvPr/>
          </p:nvSpPr>
          <p:spPr>
            <a:xfrm>
              <a:off x="3176883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8" name="Google Shape;2531;p78"/>
            <p:cNvSpPr/>
            <p:nvPr/>
          </p:nvSpPr>
          <p:spPr>
            <a:xfrm>
              <a:off x="3176883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9" name="Google Shape;2532;p78"/>
            <p:cNvSpPr/>
            <p:nvPr/>
          </p:nvSpPr>
          <p:spPr>
            <a:xfrm>
              <a:off x="3176883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0" name="Google Shape;2533;p78"/>
            <p:cNvSpPr/>
            <p:nvPr/>
          </p:nvSpPr>
          <p:spPr>
            <a:xfrm>
              <a:off x="3176883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1" name="Google Shape;2534;p78"/>
            <p:cNvSpPr/>
            <p:nvPr/>
          </p:nvSpPr>
          <p:spPr>
            <a:xfrm>
              <a:off x="3176883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2" name="Google Shape;2535;p78"/>
            <p:cNvSpPr/>
            <p:nvPr/>
          </p:nvSpPr>
          <p:spPr>
            <a:xfrm>
              <a:off x="3176883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3" name="Google Shape;2536;p78"/>
            <p:cNvSpPr/>
            <p:nvPr/>
          </p:nvSpPr>
          <p:spPr>
            <a:xfrm>
              <a:off x="3176883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4" name="Google Shape;2537;p78"/>
            <p:cNvSpPr/>
            <p:nvPr/>
          </p:nvSpPr>
          <p:spPr>
            <a:xfrm>
              <a:off x="3176883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5" name="Google Shape;2538;p78"/>
            <p:cNvSpPr/>
            <p:nvPr/>
          </p:nvSpPr>
          <p:spPr>
            <a:xfrm>
              <a:off x="3176883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6" name="Google Shape;2539;p78"/>
            <p:cNvSpPr/>
            <p:nvPr/>
          </p:nvSpPr>
          <p:spPr>
            <a:xfrm>
              <a:off x="3176883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7" name="Google Shape;2540;p78"/>
            <p:cNvSpPr/>
            <p:nvPr/>
          </p:nvSpPr>
          <p:spPr>
            <a:xfrm>
              <a:off x="3176883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8" name="Google Shape;2541;p78"/>
            <p:cNvSpPr/>
            <p:nvPr/>
          </p:nvSpPr>
          <p:spPr>
            <a:xfrm>
              <a:off x="3075595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9" name="Google Shape;2542;p78"/>
            <p:cNvSpPr/>
            <p:nvPr/>
          </p:nvSpPr>
          <p:spPr>
            <a:xfrm>
              <a:off x="3075595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0" name="Google Shape;2543;p78"/>
            <p:cNvSpPr/>
            <p:nvPr/>
          </p:nvSpPr>
          <p:spPr>
            <a:xfrm>
              <a:off x="3075595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1" name="Google Shape;2544;p78"/>
            <p:cNvSpPr/>
            <p:nvPr/>
          </p:nvSpPr>
          <p:spPr>
            <a:xfrm>
              <a:off x="3075595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2" name="Google Shape;2545;p78"/>
            <p:cNvSpPr/>
            <p:nvPr/>
          </p:nvSpPr>
          <p:spPr>
            <a:xfrm>
              <a:off x="3075595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3" name="Google Shape;2546;p78"/>
            <p:cNvSpPr/>
            <p:nvPr/>
          </p:nvSpPr>
          <p:spPr>
            <a:xfrm>
              <a:off x="3075595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4" name="Google Shape;2547;p78"/>
            <p:cNvSpPr/>
            <p:nvPr/>
          </p:nvSpPr>
          <p:spPr>
            <a:xfrm>
              <a:off x="3075595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5" name="Google Shape;2548;p78"/>
            <p:cNvSpPr/>
            <p:nvPr/>
          </p:nvSpPr>
          <p:spPr>
            <a:xfrm>
              <a:off x="3075595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6" name="Google Shape;2549;p78"/>
            <p:cNvSpPr/>
            <p:nvPr/>
          </p:nvSpPr>
          <p:spPr>
            <a:xfrm>
              <a:off x="3075595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7" name="Google Shape;2550;p78"/>
            <p:cNvSpPr/>
            <p:nvPr/>
          </p:nvSpPr>
          <p:spPr>
            <a:xfrm>
              <a:off x="3075595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8" name="Google Shape;2551;p78"/>
            <p:cNvSpPr/>
            <p:nvPr/>
          </p:nvSpPr>
          <p:spPr>
            <a:xfrm>
              <a:off x="3075595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9" name="Google Shape;2552;p78"/>
            <p:cNvSpPr/>
            <p:nvPr/>
          </p:nvSpPr>
          <p:spPr>
            <a:xfrm>
              <a:off x="3075595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0" name="Google Shape;2553;p78"/>
            <p:cNvSpPr/>
            <p:nvPr/>
          </p:nvSpPr>
          <p:spPr>
            <a:xfrm>
              <a:off x="3075595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1" name="Google Shape;2554;p78"/>
            <p:cNvSpPr/>
            <p:nvPr/>
          </p:nvSpPr>
          <p:spPr>
            <a:xfrm>
              <a:off x="3075595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2" name="Google Shape;2555;p78"/>
            <p:cNvSpPr/>
            <p:nvPr/>
          </p:nvSpPr>
          <p:spPr>
            <a:xfrm>
              <a:off x="3075595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3" name="Google Shape;2556;p78"/>
            <p:cNvSpPr/>
            <p:nvPr/>
          </p:nvSpPr>
          <p:spPr>
            <a:xfrm>
              <a:off x="3075595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4" name="Google Shape;2557;p78"/>
            <p:cNvSpPr/>
            <p:nvPr/>
          </p:nvSpPr>
          <p:spPr>
            <a:xfrm>
              <a:off x="2974340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5" name="Google Shape;2558;p78"/>
            <p:cNvSpPr/>
            <p:nvPr/>
          </p:nvSpPr>
          <p:spPr>
            <a:xfrm>
              <a:off x="2974340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6" name="Google Shape;2559;p78"/>
            <p:cNvSpPr/>
            <p:nvPr/>
          </p:nvSpPr>
          <p:spPr>
            <a:xfrm>
              <a:off x="2974340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7" name="Google Shape;2560;p78"/>
            <p:cNvSpPr/>
            <p:nvPr/>
          </p:nvSpPr>
          <p:spPr>
            <a:xfrm>
              <a:off x="2974340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8" name="Google Shape;2561;p78"/>
            <p:cNvSpPr/>
            <p:nvPr/>
          </p:nvSpPr>
          <p:spPr>
            <a:xfrm>
              <a:off x="2974340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9" name="Google Shape;2562;p78"/>
            <p:cNvSpPr/>
            <p:nvPr/>
          </p:nvSpPr>
          <p:spPr>
            <a:xfrm>
              <a:off x="2974340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0" name="Google Shape;2563;p78"/>
            <p:cNvSpPr/>
            <p:nvPr/>
          </p:nvSpPr>
          <p:spPr>
            <a:xfrm>
              <a:off x="2974340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1" name="Google Shape;2564;p78"/>
            <p:cNvSpPr/>
            <p:nvPr/>
          </p:nvSpPr>
          <p:spPr>
            <a:xfrm>
              <a:off x="2974340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2" name="Google Shape;2565;p78"/>
            <p:cNvSpPr/>
            <p:nvPr/>
          </p:nvSpPr>
          <p:spPr>
            <a:xfrm>
              <a:off x="2974340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3" name="Google Shape;2566;p78"/>
            <p:cNvSpPr/>
            <p:nvPr/>
          </p:nvSpPr>
          <p:spPr>
            <a:xfrm>
              <a:off x="2974340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4" name="Google Shape;2567;p78"/>
            <p:cNvSpPr/>
            <p:nvPr/>
          </p:nvSpPr>
          <p:spPr>
            <a:xfrm>
              <a:off x="2974340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5" name="Google Shape;2568;p78"/>
            <p:cNvSpPr/>
            <p:nvPr/>
          </p:nvSpPr>
          <p:spPr>
            <a:xfrm>
              <a:off x="2974340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6" name="Google Shape;2569;p78"/>
            <p:cNvSpPr/>
            <p:nvPr/>
          </p:nvSpPr>
          <p:spPr>
            <a:xfrm>
              <a:off x="2974340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7" name="Google Shape;2570;p78"/>
            <p:cNvSpPr/>
            <p:nvPr/>
          </p:nvSpPr>
          <p:spPr>
            <a:xfrm>
              <a:off x="2974340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8" name="Google Shape;2571;p78"/>
            <p:cNvSpPr/>
            <p:nvPr/>
          </p:nvSpPr>
          <p:spPr>
            <a:xfrm>
              <a:off x="2974340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9" name="Google Shape;2572;p78"/>
            <p:cNvSpPr/>
            <p:nvPr/>
          </p:nvSpPr>
          <p:spPr>
            <a:xfrm>
              <a:off x="2974340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0" name="Google Shape;2573;p78"/>
            <p:cNvSpPr/>
            <p:nvPr/>
          </p:nvSpPr>
          <p:spPr>
            <a:xfrm>
              <a:off x="2974340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1" name="Google Shape;2574;p78"/>
            <p:cNvSpPr/>
            <p:nvPr/>
          </p:nvSpPr>
          <p:spPr>
            <a:xfrm>
              <a:off x="2974340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2" name="Google Shape;2575;p78"/>
            <p:cNvSpPr/>
            <p:nvPr/>
          </p:nvSpPr>
          <p:spPr>
            <a:xfrm>
              <a:off x="2873051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3" name="Google Shape;2576;p78"/>
            <p:cNvSpPr/>
            <p:nvPr/>
          </p:nvSpPr>
          <p:spPr>
            <a:xfrm>
              <a:off x="2873051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4" name="Google Shape;2577;p78"/>
            <p:cNvSpPr/>
            <p:nvPr/>
          </p:nvSpPr>
          <p:spPr>
            <a:xfrm>
              <a:off x="2873051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5" name="Google Shape;2578;p78"/>
            <p:cNvSpPr/>
            <p:nvPr/>
          </p:nvSpPr>
          <p:spPr>
            <a:xfrm>
              <a:off x="2873051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6" name="Google Shape;2579;p78"/>
            <p:cNvSpPr/>
            <p:nvPr/>
          </p:nvSpPr>
          <p:spPr>
            <a:xfrm>
              <a:off x="2873051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7" name="Google Shape;2580;p78"/>
            <p:cNvSpPr/>
            <p:nvPr/>
          </p:nvSpPr>
          <p:spPr>
            <a:xfrm>
              <a:off x="2873051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8" name="Google Shape;2581;p78"/>
            <p:cNvSpPr/>
            <p:nvPr/>
          </p:nvSpPr>
          <p:spPr>
            <a:xfrm>
              <a:off x="2873051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9" name="Google Shape;2582;p78"/>
            <p:cNvSpPr/>
            <p:nvPr/>
          </p:nvSpPr>
          <p:spPr>
            <a:xfrm>
              <a:off x="2873051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0" name="Google Shape;2583;p78"/>
            <p:cNvSpPr/>
            <p:nvPr/>
          </p:nvSpPr>
          <p:spPr>
            <a:xfrm>
              <a:off x="2873051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1" name="Google Shape;2584;p78"/>
            <p:cNvSpPr/>
            <p:nvPr/>
          </p:nvSpPr>
          <p:spPr>
            <a:xfrm>
              <a:off x="2873051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2" name="Google Shape;2585;p78"/>
            <p:cNvSpPr/>
            <p:nvPr/>
          </p:nvSpPr>
          <p:spPr>
            <a:xfrm>
              <a:off x="2873051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3" name="Google Shape;2586;p78"/>
            <p:cNvSpPr/>
            <p:nvPr/>
          </p:nvSpPr>
          <p:spPr>
            <a:xfrm>
              <a:off x="2873051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4" name="Google Shape;2587;p78"/>
            <p:cNvSpPr/>
            <p:nvPr/>
          </p:nvSpPr>
          <p:spPr>
            <a:xfrm>
              <a:off x="2873051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5" name="Google Shape;2588;p78"/>
            <p:cNvSpPr/>
            <p:nvPr/>
          </p:nvSpPr>
          <p:spPr>
            <a:xfrm>
              <a:off x="2873051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6" name="Google Shape;2589;p78"/>
            <p:cNvSpPr/>
            <p:nvPr/>
          </p:nvSpPr>
          <p:spPr>
            <a:xfrm>
              <a:off x="2873051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7" name="Google Shape;2590;p78"/>
            <p:cNvSpPr/>
            <p:nvPr/>
          </p:nvSpPr>
          <p:spPr>
            <a:xfrm>
              <a:off x="2873051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8" name="Google Shape;2591;p78"/>
            <p:cNvSpPr/>
            <p:nvPr/>
          </p:nvSpPr>
          <p:spPr>
            <a:xfrm>
              <a:off x="2771796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9" name="Google Shape;2592;p78"/>
            <p:cNvSpPr/>
            <p:nvPr/>
          </p:nvSpPr>
          <p:spPr>
            <a:xfrm>
              <a:off x="2771796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0" name="Google Shape;2593;p78"/>
            <p:cNvSpPr/>
            <p:nvPr/>
          </p:nvSpPr>
          <p:spPr>
            <a:xfrm>
              <a:off x="2771796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1" name="Google Shape;2594;p78"/>
            <p:cNvSpPr/>
            <p:nvPr/>
          </p:nvSpPr>
          <p:spPr>
            <a:xfrm>
              <a:off x="2771796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2" name="Google Shape;2595;p78"/>
            <p:cNvSpPr/>
            <p:nvPr/>
          </p:nvSpPr>
          <p:spPr>
            <a:xfrm>
              <a:off x="2771796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3" name="Google Shape;2596;p78"/>
            <p:cNvSpPr/>
            <p:nvPr/>
          </p:nvSpPr>
          <p:spPr>
            <a:xfrm>
              <a:off x="2771796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4" name="Google Shape;2597;p78"/>
            <p:cNvSpPr/>
            <p:nvPr/>
          </p:nvSpPr>
          <p:spPr>
            <a:xfrm>
              <a:off x="2771796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5" name="Google Shape;2598;p78"/>
            <p:cNvSpPr/>
            <p:nvPr/>
          </p:nvSpPr>
          <p:spPr>
            <a:xfrm>
              <a:off x="2771796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6" name="Google Shape;2599;p78"/>
            <p:cNvSpPr/>
            <p:nvPr/>
          </p:nvSpPr>
          <p:spPr>
            <a:xfrm>
              <a:off x="2771796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7" name="Google Shape;2600;p78"/>
            <p:cNvSpPr/>
            <p:nvPr/>
          </p:nvSpPr>
          <p:spPr>
            <a:xfrm>
              <a:off x="2771796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8" name="Google Shape;2601;p78"/>
            <p:cNvSpPr/>
            <p:nvPr/>
          </p:nvSpPr>
          <p:spPr>
            <a:xfrm>
              <a:off x="2771796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9" name="Google Shape;2602;p78"/>
            <p:cNvSpPr/>
            <p:nvPr/>
          </p:nvSpPr>
          <p:spPr>
            <a:xfrm>
              <a:off x="2771796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0" name="Google Shape;2603;p78"/>
            <p:cNvSpPr/>
            <p:nvPr/>
          </p:nvSpPr>
          <p:spPr>
            <a:xfrm>
              <a:off x="2771796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1" name="Google Shape;2604;p78"/>
            <p:cNvSpPr/>
            <p:nvPr/>
          </p:nvSpPr>
          <p:spPr>
            <a:xfrm>
              <a:off x="2771796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2" name="Google Shape;2605;p78"/>
            <p:cNvSpPr/>
            <p:nvPr/>
          </p:nvSpPr>
          <p:spPr>
            <a:xfrm>
              <a:off x="2771796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3" name="Google Shape;2606;p78"/>
            <p:cNvSpPr/>
            <p:nvPr/>
          </p:nvSpPr>
          <p:spPr>
            <a:xfrm>
              <a:off x="2771796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4" name="Google Shape;2607;p78"/>
            <p:cNvSpPr/>
            <p:nvPr/>
          </p:nvSpPr>
          <p:spPr>
            <a:xfrm>
              <a:off x="2771796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5" name="Google Shape;2608;p78"/>
            <p:cNvSpPr/>
            <p:nvPr/>
          </p:nvSpPr>
          <p:spPr>
            <a:xfrm>
              <a:off x="2771796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6" name="Google Shape;2609;p78"/>
            <p:cNvSpPr/>
            <p:nvPr/>
          </p:nvSpPr>
          <p:spPr>
            <a:xfrm>
              <a:off x="2771796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7" name="Google Shape;2610;p78"/>
            <p:cNvSpPr/>
            <p:nvPr/>
          </p:nvSpPr>
          <p:spPr>
            <a:xfrm>
              <a:off x="2670773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8" name="Google Shape;2611;p78"/>
            <p:cNvSpPr/>
            <p:nvPr/>
          </p:nvSpPr>
          <p:spPr>
            <a:xfrm>
              <a:off x="2670773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9" name="Google Shape;2612;p78"/>
            <p:cNvSpPr/>
            <p:nvPr/>
          </p:nvSpPr>
          <p:spPr>
            <a:xfrm>
              <a:off x="2670773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2613;p78"/>
            <p:cNvSpPr/>
            <p:nvPr/>
          </p:nvSpPr>
          <p:spPr>
            <a:xfrm>
              <a:off x="2670773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2614;p78"/>
            <p:cNvSpPr/>
            <p:nvPr/>
          </p:nvSpPr>
          <p:spPr>
            <a:xfrm>
              <a:off x="2670773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2" name="Google Shape;2615;p78"/>
            <p:cNvSpPr/>
            <p:nvPr/>
          </p:nvSpPr>
          <p:spPr>
            <a:xfrm>
              <a:off x="2670773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3" name="Google Shape;2616;p78"/>
            <p:cNvSpPr/>
            <p:nvPr/>
          </p:nvSpPr>
          <p:spPr>
            <a:xfrm>
              <a:off x="2670773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4" name="Google Shape;2617;p78"/>
            <p:cNvSpPr/>
            <p:nvPr/>
          </p:nvSpPr>
          <p:spPr>
            <a:xfrm>
              <a:off x="2670773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5" name="Google Shape;2618;p78"/>
            <p:cNvSpPr/>
            <p:nvPr/>
          </p:nvSpPr>
          <p:spPr>
            <a:xfrm>
              <a:off x="2670773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6" name="Google Shape;2619;p78"/>
            <p:cNvSpPr/>
            <p:nvPr/>
          </p:nvSpPr>
          <p:spPr>
            <a:xfrm>
              <a:off x="2670773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7" name="Google Shape;2620;p78"/>
            <p:cNvSpPr/>
            <p:nvPr/>
          </p:nvSpPr>
          <p:spPr>
            <a:xfrm>
              <a:off x="2670773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8" name="Google Shape;2621;p78"/>
            <p:cNvSpPr/>
            <p:nvPr/>
          </p:nvSpPr>
          <p:spPr>
            <a:xfrm>
              <a:off x="2670773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9" name="Google Shape;2622;p78"/>
            <p:cNvSpPr/>
            <p:nvPr/>
          </p:nvSpPr>
          <p:spPr>
            <a:xfrm>
              <a:off x="2670773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0" name="Google Shape;2623;p78"/>
            <p:cNvSpPr/>
            <p:nvPr/>
          </p:nvSpPr>
          <p:spPr>
            <a:xfrm>
              <a:off x="2670773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1" name="Google Shape;2624;p78"/>
            <p:cNvSpPr/>
            <p:nvPr/>
          </p:nvSpPr>
          <p:spPr>
            <a:xfrm>
              <a:off x="2670773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2" name="Google Shape;2625;p78"/>
            <p:cNvSpPr/>
            <p:nvPr/>
          </p:nvSpPr>
          <p:spPr>
            <a:xfrm>
              <a:off x="2670773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3" name="Google Shape;2626;p78"/>
            <p:cNvSpPr/>
            <p:nvPr/>
          </p:nvSpPr>
          <p:spPr>
            <a:xfrm>
              <a:off x="2670773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4" name="Google Shape;2627;p78"/>
            <p:cNvSpPr/>
            <p:nvPr/>
          </p:nvSpPr>
          <p:spPr>
            <a:xfrm>
              <a:off x="2670773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5" name="Google Shape;2628;p78"/>
            <p:cNvSpPr/>
            <p:nvPr/>
          </p:nvSpPr>
          <p:spPr>
            <a:xfrm>
              <a:off x="2569518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6" name="Google Shape;2629;p78"/>
            <p:cNvSpPr/>
            <p:nvPr/>
          </p:nvSpPr>
          <p:spPr>
            <a:xfrm>
              <a:off x="2569518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7" name="Google Shape;2630;p78"/>
            <p:cNvSpPr/>
            <p:nvPr/>
          </p:nvSpPr>
          <p:spPr>
            <a:xfrm>
              <a:off x="2569518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8" name="Google Shape;2631;p78"/>
            <p:cNvSpPr/>
            <p:nvPr/>
          </p:nvSpPr>
          <p:spPr>
            <a:xfrm>
              <a:off x="2569518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9" name="Google Shape;2632;p78"/>
            <p:cNvSpPr/>
            <p:nvPr/>
          </p:nvSpPr>
          <p:spPr>
            <a:xfrm>
              <a:off x="2569518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0" name="Google Shape;2633;p78"/>
            <p:cNvSpPr/>
            <p:nvPr/>
          </p:nvSpPr>
          <p:spPr>
            <a:xfrm>
              <a:off x="2569518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1" name="Google Shape;2634;p78"/>
            <p:cNvSpPr/>
            <p:nvPr/>
          </p:nvSpPr>
          <p:spPr>
            <a:xfrm>
              <a:off x="2569518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2" name="Google Shape;2635;p78"/>
            <p:cNvSpPr/>
            <p:nvPr/>
          </p:nvSpPr>
          <p:spPr>
            <a:xfrm>
              <a:off x="2569518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3" name="Google Shape;2636;p78"/>
            <p:cNvSpPr/>
            <p:nvPr/>
          </p:nvSpPr>
          <p:spPr>
            <a:xfrm>
              <a:off x="2569518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4" name="Google Shape;2637;p78"/>
            <p:cNvSpPr/>
            <p:nvPr/>
          </p:nvSpPr>
          <p:spPr>
            <a:xfrm>
              <a:off x="2569518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5" name="Google Shape;2638;p78"/>
            <p:cNvSpPr/>
            <p:nvPr/>
          </p:nvSpPr>
          <p:spPr>
            <a:xfrm>
              <a:off x="2569518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6" name="Google Shape;2639;p78"/>
            <p:cNvSpPr/>
            <p:nvPr/>
          </p:nvSpPr>
          <p:spPr>
            <a:xfrm>
              <a:off x="2569518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7" name="Google Shape;2640;p78"/>
            <p:cNvSpPr/>
            <p:nvPr/>
          </p:nvSpPr>
          <p:spPr>
            <a:xfrm>
              <a:off x="2569518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8" name="Google Shape;2641;p78"/>
            <p:cNvSpPr/>
            <p:nvPr/>
          </p:nvSpPr>
          <p:spPr>
            <a:xfrm>
              <a:off x="2569518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9" name="Google Shape;2642;p78"/>
            <p:cNvSpPr/>
            <p:nvPr/>
          </p:nvSpPr>
          <p:spPr>
            <a:xfrm>
              <a:off x="2569518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0" name="Google Shape;2643;p78"/>
            <p:cNvSpPr/>
            <p:nvPr/>
          </p:nvSpPr>
          <p:spPr>
            <a:xfrm>
              <a:off x="2569518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1" name="Google Shape;2644;p78"/>
            <p:cNvSpPr/>
            <p:nvPr/>
          </p:nvSpPr>
          <p:spPr>
            <a:xfrm>
              <a:off x="2569518" y="1360784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2" name="Google Shape;2645;p78"/>
            <p:cNvSpPr/>
            <p:nvPr/>
          </p:nvSpPr>
          <p:spPr>
            <a:xfrm>
              <a:off x="2468230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3" name="Google Shape;2646;p78"/>
            <p:cNvSpPr/>
            <p:nvPr/>
          </p:nvSpPr>
          <p:spPr>
            <a:xfrm>
              <a:off x="2468230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4" name="Google Shape;2647;p78"/>
            <p:cNvSpPr/>
            <p:nvPr/>
          </p:nvSpPr>
          <p:spPr>
            <a:xfrm>
              <a:off x="2468230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5" name="Google Shape;2648;p78"/>
            <p:cNvSpPr/>
            <p:nvPr/>
          </p:nvSpPr>
          <p:spPr>
            <a:xfrm>
              <a:off x="2468230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6" name="Google Shape;2649;p78"/>
            <p:cNvSpPr/>
            <p:nvPr/>
          </p:nvSpPr>
          <p:spPr>
            <a:xfrm>
              <a:off x="2468230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7" name="Google Shape;2650;p78"/>
            <p:cNvSpPr/>
            <p:nvPr/>
          </p:nvSpPr>
          <p:spPr>
            <a:xfrm>
              <a:off x="2468230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8" name="Google Shape;2651;p78"/>
            <p:cNvSpPr/>
            <p:nvPr/>
          </p:nvSpPr>
          <p:spPr>
            <a:xfrm>
              <a:off x="2468230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9" name="Google Shape;2652;p78"/>
            <p:cNvSpPr/>
            <p:nvPr/>
          </p:nvSpPr>
          <p:spPr>
            <a:xfrm>
              <a:off x="2468230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0" name="Google Shape;2653;p78"/>
            <p:cNvSpPr/>
            <p:nvPr/>
          </p:nvSpPr>
          <p:spPr>
            <a:xfrm>
              <a:off x="2468230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1" name="Google Shape;2654;p78"/>
            <p:cNvSpPr/>
            <p:nvPr/>
          </p:nvSpPr>
          <p:spPr>
            <a:xfrm>
              <a:off x="2468230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2" name="Google Shape;2655;p78"/>
            <p:cNvSpPr/>
            <p:nvPr/>
          </p:nvSpPr>
          <p:spPr>
            <a:xfrm>
              <a:off x="2468230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3" name="Google Shape;2656;p78"/>
            <p:cNvSpPr/>
            <p:nvPr/>
          </p:nvSpPr>
          <p:spPr>
            <a:xfrm>
              <a:off x="2468230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4" name="Google Shape;2657;p78"/>
            <p:cNvSpPr/>
            <p:nvPr/>
          </p:nvSpPr>
          <p:spPr>
            <a:xfrm>
              <a:off x="2468230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5" name="Google Shape;2658;p78"/>
            <p:cNvSpPr/>
            <p:nvPr/>
          </p:nvSpPr>
          <p:spPr>
            <a:xfrm>
              <a:off x="2468230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6" name="Google Shape;2659;p78"/>
            <p:cNvSpPr/>
            <p:nvPr/>
          </p:nvSpPr>
          <p:spPr>
            <a:xfrm>
              <a:off x="2468230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7" name="Google Shape;2660;p78"/>
            <p:cNvSpPr/>
            <p:nvPr/>
          </p:nvSpPr>
          <p:spPr>
            <a:xfrm>
              <a:off x="2468230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8" name="Google Shape;2661;p78"/>
            <p:cNvSpPr/>
            <p:nvPr/>
          </p:nvSpPr>
          <p:spPr>
            <a:xfrm>
              <a:off x="2468230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9" name="Google Shape;2662;p78"/>
            <p:cNvSpPr/>
            <p:nvPr/>
          </p:nvSpPr>
          <p:spPr>
            <a:xfrm>
              <a:off x="2468230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0" name="Google Shape;2663;p78"/>
            <p:cNvSpPr/>
            <p:nvPr/>
          </p:nvSpPr>
          <p:spPr>
            <a:xfrm>
              <a:off x="2366974" y="3182612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1" name="Google Shape;2664;p78"/>
            <p:cNvSpPr/>
            <p:nvPr/>
          </p:nvSpPr>
          <p:spPr>
            <a:xfrm>
              <a:off x="2366974" y="3081590"/>
              <a:ext cx="82918" cy="70825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2" name="Google Shape;2665;p78"/>
            <p:cNvSpPr/>
            <p:nvPr/>
          </p:nvSpPr>
          <p:spPr>
            <a:xfrm>
              <a:off x="2366974" y="2980334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3" name="Google Shape;2666;p78"/>
            <p:cNvSpPr/>
            <p:nvPr/>
          </p:nvSpPr>
          <p:spPr>
            <a:xfrm>
              <a:off x="2366974" y="2879046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4" name="Google Shape;2667;p78"/>
            <p:cNvSpPr/>
            <p:nvPr/>
          </p:nvSpPr>
          <p:spPr>
            <a:xfrm>
              <a:off x="2366974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5" name="Google Shape;2668;p78"/>
            <p:cNvSpPr/>
            <p:nvPr/>
          </p:nvSpPr>
          <p:spPr>
            <a:xfrm>
              <a:off x="2366974" y="267650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6" name="Google Shape;2669;p78"/>
            <p:cNvSpPr/>
            <p:nvPr/>
          </p:nvSpPr>
          <p:spPr>
            <a:xfrm>
              <a:off x="2366974" y="2575247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7" name="Google Shape;2670;p78"/>
            <p:cNvSpPr/>
            <p:nvPr/>
          </p:nvSpPr>
          <p:spPr>
            <a:xfrm>
              <a:off x="2366974" y="247395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8" name="Google Shape;2671;p78"/>
            <p:cNvSpPr/>
            <p:nvPr/>
          </p:nvSpPr>
          <p:spPr>
            <a:xfrm>
              <a:off x="2366974" y="2372671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9" name="Google Shape;2672;p78"/>
            <p:cNvSpPr/>
            <p:nvPr/>
          </p:nvSpPr>
          <p:spPr>
            <a:xfrm>
              <a:off x="2366974" y="2271681"/>
              <a:ext cx="82918" cy="70792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0" name="Google Shape;2673;p78"/>
            <p:cNvSpPr/>
            <p:nvPr/>
          </p:nvSpPr>
          <p:spPr>
            <a:xfrm>
              <a:off x="2366974" y="2170426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1" name="Google Shape;2674;p78"/>
            <p:cNvSpPr/>
            <p:nvPr/>
          </p:nvSpPr>
          <p:spPr>
            <a:xfrm>
              <a:off x="2366974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2" name="Google Shape;2675;p78"/>
            <p:cNvSpPr/>
            <p:nvPr/>
          </p:nvSpPr>
          <p:spPr>
            <a:xfrm>
              <a:off x="2366974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3" name="Google Shape;2676;p78"/>
            <p:cNvSpPr/>
            <p:nvPr/>
          </p:nvSpPr>
          <p:spPr>
            <a:xfrm>
              <a:off x="2366974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4" name="Google Shape;2677;p78"/>
            <p:cNvSpPr/>
            <p:nvPr/>
          </p:nvSpPr>
          <p:spPr>
            <a:xfrm>
              <a:off x="2366974" y="1563028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5" name="Google Shape;2678;p78"/>
            <p:cNvSpPr/>
            <p:nvPr/>
          </p:nvSpPr>
          <p:spPr>
            <a:xfrm>
              <a:off x="2265686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6" name="Google Shape;2679;p78"/>
            <p:cNvSpPr/>
            <p:nvPr/>
          </p:nvSpPr>
          <p:spPr>
            <a:xfrm>
              <a:off x="2265686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7" name="Google Shape;2680;p78"/>
            <p:cNvSpPr/>
            <p:nvPr/>
          </p:nvSpPr>
          <p:spPr>
            <a:xfrm>
              <a:off x="2265686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8" name="Google Shape;2681;p78"/>
            <p:cNvSpPr/>
            <p:nvPr/>
          </p:nvSpPr>
          <p:spPr>
            <a:xfrm>
              <a:off x="2265686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9" name="Google Shape;2682;p78"/>
            <p:cNvSpPr/>
            <p:nvPr/>
          </p:nvSpPr>
          <p:spPr>
            <a:xfrm>
              <a:off x="2265686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0" name="Google Shape;2683;p78"/>
            <p:cNvSpPr/>
            <p:nvPr/>
          </p:nvSpPr>
          <p:spPr>
            <a:xfrm>
              <a:off x="2265686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1" name="Google Shape;2684;p78"/>
            <p:cNvSpPr/>
            <p:nvPr/>
          </p:nvSpPr>
          <p:spPr>
            <a:xfrm>
              <a:off x="2265686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2" name="Google Shape;2685;p78"/>
            <p:cNvSpPr/>
            <p:nvPr/>
          </p:nvSpPr>
          <p:spPr>
            <a:xfrm>
              <a:off x="2265686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3" name="Google Shape;2686;p78"/>
            <p:cNvSpPr/>
            <p:nvPr/>
          </p:nvSpPr>
          <p:spPr>
            <a:xfrm>
              <a:off x="2265686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4" name="Google Shape;2687;p78"/>
            <p:cNvSpPr/>
            <p:nvPr/>
          </p:nvSpPr>
          <p:spPr>
            <a:xfrm>
              <a:off x="2265686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5" name="Google Shape;2688;p78"/>
            <p:cNvSpPr/>
            <p:nvPr/>
          </p:nvSpPr>
          <p:spPr>
            <a:xfrm>
              <a:off x="2265686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6" name="Google Shape;2689;p78"/>
            <p:cNvSpPr/>
            <p:nvPr/>
          </p:nvSpPr>
          <p:spPr>
            <a:xfrm>
              <a:off x="2265686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7" name="Google Shape;2690;p78"/>
            <p:cNvSpPr/>
            <p:nvPr/>
          </p:nvSpPr>
          <p:spPr>
            <a:xfrm>
              <a:off x="2265686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8" name="Google Shape;2691;p78"/>
            <p:cNvSpPr/>
            <p:nvPr/>
          </p:nvSpPr>
          <p:spPr>
            <a:xfrm>
              <a:off x="2265686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9" name="Google Shape;2692;p78"/>
            <p:cNvSpPr/>
            <p:nvPr/>
          </p:nvSpPr>
          <p:spPr>
            <a:xfrm>
              <a:off x="2265686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0" name="Google Shape;2693;p78"/>
            <p:cNvSpPr/>
            <p:nvPr/>
          </p:nvSpPr>
          <p:spPr>
            <a:xfrm>
              <a:off x="2164696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1" name="Google Shape;2694;p78"/>
            <p:cNvSpPr/>
            <p:nvPr/>
          </p:nvSpPr>
          <p:spPr>
            <a:xfrm>
              <a:off x="2164696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2" name="Google Shape;2695;p78"/>
            <p:cNvSpPr/>
            <p:nvPr/>
          </p:nvSpPr>
          <p:spPr>
            <a:xfrm>
              <a:off x="2164696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3" name="Google Shape;2696;p78"/>
            <p:cNvSpPr/>
            <p:nvPr/>
          </p:nvSpPr>
          <p:spPr>
            <a:xfrm>
              <a:off x="2164696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4" name="Google Shape;2697;p78"/>
            <p:cNvSpPr/>
            <p:nvPr/>
          </p:nvSpPr>
          <p:spPr>
            <a:xfrm>
              <a:off x="2164696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5" name="Google Shape;2698;p78"/>
            <p:cNvSpPr/>
            <p:nvPr/>
          </p:nvSpPr>
          <p:spPr>
            <a:xfrm>
              <a:off x="2164696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6" name="Google Shape;2699;p78"/>
            <p:cNvSpPr/>
            <p:nvPr/>
          </p:nvSpPr>
          <p:spPr>
            <a:xfrm>
              <a:off x="2164696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7" name="Google Shape;2700;p78"/>
            <p:cNvSpPr/>
            <p:nvPr/>
          </p:nvSpPr>
          <p:spPr>
            <a:xfrm>
              <a:off x="2164696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8" name="Google Shape;2701;p78"/>
            <p:cNvSpPr/>
            <p:nvPr/>
          </p:nvSpPr>
          <p:spPr>
            <a:xfrm>
              <a:off x="2164696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9" name="Google Shape;2702;p78"/>
            <p:cNvSpPr/>
            <p:nvPr/>
          </p:nvSpPr>
          <p:spPr>
            <a:xfrm>
              <a:off x="2063408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0" name="Google Shape;2703;p78"/>
            <p:cNvSpPr/>
            <p:nvPr/>
          </p:nvSpPr>
          <p:spPr>
            <a:xfrm>
              <a:off x="2063408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1" name="Google Shape;2704;p78"/>
            <p:cNvSpPr/>
            <p:nvPr/>
          </p:nvSpPr>
          <p:spPr>
            <a:xfrm>
              <a:off x="2063408" y="227168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2" name="Google Shape;2705;p78"/>
            <p:cNvSpPr/>
            <p:nvPr/>
          </p:nvSpPr>
          <p:spPr>
            <a:xfrm>
              <a:off x="2063408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3" name="Google Shape;2706;p78"/>
            <p:cNvSpPr/>
            <p:nvPr/>
          </p:nvSpPr>
          <p:spPr>
            <a:xfrm>
              <a:off x="2063408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4" name="Google Shape;2707;p78"/>
            <p:cNvSpPr/>
            <p:nvPr/>
          </p:nvSpPr>
          <p:spPr>
            <a:xfrm>
              <a:off x="2063408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5" name="Google Shape;2708;p78"/>
            <p:cNvSpPr/>
            <p:nvPr/>
          </p:nvSpPr>
          <p:spPr>
            <a:xfrm>
              <a:off x="2063408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6" name="Google Shape;2709;p78"/>
            <p:cNvSpPr/>
            <p:nvPr/>
          </p:nvSpPr>
          <p:spPr>
            <a:xfrm>
              <a:off x="1962153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7" name="Google Shape;2710;p78"/>
            <p:cNvSpPr/>
            <p:nvPr/>
          </p:nvSpPr>
          <p:spPr>
            <a:xfrm>
              <a:off x="1962153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8" name="Google Shape;2711;p78"/>
            <p:cNvSpPr/>
            <p:nvPr/>
          </p:nvSpPr>
          <p:spPr>
            <a:xfrm>
              <a:off x="1962153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9" name="Google Shape;2712;p78"/>
            <p:cNvSpPr/>
            <p:nvPr/>
          </p:nvSpPr>
          <p:spPr>
            <a:xfrm>
              <a:off x="1962153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0" name="Google Shape;2713;p78"/>
            <p:cNvSpPr/>
            <p:nvPr/>
          </p:nvSpPr>
          <p:spPr>
            <a:xfrm>
              <a:off x="1962153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1" name="Google Shape;2714;p78"/>
            <p:cNvSpPr/>
            <p:nvPr/>
          </p:nvSpPr>
          <p:spPr>
            <a:xfrm>
              <a:off x="1962153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2" name="Google Shape;2715;p78"/>
            <p:cNvSpPr/>
            <p:nvPr/>
          </p:nvSpPr>
          <p:spPr>
            <a:xfrm>
              <a:off x="1860864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3" name="Google Shape;2716;p78"/>
            <p:cNvSpPr/>
            <p:nvPr/>
          </p:nvSpPr>
          <p:spPr>
            <a:xfrm>
              <a:off x="1860864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4" name="Google Shape;2717;p78"/>
            <p:cNvSpPr/>
            <p:nvPr/>
          </p:nvSpPr>
          <p:spPr>
            <a:xfrm>
              <a:off x="1860864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5" name="Google Shape;2718;p78"/>
            <p:cNvSpPr/>
            <p:nvPr/>
          </p:nvSpPr>
          <p:spPr>
            <a:xfrm>
              <a:off x="1860864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6" name="Google Shape;2719;p78"/>
            <p:cNvSpPr/>
            <p:nvPr/>
          </p:nvSpPr>
          <p:spPr>
            <a:xfrm>
              <a:off x="1759609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7" name="Google Shape;2720;p78"/>
            <p:cNvSpPr/>
            <p:nvPr/>
          </p:nvSpPr>
          <p:spPr>
            <a:xfrm>
              <a:off x="1759609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8" name="Google Shape;2721;p78"/>
            <p:cNvSpPr/>
            <p:nvPr/>
          </p:nvSpPr>
          <p:spPr>
            <a:xfrm>
              <a:off x="1759609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9" name="Google Shape;2722;p78"/>
            <p:cNvSpPr/>
            <p:nvPr/>
          </p:nvSpPr>
          <p:spPr>
            <a:xfrm>
              <a:off x="1759609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0" name="Google Shape;2723;p78"/>
            <p:cNvSpPr/>
            <p:nvPr/>
          </p:nvSpPr>
          <p:spPr>
            <a:xfrm>
              <a:off x="1658321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1" name="Google Shape;2724;p78"/>
            <p:cNvSpPr/>
            <p:nvPr/>
          </p:nvSpPr>
          <p:spPr>
            <a:xfrm>
              <a:off x="1658321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2" name="Google Shape;2725;p78"/>
            <p:cNvSpPr/>
            <p:nvPr/>
          </p:nvSpPr>
          <p:spPr>
            <a:xfrm>
              <a:off x="1658321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3" name="Google Shape;2726;p78"/>
            <p:cNvSpPr/>
            <p:nvPr/>
          </p:nvSpPr>
          <p:spPr>
            <a:xfrm>
              <a:off x="1658321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4" name="Google Shape;2727;p78"/>
            <p:cNvSpPr/>
            <p:nvPr/>
          </p:nvSpPr>
          <p:spPr>
            <a:xfrm>
              <a:off x="1557066" y="2170426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5" name="Google Shape;2728;p78"/>
            <p:cNvSpPr/>
            <p:nvPr/>
          </p:nvSpPr>
          <p:spPr>
            <a:xfrm>
              <a:off x="1557066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6" name="Google Shape;2729;p78"/>
            <p:cNvSpPr/>
            <p:nvPr/>
          </p:nvSpPr>
          <p:spPr>
            <a:xfrm>
              <a:off x="1557066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7" name="Google Shape;2730;p78"/>
            <p:cNvSpPr/>
            <p:nvPr/>
          </p:nvSpPr>
          <p:spPr>
            <a:xfrm>
              <a:off x="1557066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8" name="Google Shape;2731;p78"/>
            <p:cNvSpPr/>
            <p:nvPr/>
          </p:nvSpPr>
          <p:spPr>
            <a:xfrm>
              <a:off x="1455777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9" name="Google Shape;2732;p78"/>
            <p:cNvSpPr/>
            <p:nvPr/>
          </p:nvSpPr>
          <p:spPr>
            <a:xfrm>
              <a:off x="1455777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0" name="Google Shape;2733;p78"/>
            <p:cNvSpPr/>
            <p:nvPr/>
          </p:nvSpPr>
          <p:spPr>
            <a:xfrm>
              <a:off x="1455777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1" name="Google Shape;2734;p78"/>
            <p:cNvSpPr/>
            <p:nvPr/>
          </p:nvSpPr>
          <p:spPr>
            <a:xfrm>
              <a:off x="1455777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2" name="Google Shape;2735;p78"/>
            <p:cNvSpPr/>
            <p:nvPr/>
          </p:nvSpPr>
          <p:spPr>
            <a:xfrm>
              <a:off x="1354788" y="2271681"/>
              <a:ext cx="82851" cy="70792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3" name="Google Shape;2736;p78"/>
            <p:cNvSpPr/>
            <p:nvPr/>
          </p:nvSpPr>
          <p:spPr>
            <a:xfrm>
              <a:off x="1354788" y="2170393"/>
              <a:ext cx="82851" cy="70825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4" name="Google Shape;2737;p78"/>
            <p:cNvSpPr/>
            <p:nvPr/>
          </p:nvSpPr>
          <p:spPr>
            <a:xfrm>
              <a:off x="1354788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5" name="Google Shape;2738;p78"/>
            <p:cNvSpPr/>
            <p:nvPr/>
          </p:nvSpPr>
          <p:spPr>
            <a:xfrm>
              <a:off x="1354788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6" name="Google Shape;2739;p78"/>
            <p:cNvSpPr/>
            <p:nvPr/>
          </p:nvSpPr>
          <p:spPr>
            <a:xfrm>
              <a:off x="1354788" y="1866860"/>
              <a:ext cx="82851" cy="70792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7" name="Google Shape;2740;p78"/>
            <p:cNvSpPr/>
            <p:nvPr/>
          </p:nvSpPr>
          <p:spPr>
            <a:xfrm>
              <a:off x="1253499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8" name="Google Shape;2741;p78"/>
            <p:cNvSpPr/>
            <p:nvPr/>
          </p:nvSpPr>
          <p:spPr>
            <a:xfrm>
              <a:off x="1253499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9" name="Google Shape;2742;p78"/>
            <p:cNvSpPr/>
            <p:nvPr/>
          </p:nvSpPr>
          <p:spPr>
            <a:xfrm>
              <a:off x="1253499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0" name="Google Shape;2743;p78"/>
            <p:cNvSpPr/>
            <p:nvPr/>
          </p:nvSpPr>
          <p:spPr>
            <a:xfrm>
              <a:off x="1253499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1" name="Google Shape;2744;p78"/>
            <p:cNvSpPr/>
            <p:nvPr/>
          </p:nvSpPr>
          <p:spPr>
            <a:xfrm>
              <a:off x="1253499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2" name="Google Shape;2745;p78"/>
            <p:cNvSpPr/>
            <p:nvPr/>
          </p:nvSpPr>
          <p:spPr>
            <a:xfrm>
              <a:off x="1253499" y="1866860"/>
              <a:ext cx="82585" cy="70759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3" name="Google Shape;2746;p78"/>
            <p:cNvSpPr/>
            <p:nvPr/>
          </p:nvSpPr>
          <p:spPr>
            <a:xfrm>
              <a:off x="1152244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4" name="Google Shape;2747;p78"/>
            <p:cNvSpPr/>
            <p:nvPr/>
          </p:nvSpPr>
          <p:spPr>
            <a:xfrm>
              <a:off x="1152244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5" name="Google Shape;2748;p78"/>
            <p:cNvSpPr/>
            <p:nvPr/>
          </p:nvSpPr>
          <p:spPr>
            <a:xfrm>
              <a:off x="1152244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6" name="Google Shape;2749;p78"/>
            <p:cNvSpPr/>
            <p:nvPr/>
          </p:nvSpPr>
          <p:spPr>
            <a:xfrm>
              <a:off x="1152244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7" name="Google Shape;2750;p78"/>
            <p:cNvSpPr/>
            <p:nvPr/>
          </p:nvSpPr>
          <p:spPr>
            <a:xfrm>
              <a:off x="6719553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8" name="Google Shape;2751;p78"/>
            <p:cNvSpPr/>
            <p:nvPr/>
          </p:nvSpPr>
          <p:spPr>
            <a:xfrm>
              <a:off x="6719553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9" name="Google Shape;2752;p78"/>
            <p:cNvSpPr/>
            <p:nvPr/>
          </p:nvSpPr>
          <p:spPr>
            <a:xfrm>
              <a:off x="6820842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0" name="Google Shape;2753;p78"/>
            <p:cNvSpPr/>
            <p:nvPr/>
          </p:nvSpPr>
          <p:spPr>
            <a:xfrm>
              <a:off x="6820842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1" name="Google Shape;2754;p78"/>
            <p:cNvSpPr/>
            <p:nvPr/>
          </p:nvSpPr>
          <p:spPr>
            <a:xfrm>
              <a:off x="6922097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2" name="Google Shape;2755;p78"/>
            <p:cNvSpPr/>
            <p:nvPr/>
          </p:nvSpPr>
          <p:spPr>
            <a:xfrm>
              <a:off x="6820842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3" name="Google Shape;2756;p78"/>
            <p:cNvSpPr/>
            <p:nvPr/>
          </p:nvSpPr>
          <p:spPr>
            <a:xfrm>
              <a:off x="7630485" y="1765605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4" name="Google Shape;2757;p78"/>
            <p:cNvSpPr/>
            <p:nvPr/>
          </p:nvSpPr>
          <p:spPr>
            <a:xfrm>
              <a:off x="7630485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5" name="Google Shape;2758;p78"/>
            <p:cNvSpPr/>
            <p:nvPr/>
          </p:nvSpPr>
          <p:spPr>
            <a:xfrm>
              <a:off x="7630485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6" name="Google Shape;2759;p78"/>
            <p:cNvSpPr/>
            <p:nvPr/>
          </p:nvSpPr>
          <p:spPr>
            <a:xfrm>
              <a:off x="7630485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7" name="Google Shape;2760;p78"/>
            <p:cNvSpPr/>
            <p:nvPr/>
          </p:nvSpPr>
          <p:spPr>
            <a:xfrm>
              <a:off x="7630485" y="2170426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8" name="Google Shape;2761;p78"/>
            <p:cNvSpPr/>
            <p:nvPr/>
          </p:nvSpPr>
          <p:spPr>
            <a:xfrm>
              <a:off x="7630485" y="2271681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9" name="Google Shape;2762;p78"/>
            <p:cNvSpPr/>
            <p:nvPr/>
          </p:nvSpPr>
          <p:spPr>
            <a:xfrm>
              <a:off x="7630485" y="2372671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0" name="Google Shape;2763;p78"/>
            <p:cNvSpPr/>
            <p:nvPr/>
          </p:nvSpPr>
          <p:spPr>
            <a:xfrm>
              <a:off x="7630485" y="247395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1" name="Google Shape;2764;p78"/>
            <p:cNvSpPr/>
            <p:nvPr/>
          </p:nvSpPr>
          <p:spPr>
            <a:xfrm>
              <a:off x="7630485" y="2575247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2" name="Google Shape;2765;p78"/>
            <p:cNvSpPr/>
            <p:nvPr/>
          </p:nvSpPr>
          <p:spPr>
            <a:xfrm>
              <a:off x="7630485" y="267650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3" name="Google Shape;2766;p78"/>
            <p:cNvSpPr/>
            <p:nvPr/>
          </p:nvSpPr>
          <p:spPr>
            <a:xfrm>
              <a:off x="7630485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2767;p78"/>
            <p:cNvSpPr/>
            <p:nvPr/>
          </p:nvSpPr>
          <p:spPr>
            <a:xfrm>
              <a:off x="7630485" y="2879046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5" name="Google Shape;2768;p78"/>
            <p:cNvSpPr/>
            <p:nvPr/>
          </p:nvSpPr>
          <p:spPr>
            <a:xfrm>
              <a:off x="7630485" y="2980334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6" name="Google Shape;2769;p78"/>
            <p:cNvSpPr/>
            <p:nvPr/>
          </p:nvSpPr>
          <p:spPr>
            <a:xfrm>
              <a:off x="7630485" y="3081590"/>
              <a:ext cx="82918" cy="70825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7" name="Google Shape;2770;p78"/>
            <p:cNvSpPr/>
            <p:nvPr/>
          </p:nvSpPr>
          <p:spPr>
            <a:xfrm>
              <a:off x="7124375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8" name="Google Shape;2771;p78"/>
            <p:cNvSpPr/>
            <p:nvPr/>
          </p:nvSpPr>
          <p:spPr>
            <a:xfrm>
              <a:off x="7124375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9" name="Google Shape;2772;p78"/>
            <p:cNvSpPr/>
            <p:nvPr/>
          </p:nvSpPr>
          <p:spPr>
            <a:xfrm>
              <a:off x="7124375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0" name="Google Shape;2773;p78"/>
            <p:cNvSpPr/>
            <p:nvPr/>
          </p:nvSpPr>
          <p:spPr>
            <a:xfrm>
              <a:off x="7124375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1" name="Google Shape;2774;p78"/>
            <p:cNvSpPr/>
            <p:nvPr/>
          </p:nvSpPr>
          <p:spPr>
            <a:xfrm>
              <a:off x="7124375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2" name="Google Shape;2775;p78"/>
            <p:cNvSpPr/>
            <p:nvPr/>
          </p:nvSpPr>
          <p:spPr>
            <a:xfrm>
              <a:off x="7124375" y="227168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3" name="Google Shape;2776;p78"/>
            <p:cNvSpPr/>
            <p:nvPr/>
          </p:nvSpPr>
          <p:spPr>
            <a:xfrm>
              <a:off x="7124375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4" name="Google Shape;2777;p78"/>
            <p:cNvSpPr/>
            <p:nvPr/>
          </p:nvSpPr>
          <p:spPr>
            <a:xfrm>
              <a:off x="7124375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5" name="Google Shape;2778;p78"/>
            <p:cNvSpPr/>
            <p:nvPr/>
          </p:nvSpPr>
          <p:spPr>
            <a:xfrm>
              <a:off x="7124375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6" name="Google Shape;2779;p78"/>
            <p:cNvSpPr/>
            <p:nvPr/>
          </p:nvSpPr>
          <p:spPr>
            <a:xfrm>
              <a:off x="7124375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7" name="Google Shape;2780;p78"/>
            <p:cNvSpPr/>
            <p:nvPr/>
          </p:nvSpPr>
          <p:spPr>
            <a:xfrm>
              <a:off x="7124375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8" name="Google Shape;2781;p78"/>
            <p:cNvSpPr/>
            <p:nvPr/>
          </p:nvSpPr>
          <p:spPr>
            <a:xfrm>
              <a:off x="7124375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9" name="Google Shape;2782;p78"/>
            <p:cNvSpPr/>
            <p:nvPr/>
          </p:nvSpPr>
          <p:spPr>
            <a:xfrm>
              <a:off x="6618265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0" name="Google Shape;2783;p78"/>
            <p:cNvSpPr/>
            <p:nvPr/>
          </p:nvSpPr>
          <p:spPr>
            <a:xfrm>
              <a:off x="6618265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1" name="Google Shape;2784;p78"/>
            <p:cNvSpPr/>
            <p:nvPr/>
          </p:nvSpPr>
          <p:spPr>
            <a:xfrm>
              <a:off x="6618265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2" name="Google Shape;2785;p78"/>
            <p:cNvSpPr/>
            <p:nvPr/>
          </p:nvSpPr>
          <p:spPr>
            <a:xfrm>
              <a:off x="6618265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3" name="Google Shape;2786;p78"/>
            <p:cNvSpPr/>
            <p:nvPr/>
          </p:nvSpPr>
          <p:spPr>
            <a:xfrm>
              <a:off x="6719553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4" name="Google Shape;2787;p78"/>
            <p:cNvSpPr/>
            <p:nvPr/>
          </p:nvSpPr>
          <p:spPr>
            <a:xfrm>
              <a:off x="6719553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5" name="Google Shape;2788;p78"/>
            <p:cNvSpPr/>
            <p:nvPr/>
          </p:nvSpPr>
          <p:spPr>
            <a:xfrm>
              <a:off x="6820842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6" name="Google Shape;2789;p78"/>
            <p:cNvSpPr/>
            <p:nvPr/>
          </p:nvSpPr>
          <p:spPr>
            <a:xfrm>
              <a:off x="6820842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7" name="Google Shape;2790;p78"/>
            <p:cNvSpPr/>
            <p:nvPr/>
          </p:nvSpPr>
          <p:spPr>
            <a:xfrm>
              <a:off x="6820842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8" name="Google Shape;2791;p78"/>
            <p:cNvSpPr/>
            <p:nvPr/>
          </p:nvSpPr>
          <p:spPr>
            <a:xfrm>
              <a:off x="6820842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9" name="Google Shape;2792;p78"/>
            <p:cNvSpPr/>
            <p:nvPr/>
          </p:nvSpPr>
          <p:spPr>
            <a:xfrm>
              <a:off x="6820842" y="227168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0" name="Google Shape;2793;p78"/>
            <p:cNvSpPr/>
            <p:nvPr/>
          </p:nvSpPr>
          <p:spPr>
            <a:xfrm>
              <a:off x="6820842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1" name="Google Shape;2794;p78"/>
            <p:cNvSpPr/>
            <p:nvPr/>
          </p:nvSpPr>
          <p:spPr>
            <a:xfrm>
              <a:off x="6820842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2" name="Google Shape;2795;p78"/>
            <p:cNvSpPr/>
            <p:nvPr/>
          </p:nvSpPr>
          <p:spPr>
            <a:xfrm>
              <a:off x="6820842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3" name="Google Shape;2796;p78"/>
            <p:cNvSpPr/>
            <p:nvPr/>
          </p:nvSpPr>
          <p:spPr>
            <a:xfrm>
              <a:off x="6820842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4" name="Google Shape;2797;p78"/>
            <p:cNvSpPr/>
            <p:nvPr/>
          </p:nvSpPr>
          <p:spPr>
            <a:xfrm>
              <a:off x="6820842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5" name="Google Shape;2798;p78"/>
            <p:cNvSpPr/>
            <p:nvPr/>
          </p:nvSpPr>
          <p:spPr>
            <a:xfrm>
              <a:off x="6820842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6" name="Google Shape;2799;p78"/>
            <p:cNvSpPr/>
            <p:nvPr/>
          </p:nvSpPr>
          <p:spPr>
            <a:xfrm>
              <a:off x="6820842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7" name="Google Shape;2800;p78"/>
            <p:cNvSpPr/>
            <p:nvPr/>
          </p:nvSpPr>
          <p:spPr>
            <a:xfrm>
              <a:off x="6922097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8" name="Google Shape;2801;p78"/>
            <p:cNvSpPr/>
            <p:nvPr/>
          </p:nvSpPr>
          <p:spPr>
            <a:xfrm>
              <a:off x="6922097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9" name="Google Shape;2802;p78"/>
            <p:cNvSpPr/>
            <p:nvPr/>
          </p:nvSpPr>
          <p:spPr>
            <a:xfrm>
              <a:off x="6922097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0" name="Google Shape;2803;p78"/>
            <p:cNvSpPr/>
            <p:nvPr/>
          </p:nvSpPr>
          <p:spPr>
            <a:xfrm>
              <a:off x="6922097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1" name="Google Shape;2804;p78"/>
            <p:cNvSpPr/>
            <p:nvPr/>
          </p:nvSpPr>
          <p:spPr>
            <a:xfrm>
              <a:off x="6922097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2" name="Google Shape;2805;p78"/>
            <p:cNvSpPr/>
            <p:nvPr/>
          </p:nvSpPr>
          <p:spPr>
            <a:xfrm>
              <a:off x="6922097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3" name="Google Shape;2806;p78"/>
            <p:cNvSpPr/>
            <p:nvPr/>
          </p:nvSpPr>
          <p:spPr>
            <a:xfrm>
              <a:off x="6922097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4" name="Google Shape;2807;p78"/>
            <p:cNvSpPr/>
            <p:nvPr/>
          </p:nvSpPr>
          <p:spPr>
            <a:xfrm>
              <a:off x="6922097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5" name="Google Shape;2808;p78"/>
            <p:cNvSpPr/>
            <p:nvPr/>
          </p:nvSpPr>
          <p:spPr>
            <a:xfrm>
              <a:off x="6922097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6" name="Google Shape;2809;p78"/>
            <p:cNvSpPr/>
            <p:nvPr/>
          </p:nvSpPr>
          <p:spPr>
            <a:xfrm>
              <a:off x="6922097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7" name="Google Shape;2810;p78"/>
            <p:cNvSpPr/>
            <p:nvPr/>
          </p:nvSpPr>
          <p:spPr>
            <a:xfrm>
              <a:off x="6922097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8" name="Google Shape;2811;p78"/>
            <p:cNvSpPr/>
            <p:nvPr/>
          </p:nvSpPr>
          <p:spPr>
            <a:xfrm>
              <a:off x="6922097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9" name="Google Shape;2812;p78"/>
            <p:cNvSpPr/>
            <p:nvPr/>
          </p:nvSpPr>
          <p:spPr>
            <a:xfrm>
              <a:off x="7023385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0" name="Google Shape;2813;p78"/>
            <p:cNvSpPr/>
            <p:nvPr/>
          </p:nvSpPr>
          <p:spPr>
            <a:xfrm>
              <a:off x="7023385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1" name="Google Shape;2814;p78"/>
            <p:cNvSpPr/>
            <p:nvPr/>
          </p:nvSpPr>
          <p:spPr>
            <a:xfrm>
              <a:off x="7023385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2" name="Google Shape;2815;p78"/>
            <p:cNvSpPr/>
            <p:nvPr/>
          </p:nvSpPr>
          <p:spPr>
            <a:xfrm>
              <a:off x="7023385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3" name="Google Shape;2816;p78"/>
            <p:cNvSpPr/>
            <p:nvPr/>
          </p:nvSpPr>
          <p:spPr>
            <a:xfrm>
              <a:off x="7023385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4" name="Google Shape;2817;p78"/>
            <p:cNvSpPr/>
            <p:nvPr/>
          </p:nvSpPr>
          <p:spPr>
            <a:xfrm>
              <a:off x="7023385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5" name="Google Shape;2818;p78"/>
            <p:cNvSpPr/>
            <p:nvPr/>
          </p:nvSpPr>
          <p:spPr>
            <a:xfrm>
              <a:off x="7023385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6" name="Google Shape;2819;p78"/>
            <p:cNvSpPr/>
            <p:nvPr/>
          </p:nvSpPr>
          <p:spPr>
            <a:xfrm>
              <a:off x="7023385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7" name="Google Shape;2820;p78"/>
            <p:cNvSpPr/>
            <p:nvPr/>
          </p:nvSpPr>
          <p:spPr>
            <a:xfrm>
              <a:off x="7023385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8" name="Google Shape;2821;p78"/>
            <p:cNvSpPr/>
            <p:nvPr/>
          </p:nvSpPr>
          <p:spPr>
            <a:xfrm>
              <a:off x="7023385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9" name="Google Shape;2822;p78"/>
            <p:cNvSpPr/>
            <p:nvPr/>
          </p:nvSpPr>
          <p:spPr>
            <a:xfrm>
              <a:off x="7023385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0" name="Google Shape;2823;p78"/>
            <p:cNvSpPr/>
            <p:nvPr/>
          </p:nvSpPr>
          <p:spPr>
            <a:xfrm>
              <a:off x="7023385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1" name="Google Shape;2824;p78"/>
            <p:cNvSpPr/>
            <p:nvPr/>
          </p:nvSpPr>
          <p:spPr>
            <a:xfrm>
              <a:off x="7124375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2" name="Google Shape;2825;p78"/>
            <p:cNvSpPr/>
            <p:nvPr/>
          </p:nvSpPr>
          <p:spPr>
            <a:xfrm>
              <a:off x="7124375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3" name="Google Shape;2826;p78"/>
            <p:cNvSpPr/>
            <p:nvPr/>
          </p:nvSpPr>
          <p:spPr>
            <a:xfrm>
              <a:off x="7225663" y="1765605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4" name="Google Shape;2827;p78"/>
            <p:cNvSpPr/>
            <p:nvPr/>
          </p:nvSpPr>
          <p:spPr>
            <a:xfrm>
              <a:off x="7225663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5" name="Google Shape;2828;p78"/>
            <p:cNvSpPr/>
            <p:nvPr/>
          </p:nvSpPr>
          <p:spPr>
            <a:xfrm>
              <a:off x="7225663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6" name="Google Shape;2829;p78"/>
            <p:cNvSpPr/>
            <p:nvPr/>
          </p:nvSpPr>
          <p:spPr>
            <a:xfrm>
              <a:off x="7225663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7" name="Google Shape;2830;p78"/>
            <p:cNvSpPr/>
            <p:nvPr/>
          </p:nvSpPr>
          <p:spPr>
            <a:xfrm>
              <a:off x="7225663" y="2170426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8" name="Google Shape;2831;p78"/>
            <p:cNvSpPr/>
            <p:nvPr/>
          </p:nvSpPr>
          <p:spPr>
            <a:xfrm>
              <a:off x="7225663" y="2271681"/>
              <a:ext cx="82918" cy="70792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9" name="Google Shape;2832;p78"/>
            <p:cNvSpPr/>
            <p:nvPr/>
          </p:nvSpPr>
          <p:spPr>
            <a:xfrm>
              <a:off x="7225663" y="2372671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0" name="Google Shape;2833;p78"/>
            <p:cNvSpPr/>
            <p:nvPr/>
          </p:nvSpPr>
          <p:spPr>
            <a:xfrm>
              <a:off x="7225663" y="247395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1" name="Google Shape;2834;p78"/>
            <p:cNvSpPr/>
            <p:nvPr/>
          </p:nvSpPr>
          <p:spPr>
            <a:xfrm>
              <a:off x="7225663" y="2575247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2" name="Google Shape;2835;p78"/>
            <p:cNvSpPr/>
            <p:nvPr/>
          </p:nvSpPr>
          <p:spPr>
            <a:xfrm>
              <a:off x="7225663" y="267650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3" name="Google Shape;2836;p78"/>
            <p:cNvSpPr/>
            <p:nvPr/>
          </p:nvSpPr>
          <p:spPr>
            <a:xfrm>
              <a:off x="7225663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4" name="Google Shape;2837;p78"/>
            <p:cNvSpPr/>
            <p:nvPr/>
          </p:nvSpPr>
          <p:spPr>
            <a:xfrm>
              <a:off x="7225663" y="2879046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5" name="Google Shape;2838;p78"/>
            <p:cNvSpPr/>
            <p:nvPr/>
          </p:nvSpPr>
          <p:spPr>
            <a:xfrm>
              <a:off x="7225663" y="2980334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6" name="Google Shape;2839;p78"/>
            <p:cNvSpPr/>
            <p:nvPr/>
          </p:nvSpPr>
          <p:spPr>
            <a:xfrm>
              <a:off x="7225663" y="3081590"/>
              <a:ext cx="82918" cy="70825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7" name="Google Shape;2840;p78"/>
            <p:cNvSpPr/>
            <p:nvPr/>
          </p:nvSpPr>
          <p:spPr>
            <a:xfrm>
              <a:off x="7326918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8" name="Google Shape;2841;p78"/>
            <p:cNvSpPr/>
            <p:nvPr/>
          </p:nvSpPr>
          <p:spPr>
            <a:xfrm>
              <a:off x="7326918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9" name="Google Shape;2842;p78"/>
            <p:cNvSpPr/>
            <p:nvPr/>
          </p:nvSpPr>
          <p:spPr>
            <a:xfrm>
              <a:off x="7326918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0" name="Google Shape;2843;p78"/>
            <p:cNvSpPr/>
            <p:nvPr/>
          </p:nvSpPr>
          <p:spPr>
            <a:xfrm>
              <a:off x="7326918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1" name="Google Shape;2844;p78"/>
            <p:cNvSpPr/>
            <p:nvPr/>
          </p:nvSpPr>
          <p:spPr>
            <a:xfrm>
              <a:off x="7326918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2" name="Google Shape;2845;p78"/>
            <p:cNvSpPr/>
            <p:nvPr/>
          </p:nvSpPr>
          <p:spPr>
            <a:xfrm>
              <a:off x="7326918" y="227168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3" name="Google Shape;2846;p78"/>
            <p:cNvSpPr/>
            <p:nvPr/>
          </p:nvSpPr>
          <p:spPr>
            <a:xfrm>
              <a:off x="7326918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4" name="Google Shape;2847;p78"/>
            <p:cNvSpPr/>
            <p:nvPr/>
          </p:nvSpPr>
          <p:spPr>
            <a:xfrm>
              <a:off x="7326918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5" name="Google Shape;2848;p78"/>
            <p:cNvSpPr/>
            <p:nvPr/>
          </p:nvSpPr>
          <p:spPr>
            <a:xfrm>
              <a:off x="7326918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6" name="Google Shape;2849;p78"/>
            <p:cNvSpPr/>
            <p:nvPr/>
          </p:nvSpPr>
          <p:spPr>
            <a:xfrm>
              <a:off x="7326918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7" name="Google Shape;2850;p78"/>
            <p:cNvSpPr/>
            <p:nvPr/>
          </p:nvSpPr>
          <p:spPr>
            <a:xfrm>
              <a:off x="7326918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8" name="Google Shape;2851;p78"/>
            <p:cNvSpPr/>
            <p:nvPr/>
          </p:nvSpPr>
          <p:spPr>
            <a:xfrm>
              <a:off x="7326918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9" name="Google Shape;2852;p78"/>
            <p:cNvSpPr/>
            <p:nvPr/>
          </p:nvSpPr>
          <p:spPr>
            <a:xfrm>
              <a:off x="7326918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0" name="Google Shape;2853;p78"/>
            <p:cNvSpPr/>
            <p:nvPr/>
          </p:nvSpPr>
          <p:spPr>
            <a:xfrm>
              <a:off x="7326918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1" name="Google Shape;2854;p78"/>
            <p:cNvSpPr/>
            <p:nvPr/>
          </p:nvSpPr>
          <p:spPr>
            <a:xfrm>
              <a:off x="7326918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2" name="Google Shape;2855;p78"/>
            <p:cNvSpPr/>
            <p:nvPr/>
          </p:nvSpPr>
          <p:spPr>
            <a:xfrm>
              <a:off x="7428207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3" name="Google Shape;2856;p78"/>
            <p:cNvSpPr/>
            <p:nvPr/>
          </p:nvSpPr>
          <p:spPr>
            <a:xfrm>
              <a:off x="7428207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4" name="Google Shape;2857;p78"/>
            <p:cNvSpPr/>
            <p:nvPr/>
          </p:nvSpPr>
          <p:spPr>
            <a:xfrm>
              <a:off x="7428207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5" name="Google Shape;2858;p78"/>
            <p:cNvSpPr/>
            <p:nvPr/>
          </p:nvSpPr>
          <p:spPr>
            <a:xfrm>
              <a:off x="7428207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6" name="Google Shape;2859;p78"/>
            <p:cNvSpPr/>
            <p:nvPr/>
          </p:nvSpPr>
          <p:spPr>
            <a:xfrm>
              <a:off x="7428207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7" name="Google Shape;2860;p78"/>
            <p:cNvSpPr/>
            <p:nvPr/>
          </p:nvSpPr>
          <p:spPr>
            <a:xfrm>
              <a:off x="7428207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8" name="Google Shape;2861;p78"/>
            <p:cNvSpPr/>
            <p:nvPr/>
          </p:nvSpPr>
          <p:spPr>
            <a:xfrm>
              <a:off x="7428207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9" name="Google Shape;2862;p78"/>
            <p:cNvSpPr/>
            <p:nvPr/>
          </p:nvSpPr>
          <p:spPr>
            <a:xfrm>
              <a:off x="7428207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0" name="Google Shape;2863;p78"/>
            <p:cNvSpPr/>
            <p:nvPr/>
          </p:nvSpPr>
          <p:spPr>
            <a:xfrm>
              <a:off x="7428207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1" name="Google Shape;2864;p78"/>
            <p:cNvSpPr/>
            <p:nvPr/>
          </p:nvSpPr>
          <p:spPr>
            <a:xfrm>
              <a:off x="7428207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2" name="Google Shape;2865;p78"/>
            <p:cNvSpPr/>
            <p:nvPr/>
          </p:nvSpPr>
          <p:spPr>
            <a:xfrm>
              <a:off x="7428207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3" name="Google Shape;2866;p78"/>
            <p:cNvSpPr/>
            <p:nvPr/>
          </p:nvSpPr>
          <p:spPr>
            <a:xfrm>
              <a:off x="7428207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4" name="Google Shape;2867;p78"/>
            <p:cNvSpPr/>
            <p:nvPr/>
          </p:nvSpPr>
          <p:spPr>
            <a:xfrm>
              <a:off x="7428207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5" name="Google Shape;2868;p78"/>
            <p:cNvSpPr/>
            <p:nvPr/>
          </p:nvSpPr>
          <p:spPr>
            <a:xfrm>
              <a:off x="7428207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6" name="Google Shape;2869;p78"/>
            <p:cNvSpPr/>
            <p:nvPr/>
          </p:nvSpPr>
          <p:spPr>
            <a:xfrm>
              <a:off x="7529462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7" name="Google Shape;2870;p78"/>
            <p:cNvSpPr/>
            <p:nvPr/>
          </p:nvSpPr>
          <p:spPr>
            <a:xfrm>
              <a:off x="7529462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8" name="Google Shape;2871;p78"/>
            <p:cNvSpPr/>
            <p:nvPr/>
          </p:nvSpPr>
          <p:spPr>
            <a:xfrm>
              <a:off x="7529462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9" name="Google Shape;2872;p78"/>
            <p:cNvSpPr/>
            <p:nvPr/>
          </p:nvSpPr>
          <p:spPr>
            <a:xfrm>
              <a:off x="7529462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0" name="Google Shape;2873;p78"/>
            <p:cNvSpPr/>
            <p:nvPr/>
          </p:nvSpPr>
          <p:spPr>
            <a:xfrm>
              <a:off x="7529462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1" name="Google Shape;2874;p78"/>
            <p:cNvSpPr/>
            <p:nvPr/>
          </p:nvSpPr>
          <p:spPr>
            <a:xfrm>
              <a:off x="7529462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2" name="Google Shape;2875;p78"/>
            <p:cNvSpPr/>
            <p:nvPr/>
          </p:nvSpPr>
          <p:spPr>
            <a:xfrm>
              <a:off x="7529462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3" name="Google Shape;2876;p78"/>
            <p:cNvSpPr/>
            <p:nvPr/>
          </p:nvSpPr>
          <p:spPr>
            <a:xfrm>
              <a:off x="7529462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4" name="Google Shape;2877;p78"/>
            <p:cNvSpPr/>
            <p:nvPr/>
          </p:nvSpPr>
          <p:spPr>
            <a:xfrm>
              <a:off x="7529462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5" name="Google Shape;2878;p78"/>
            <p:cNvSpPr/>
            <p:nvPr/>
          </p:nvSpPr>
          <p:spPr>
            <a:xfrm>
              <a:off x="7529462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6" name="Google Shape;2879;p78"/>
            <p:cNvSpPr/>
            <p:nvPr/>
          </p:nvSpPr>
          <p:spPr>
            <a:xfrm>
              <a:off x="7529462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7" name="Google Shape;2880;p78"/>
            <p:cNvSpPr/>
            <p:nvPr/>
          </p:nvSpPr>
          <p:spPr>
            <a:xfrm>
              <a:off x="7529462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8" name="Google Shape;2881;p78"/>
            <p:cNvSpPr/>
            <p:nvPr/>
          </p:nvSpPr>
          <p:spPr>
            <a:xfrm>
              <a:off x="7529462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9" name="Google Shape;2882;p78"/>
            <p:cNvSpPr/>
            <p:nvPr/>
          </p:nvSpPr>
          <p:spPr>
            <a:xfrm>
              <a:off x="7529462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0" name="Google Shape;2883;p78"/>
            <p:cNvSpPr/>
            <p:nvPr/>
          </p:nvSpPr>
          <p:spPr>
            <a:xfrm>
              <a:off x="7630485" y="3182612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1" name="Google Shape;2884;p78"/>
            <p:cNvSpPr/>
            <p:nvPr/>
          </p:nvSpPr>
          <p:spPr>
            <a:xfrm>
              <a:off x="7630485" y="3283867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2" name="Google Shape;2885;p78"/>
            <p:cNvSpPr/>
            <p:nvPr/>
          </p:nvSpPr>
          <p:spPr>
            <a:xfrm>
              <a:off x="7731740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3" name="Google Shape;2886;p78"/>
            <p:cNvSpPr/>
            <p:nvPr/>
          </p:nvSpPr>
          <p:spPr>
            <a:xfrm>
              <a:off x="7731740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4" name="Google Shape;2887;p78"/>
            <p:cNvSpPr/>
            <p:nvPr/>
          </p:nvSpPr>
          <p:spPr>
            <a:xfrm>
              <a:off x="7731740" y="186686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5" name="Google Shape;2888;p78"/>
            <p:cNvSpPr/>
            <p:nvPr/>
          </p:nvSpPr>
          <p:spPr>
            <a:xfrm>
              <a:off x="7731740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6" name="Google Shape;2889;p78"/>
            <p:cNvSpPr/>
            <p:nvPr/>
          </p:nvSpPr>
          <p:spPr>
            <a:xfrm>
              <a:off x="7731740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7" name="Google Shape;2890;p78"/>
            <p:cNvSpPr/>
            <p:nvPr/>
          </p:nvSpPr>
          <p:spPr>
            <a:xfrm>
              <a:off x="7731740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8" name="Google Shape;2891;p78"/>
            <p:cNvSpPr/>
            <p:nvPr/>
          </p:nvSpPr>
          <p:spPr>
            <a:xfrm>
              <a:off x="7731740" y="2271681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9" name="Google Shape;2892;p78"/>
            <p:cNvSpPr/>
            <p:nvPr/>
          </p:nvSpPr>
          <p:spPr>
            <a:xfrm>
              <a:off x="7731740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0" name="Google Shape;2893;p78"/>
            <p:cNvSpPr/>
            <p:nvPr/>
          </p:nvSpPr>
          <p:spPr>
            <a:xfrm>
              <a:off x="7731740" y="2473959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1" name="Google Shape;2894;p78"/>
            <p:cNvSpPr/>
            <p:nvPr/>
          </p:nvSpPr>
          <p:spPr>
            <a:xfrm>
              <a:off x="7731740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2" name="Google Shape;2895;p78"/>
            <p:cNvSpPr/>
            <p:nvPr/>
          </p:nvSpPr>
          <p:spPr>
            <a:xfrm>
              <a:off x="7731740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3" name="Google Shape;2896;p78"/>
            <p:cNvSpPr/>
            <p:nvPr/>
          </p:nvSpPr>
          <p:spPr>
            <a:xfrm>
              <a:off x="7731740" y="2777791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4" name="Google Shape;2897;p78"/>
            <p:cNvSpPr/>
            <p:nvPr/>
          </p:nvSpPr>
          <p:spPr>
            <a:xfrm>
              <a:off x="7731740" y="287904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5" name="Google Shape;2898;p78"/>
            <p:cNvSpPr/>
            <p:nvPr/>
          </p:nvSpPr>
          <p:spPr>
            <a:xfrm>
              <a:off x="7731740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6" name="Google Shape;2899;p78"/>
            <p:cNvSpPr/>
            <p:nvPr/>
          </p:nvSpPr>
          <p:spPr>
            <a:xfrm>
              <a:off x="7731740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7" name="Google Shape;2900;p78"/>
            <p:cNvSpPr/>
            <p:nvPr/>
          </p:nvSpPr>
          <p:spPr>
            <a:xfrm>
              <a:off x="7731740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8" name="Google Shape;2901;p78"/>
            <p:cNvSpPr/>
            <p:nvPr/>
          </p:nvSpPr>
          <p:spPr>
            <a:xfrm>
              <a:off x="7731740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9" name="Google Shape;2902;p78"/>
            <p:cNvSpPr/>
            <p:nvPr/>
          </p:nvSpPr>
          <p:spPr>
            <a:xfrm>
              <a:off x="7731740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0" name="Google Shape;2903;p78"/>
            <p:cNvSpPr/>
            <p:nvPr/>
          </p:nvSpPr>
          <p:spPr>
            <a:xfrm>
              <a:off x="7833028" y="156302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1" name="Google Shape;2904;p78"/>
            <p:cNvSpPr/>
            <p:nvPr/>
          </p:nvSpPr>
          <p:spPr>
            <a:xfrm>
              <a:off x="7833028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2" name="Google Shape;2905;p78"/>
            <p:cNvSpPr/>
            <p:nvPr/>
          </p:nvSpPr>
          <p:spPr>
            <a:xfrm>
              <a:off x="7833028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3" name="Google Shape;2906;p78"/>
            <p:cNvSpPr/>
            <p:nvPr/>
          </p:nvSpPr>
          <p:spPr>
            <a:xfrm>
              <a:off x="7833028" y="186686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4" name="Google Shape;2907;p78"/>
            <p:cNvSpPr/>
            <p:nvPr/>
          </p:nvSpPr>
          <p:spPr>
            <a:xfrm>
              <a:off x="7833028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5" name="Google Shape;2908;p78"/>
            <p:cNvSpPr/>
            <p:nvPr/>
          </p:nvSpPr>
          <p:spPr>
            <a:xfrm>
              <a:off x="7833028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6" name="Google Shape;2909;p78"/>
            <p:cNvSpPr/>
            <p:nvPr/>
          </p:nvSpPr>
          <p:spPr>
            <a:xfrm>
              <a:off x="7833028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7" name="Google Shape;2910;p78"/>
            <p:cNvSpPr/>
            <p:nvPr/>
          </p:nvSpPr>
          <p:spPr>
            <a:xfrm>
              <a:off x="7833028" y="2271681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8" name="Google Shape;2911;p78"/>
            <p:cNvSpPr/>
            <p:nvPr/>
          </p:nvSpPr>
          <p:spPr>
            <a:xfrm>
              <a:off x="7833028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9" name="Google Shape;2912;p78"/>
            <p:cNvSpPr/>
            <p:nvPr/>
          </p:nvSpPr>
          <p:spPr>
            <a:xfrm>
              <a:off x="7833028" y="2473959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0" name="Google Shape;2913;p78"/>
            <p:cNvSpPr/>
            <p:nvPr/>
          </p:nvSpPr>
          <p:spPr>
            <a:xfrm>
              <a:off x="7833028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1" name="Google Shape;2914;p78"/>
            <p:cNvSpPr/>
            <p:nvPr/>
          </p:nvSpPr>
          <p:spPr>
            <a:xfrm>
              <a:off x="7833028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2" name="Google Shape;2915;p78"/>
            <p:cNvSpPr/>
            <p:nvPr/>
          </p:nvSpPr>
          <p:spPr>
            <a:xfrm>
              <a:off x="7833028" y="2777791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3" name="Google Shape;2916;p78"/>
            <p:cNvSpPr/>
            <p:nvPr/>
          </p:nvSpPr>
          <p:spPr>
            <a:xfrm>
              <a:off x="7833028" y="287904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4" name="Google Shape;2917;p78"/>
            <p:cNvSpPr/>
            <p:nvPr/>
          </p:nvSpPr>
          <p:spPr>
            <a:xfrm>
              <a:off x="7833028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5" name="Google Shape;2918;p78"/>
            <p:cNvSpPr/>
            <p:nvPr/>
          </p:nvSpPr>
          <p:spPr>
            <a:xfrm>
              <a:off x="7833028" y="308159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6" name="Google Shape;2919;p78"/>
            <p:cNvSpPr/>
            <p:nvPr/>
          </p:nvSpPr>
          <p:spPr>
            <a:xfrm>
              <a:off x="7833028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7" name="Google Shape;2920;p78"/>
            <p:cNvSpPr/>
            <p:nvPr/>
          </p:nvSpPr>
          <p:spPr>
            <a:xfrm>
              <a:off x="7833028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8" name="Google Shape;2921;p78"/>
            <p:cNvSpPr/>
            <p:nvPr/>
          </p:nvSpPr>
          <p:spPr>
            <a:xfrm>
              <a:off x="7934284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9" name="Google Shape;2922;p78"/>
            <p:cNvSpPr/>
            <p:nvPr/>
          </p:nvSpPr>
          <p:spPr>
            <a:xfrm>
              <a:off x="7934284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0" name="Google Shape;2923;p78"/>
            <p:cNvSpPr/>
            <p:nvPr/>
          </p:nvSpPr>
          <p:spPr>
            <a:xfrm>
              <a:off x="7934284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1" name="Google Shape;2924;p78"/>
            <p:cNvSpPr/>
            <p:nvPr/>
          </p:nvSpPr>
          <p:spPr>
            <a:xfrm>
              <a:off x="7934284" y="1866860"/>
              <a:ext cx="82884" cy="70759"/>
            </a:xfrm>
            <a:custGeom>
              <a:avLst/>
              <a:gdLst/>
              <a:ahLst/>
              <a:cxnLst/>
              <a:rect l="l" t="t" r="r" b="b"/>
              <a:pathLst>
                <a:path w="2495" h="2130" extrusionOk="0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2" name="Google Shape;2925;p78"/>
            <p:cNvSpPr/>
            <p:nvPr/>
          </p:nvSpPr>
          <p:spPr>
            <a:xfrm>
              <a:off x="7934284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3" name="Google Shape;2926;p78"/>
            <p:cNvSpPr/>
            <p:nvPr/>
          </p:nvSpPr>
          <p:spPr>
            <a:xfrm>
              <a:off x="7934284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4" name="Google Shape;2927;p78"/>
            <p:cNvSpPr/>
            <p:nvPr/>
          </p:nvSpPr>
          <p:spPr>
            <a:xfrm>
              <a:off x="7934284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5" name="Google Shape;2928;p78"/>
            <p:cNvSpPr/>
            <p:nvPr/>
          </p:nvSpPr>
          <p:spPr>
            <a:xfrm>
              <a:off x="7934284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6" name="Google Shape;2929;p78"/>
            <p:cNvSpPr/>
            <p:nvPr/>
          </p:nvSpPr>
          <p:spPr>
            <a:xfrm>
              <a:off x="7934284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7" name="Google Shape;2930;p78"/>
            <p:cNvSpPr/>
            <p:nvPr/>
          </p:nvSpPr>
          <p:spPr>
            <a:xfrm>
              <a:off x="7934284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8" name="Google Shape;2931;p78"/>
            <p:cNvSpPr/>
            <p:nvPr/>
          </p:nvSpPr>
          <p:spPr>
            <a:xfrm>
              <a:off x="7934284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9" name="Google Shape;2932;p78"/>
            <p:cNvSpPr/>
            <p:nvPr/>
          </p:nvSpPr>
          <p:spPr>
            <a:xfrm>
              <a:off x="7934284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0" name="Google Shape;2933;p78"/>
            <p:cNvSpPr/>
            <p:nvPr/>
          </p:nvSpPr>
          <p:spPr>
            <a:xfrm>
              <a:off x="7934284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1" name="Google Shape;2934;p78"/>
            <p:cNvSpPr/>
            <p:nvPr/>
          </p:nvSpPr>
          <p:spPr>
            <a:xfrm>
              <a:off x="7934284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2" name="Google Shape;2935;p78"/>
            <p:cNvSpPr/>
            <p:nvPr/>
          </p:nvSpPr>
          <p:spPr>
            <a:xfrm>
              <a:off x="7934284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3" name="Google Shape;2936;p78"/>
            <p:cNvSpPr/>
            <p:nvPr/>
          </p:nvSpPr>
          <p:spPr>
            <a:xfrm>
              <a:off x="7934284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4" name="Google Shape;2937;p78"/>
            <p:cNvSpPr/>
            <p:nvPr/>
          </p:nvSpPr>
          <p:spPr>
            <a:xfrm>
              <a:off x="7934284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5" name="Google Shape;2938;p78"/>
            <p:cNvSpPr/>
            <p:nvPr/>
          </p:nvSpPr>
          <p:spPr>
            <a:xfrm>
              <a:off x="8035572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6" name="Google Shape;2939;p78"/>
            <p:cNvSpPr/>
            <p:nvPr/>
          </p:nvSpPr>
          <p:spPr>
            <a:xfrm>
              <a:off x="8035572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7" name="Google Shape;2940;p78"/>
            <p:cNvSpPr/>
            <p:nvPr/>
          </p:nvSpPr>
          <p:spPr>
            <a:xfrm>
              <a:off x="8035572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8" name="Google Shape;2941;p78"/>
            <p:cNvSpPr/>
            <p:nvPr/>
          </p:nvSpPr>
          <p:spPr>
            <a:xfrm>
              <a:off x="8035572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9" name="Google Shape;2942;p78"/>
            <p:cNvSpPr/>
            <p:nvPr/>
          </p:nvSpPr>
          <p:spPr>
            <a:xfrm>
              <a:off x="8035572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0" name="Google Shape;2943;p78"/>
            <p:cNvSpPr/>
            <p:nvPr/>
          </p:nvSpPr>
          <p:spPr>
            <a:xfrm>
              <a:off x="8035572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1" name="Google Shape;2944;p78"/>
            <p:cNvSpPr/>
            <p:nvPr/>
          </p:nvSpPr>
          <p:spPr>
            <a:xfrm>
              <a:off x="8035572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2" name="Google Shape;2945;p78"/>
            <p:cNvSpPr/>
            <p:nvPr/>
          </p:nvSpPr>
          <p:spPr>
            <a:xfrm>
              <a:off x="8035572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3" name="Google Shape;2946;p78"/>
            <p:cNvSpPr/>
            <p:nvPr/>
          </p:nvSpPr>
          <p:spPr>
            <a:xfrm>
              <a:off x="8035572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4" name="Google Shape;2947;p78"/>
            <p:cNvSpPr/>
            <p:nvPr/>
          </p:nvSpPr>
          <p:spPr>
            <a:xfrm>
              <a:off x="8035572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5" name="Google Shape;2948;p78"/>
            <p:cNvSpPr/>
            <p:nvPr/>
          </p:nvSpPr>
          <p:spPr>
            <a:xfrm>
              <a:off x="8035572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6" name="Google Shape;2949;p78"/>
            <p:cNvSpPr/>
            <p:nvPr/>
          </p:nvSpPr>
          <p:spPr>
            <a:xfrm>
              <a:off x="8035572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7" name="Google Shape;2950;p78"/>
            <p:cNvSpPr/>
            <p:nvPr/>
          </p:nvSpPr>
          <p:spPr>
            <a:xfrm>
              <a:off x="8035572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8" name="Google Shape;2951;p78"/>
            <p:cNvSpPr/>
            <p:nvPr/>
          </p:nvSpPr>
          <p:spPr>
            <a:xfrm>
              <a:off x="8035572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9" name="Google Shape;2952;p78"/>
            <p:cNvSpPr/>
            <p:nvPr/>
          </p:nvSpPr>
          <p:spPr>
            <a:xfrm>
              <a:off x="8035572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0" name="Google Shape;2953;p78"/>
            <p:cNvSpPr/>
            <p:nvPr/>
          </p:nvSpPr>
          <p:spPr>
            <a:xfrm>
              <a:off x="8035572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1" name="Google Shape;2954;p78"/>
            <p:cNvSpPr/>
            <p:nvPr/>
          </p:nvSpPr>
          <p:spPr>
            <a:xfrm>
              <a:off x="8035572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2" name="Google Shape;2955;p78"/>
            <p:cNvSpPr/>
            <p:nvPr/>
          </p:nvSpPr>
          <p:spPr>
            <a:xfrm>
              <a:off x="8035572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3" name="Google Shape;2956;p78"/>
            <p:cNvSpPr/>
            <p:nvPr/>
          </p:nvSpPr>
          <p:spPr>
            <a:xfrm>
              <a:off x="8136827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4" name="Google Shape;2957;p78"/>
            <p:cNvSpPr/>
            <p:nvPr/>
          </p:nvSpPr>
          <p:spPr>
            <a:xfrm>
              <a:off x="8136827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5" name="Google Shape;2958;p78"/>
            <p:cNvSpPr/>
            <p:nvPr/>
          </p:nvSpPr>
          <p:spPr>
            <a:xfrm>
              <a:off x="8136827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6" name="Google Shape;2959;p78"/>
            <p:cNvSpPr/>
            <p:nvPr/>
          </p:nvSpPr>
          <p:spPr>
            <a:xfrm>
              <a:off x="8136827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7" name="Google Shape;2960;p78"/>
            <p:cNvSpPr/>
            <p:nvPr/>
          </p:nvSpPr>
          <p:spPr>
            <a:xfrm>
              <a:off x="8136827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8" name="Google Shape;2961;p78"/>
            <p:cNvSpPr/>
            <p:nvPr/>
          </p:nvSpPr>
          <p:spPr>
            <a:xfrm>
              <a:off x="9250302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9" name="Google Shape;2962;p78"/>
            <p:cNvSpPr/>
            <p:nvPr/>
          </p:nvSpPr>
          <p:spPr>
            <a:xfrm>
              <a:off x="9250302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0" name="Google Shape;2963;p78"/>
            <p:cNvSpPr/>
            <p:nvPr/>
          </p:nvSpPr>
          <p:spPr>
            <a:xfrm>
              <a:off x="9351292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1" name="Google Shape;2964;p78"/>
            <p:cNvSpPr/>
            <p:nvPr/>
          </p:nvSpPr>
          <p:spPr>
            <a:xfrm>
              <a:off x="9351292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2" name="Google Shape;2965;p78"/>
            <p:cNvSpPr/>
            <p:nvPr/>
          </p:nvSpPr>
          <p:spPr>
            <a:xfrm>
              <a:off x="9452580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3" name="Google Shape;2966;p78"/>
            <p:cNvSpPr/>
            <p:nvPr/>
          </p:nvSpPr>
          <p:spPr>
            <a:xfrm>
              <a:off x="9452580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4" name="Google Shape;2967;p78"/>
            <p:cNvSpPr/>
            <p:nvPr/>
          </p:nvSpPr>
          <p:spPr>
            <a:xfrm>
              <a:off x="9452580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5" name="Google Shape;2968;p78"/>
            <p:cNvSpPr/>
            <p:nvPr/>
          </p:nvSpPr>
          <p:spPr>
            <a:xfrm>
              <a:off x="9553869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6" name="Google Shape;2969;p78"/>
            <p:cNvSpPr/>
            <p:nvPr/>
          </p:nvSpPr>
          <p:spPr>
            <a:xfrm>
              <a:off x="9553869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7" name="Google Shape;2970;p78"/>
            <p:cNvSpPr/>
            <p:nvPr/>
          </p:nvSpPr>
          <p:spPr>
            <a:xfrm>
              <a:off x="9655124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8" name="Google Shape;2971;p78"/>
            <p:cNvSpPr/>
            <p:nvPr/>
          </p:nvSpPr>
          <p:spPr>
            <a:xfrm>
              <a:off x="10262489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9" name="Google Shape;2972;p78"/>
            <p:cNvSpPr/>
            <p:nvPr/>
          </p:nvSpPr>
          <p:spPr>
            <a:xfrm>
              <a:off x="9756412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0" name="Google Shape;2973;p78"/>
            <p:cNvSpPr/>
            <p:nvPr/>
          </p:nvSpPr>
          <p:spPr>
            <a:xfrm>
              <a:off x="9857402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1" name="Google Shape;2974;p78"/>
            <p:cNvSpPr/>
            <p:nvPr/>
          </p:nvSpPr>
          <p:spPr>
            <a:xfrm>
              <a:off x="9958956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2" name="Google Shape;2975;p78"/>
            <p:cNvSpPr/>
            <p:nvPr/>
          </p:nvSpPr>
          <p:spPr>
            <a:xfrm>
              <a:off x="10161234" y="1765605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3" name="Google Shape;2976;p78"/>
            <p:cNvSpPr/>
            <p:nvPr/>
          </p:nvSpPr>
          <p:spPr>
            <a:xfrm>
              <a:off x="10060211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4" name="Google Shape;2977;p78"/>
            <p:cNvSpPr/>
            <p:nvPr/>
          </p:nvSpPr>
          <p:spPr>
            <a:xfrm>
              <a:off x="9958956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5" name="Google Shape;2978;p78"/>
            <p:cNvSpPr/>
            <p:nvPr/>
          </p:nvSpPr>
          <p:spPr>
            <a:xfrm>
              <a:off x="9857402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6" name="Google Shape;2979;p78"/>
            <p:cNvSpPr/>
            <p:nvPr/>
          </p:nvSpPr>
          <p:spPr>
            <a:xfrm>
              <a:off x="9756412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7" name="Google Shape;2980;p78"/>
            <p:cNvSpPr/>
            <p:nvPr/>
          </p:nvSpPr>
          <p:spPr>
            <a:xfrm>
              <a:off x="9655124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8" name="Google Shape;2981;p78"/>
            <p:cNvSpPr/>
            <p:nvPr/>
          </p:nvSpPr>
          <p:spPr>
            <a:xfrm>
              <a:off x="9655124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9" name="Google Shape;2982;p78"/>
            <p:cNvSpPr/>
            <p:nvPr/>
          </p:nvSpPr>
          <p:spPr>
            <a:xfrm>
              <a:off x="9553869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0" name="Google Shape;2983;p78"/>
            <p:cNvSpPr/>
            <p:nvPr/>
          </p:nvSpPr>
          <p:spPr>
            <a:xfrm>
              <a:off x="9452580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1" name="Google Shape;2984;p78"/>
            <p:cNvSpPr/>
            <p:nvPr/>
          </p:nvSpPr>
          <p:spPr>
            <a:xfrm>
              <a:off x="9351292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2" name="Google Shape;2985;p78"/>
            <p:cNvSpPr/>
            <p:nvPr/>
          </p:nvSpPr>
          <p:spPr>
            <a:xfrm>
              <a:off x="9250302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3" name="Google Shape;2986;p78"/>
            <p:cNvSpPr/>
            <p:nvPr/>
          </p:nvSpPr>
          <p:spPr>
            <a:xfrm>
              <a:off x="8642937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4" name="Google Shape;2987;p78"/>
            <p:cNvSpPr/>
            <p:nvPr/>
          </p:nvSpPr>
          <p:spPr>
            <a:xfrm>
              <a:off x="8642937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5" name="Google Shape;2988;p78"/>
            <p:cNvSpPr/>
            <p:nvPr/>
          </p:nvSpPr>
          <p:spPr>
            <a:xfrm>
              <a:off x="8744192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6" name="Google Shape;2989;p78"/>
            <p:cNvSpPr/>
            <p:nvPr/>
          </p:nvSpPr>
          <p:spPr>
            <a:xfrm>
              <a:off x="8744192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7" name="Google Shape;2990;p78"/>
            <p:cNvSpPr/>
            <p:nvPr/>
          </p:nvSpPr>
          <p:spPr>
            <a:xfrm>
              <a:off x="8744192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8" name="Google Shape;2991;p78"/>
            <p:cNvSpPr/>
            <p:nvPr/>
          </p:nvSpPr>
          <p:spPr>
            <a:xfrm>
              <a:off x="8744192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9" name="Google Shape;2992;p78"/>
            <p:cNvSpPr/>
            <p:nvPr/>
          </p:nvSpPr>
          <p:spPr>
            <a:xfrm>
              <a:off x="8744192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0" name="Google Shape;2993;p78"/>
            <p:cNvSpPr/>
            <p:nvPr/>
          </p:nvSpPr>
          <p:spPr>
            <a:xfrm>
              <a:off x="8744192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1" name="Google Shape;2994;p78"/>
            <p:cNvSpPr/>
            <p:nvPr/>
          </p:nvSpPr>
          <p:spPr>
            <a:xfrm>
              <a:off x="8744192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2" name="Google Shape;2995;p78"/>
            <p:cNvSpPr/>
            <p:nvPr/>
          </p:nvSpPr>
          <p:spPr>
            <a:xfrm>
              <a:off x="8744192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3" name="Google Shape;2996;p78"/>
            <p:cNvSpPr/>
            <p:nvPr/>
          </p:nvSpPr>
          <p:spPr>
            <a:xfrm>
              <a:off x="8744192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4" name="Google Shape;2997;p78"/>
            <p:cNvSpPr/>
            <p:nvPr/>
          </p:nvSpPr>
          <p:spPr>
            <a:xfrm>
              <a:off x="8845215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5" name="Google Shape;2998;p78"/>
            <p:cNvSpPr/>
            <p:nvPr/>
          </p:nvSpPr>
          <p:spPr>
            <a:xfrm>
              <a:off x="8845215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6" name="Google Shape;2999;p78"/>
            <p:cNvSpPr/>
            <p:nvPr/>
          </p:nvSpPr>
          <p:spPr>
            <a:xfrm>
              <a:off x="8845215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7" name="Google Shape;3000;p78"/>
            <p:cNvSpPr/>
            <p:nvPr/>
          </p:nvSpPr>
          <p:spPr>
            <a:xfrm>
              <a:off x="8845215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8" name="Google Shape;3001;p78"/>
            <p:cNvSpPr/>
            <p:nvPr/>
          </p:nvSpPr>
          <p:spPr>
            <a:xfrm>
              <a:off x="8845215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9" name="Google Shape;3002;p78"/>
            <p:cNvSpPr/>
            <p:nvPr/>
          </p:nvSpPr>
          <p:spPr>
            <a:xfrm>
              <a:off x="8845215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0" name="Google Shape;3003;p78"/>
            <p:cNvSpPr/>
            <p:nvPr/>
          </p:nvSpPr>
          <p:spPr>
            <a:xfrm>
              <a:off x="8845215" y="227168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1" name="Google Shape;3004;p78"/>
            <p:cNvSpPr/>
            <p:nvPr/>
          </p:nvSpPr>
          <p:spPr>
            <a:xfrm>
              <a:off x="8845215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2" name="Google Shape;3005;p78"/>
            <p:cNvSpPr/>
            <p:nvPr/>
          </p:nvSpPr>
          <p:spPr>
            <a:xfrm>
              <a:off x="8946470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3" name="Google Shape;3006;p78"/>
            <p:cNvSpPr/>
            <p:nvPr/>
          </p:nvSpPr>
          <p:spPr>
            <a:xfrm>
              <a:off x="8946470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4" name="Google Shape;3007;p78"/>
            <p:cNvSpPr/>
            <p:nvPr/>
          </p:nvSpPr>
          <p:spPr>
            <a:xfrm>
              <a:off x="8946470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5" name="Google Shape;3008;p78"/>
            <p:cNvSpPr/>
            <p:nvPr/>
          </p:nvSpPr>
          <p:spPr>
            <a:xfrm>
              <a:off x="8946470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6" name="Google Shape;3009;p78"/>
            <p:cNvSpPr/>
            <p:nvPr/>
          </p:nvSpPr>
          <p:spPr>
            <a:xfrm>
              <a:off x="8946470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7" name="Google Shape;3010;p78"/>
            <p:cNvSpPr/>
            <p:nvPr/>
          </p:nvSpPr>
          <p:spPr>
            <a:xfrm>
              <a:off x="8946470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8" name="Google Shape;3011;p78"/>
            <p:cNvSpPr/>
            <p:nvPr/>
          </p:nvSpPr>
          <p:spPr>
            <a:xfrm>
              <a:off x="8946470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9" name="Google Shape;3012;p78"/>
            <p:cNvSpPr/>
            <p:nvPr/>
          </p:nvSpPr>
          <p:spPr>
            <a:xfrm>
              <a:off x="8946470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0" name="Google Shape;3013;p78"/>
            <p:cNvSpPr/>
            <p:nvPr/>
          </p:nvSpPr>
          <p:spPr>
            <a:xfrm>
              <a:off x="9047759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1" name="Google Shape;3014;p78"/>
            <p:cNvSpPr/>
            <p:nvPr/>
          </p:nvSpPr>
          <p:spPr>
            <a:xfrm>
              <a:off x="9047759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2" name="Google Shape;3015;p78"/>
            <p:cNvSpPr/>
            <p:nvPr/>
          </p:nvSpPr>
          <p:spPr>
            <a:xfrm>
              <a:off x="9047759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3" name="Google Shape;3016;p78"/>
            <p:cNvSpPr/>
            <p:nvPr/>
          </p:nvSpPr>
          <p:spPr>
            <a:xfrm>
              <a:off x="9149047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4" name="Google Shape;3017;p78"/>
            <p:cNvSpPr/>
            <p:nvPr/>
          </p:nvSpPr>
          <p:spPr>
            <a:xfrm>
              <a:off x="9149047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5" name="Google Shape;3018;p78"/>
            <p:cNvSpPr/>
            <p:nvPr/>
          </p:nvSpPr>
          <p:spPr>
            <a:xfrm>
              <a:off x="9149047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6" name="Google Shape;3019;p78"/>
            <p:cNvSpPr/>
            <p:nvPr/>
          </p:nvSpPr>
          <p:spPr>
            <a:xfrm>
              <a:off x="9149047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7" name="Google Shape;3020;p78"/>
            <p:cNvSpPr/>
            <p:nvPr/>
          </p:nvSpPr>
          <p:spPr>
            <a:xfrm>
              <a:off x="9047759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8" name="Google Shape;3021;p78"/>
            <p:cNvSpPr/>
            <p:nvPr/>
          </p:nvSpPr>
          <p:spPr>
            <a:xfrm>
              <a:off x="9047759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9" name="Google Shape;3022;p78"/>
            <p:cNvSpPr/>
            <p:nvPr/>
          </p:nvSpPr>
          <p:spPr>
            <a:xfrm>
              <a:off x="9047759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0" name="Google Shape;3023;p78"/>
            <p:cNvSpPr/>
            <p:nvPr/>
          </p:nvSpPr>
          <p:spPr>
            <a:xfrm>
              <a:off x="9047759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1" name="Google Shape;3024;p78"/>
            <p:cNvSpPr/>
            <p:nvPr/>
          </p:nvSpPr>
          <p:spPr>
            <a:xfrm>
              <a:off x="9047759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2" name="Google Shape;3025;p78"/>
            <p:cNvSpPr/>
            <p:nvPr/>
          </p:nvSpPr>
          <p:spPr>
            <a:xfrm>
              <a:off x="9047759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3" name="Google Shape;3026;p78"/>
            <p:cNvSpPr/>
            <p:nvPr/>
          </p:nvSpPr>
          <p:spPr>
            <a:xfrm>
              <a:off x="8946470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4" name="Google Shape;3027;p78"/>
            <p:cNvSpPr/>
            <p:nvPr/>
          </p:nvSpPr>
          <p:spPr>
            <a:xfrm>
              <a:off x="8845215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5" name="Google Shape;3028;p78"/>
            <p:cNvSpPr/>
            <p:nvPr/>
          </p:nvSpPr>
          <p:spPr>
            <a:xfrm>
              <a:off x="8845215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6" name="Google Shape;3029;p78"/>
            <p:cNvSpPr/>
            <p:nvPr/>
          </p:nvSpPr>
          <p:spPr>
            <a:xfrm>
              <a:off x="8744192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7" name="Google Shape;3030;p78"/>
            <p:cNvSpPr/>
            <p:nvPr/>
          </p:nvSpPr>
          <p:spPr>
            <a:xfrm>
              <a:off x="8136827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8" name="Google Shape;3031;p78"/>
            <p:cNvSpPr/>
            <p:nvPr/>
          </p:nvSpPr>
          <p:spPr>
            <a:xfrm>
              <a:off x="8136827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9" name="Google Shape;3032;p78"/>
            <p:cNvSpPr/>
            <p:nvPr/>
          </p:nvSpPr>
          <p:spPr>
            <a:xfrm>
              <a:off x="8136827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0" name="Google Shape;3033;p78"/>
            <p:cNvSpPr/>
            <p:nvPr/>
          </p:nvSpPr>
          <p:spPr>
            <a:xfrm>
              <a:off x="8136827" y="2271681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1" name="Google Shape;3034;p78"/>
            <p:cNvSpPr/>
            <p:nvPr/>
          </p:nvSpPr>
          <p:spPr>
            <a:xfrm>
              <a:off x="8136827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2" name="Google Shape;3035;p78"/>
            <p:cNvSpPr/>
            <p:nvPr/>
          </p:nvSpPr>
          <p:spPr>
            <a:xfrm>
              <a:off x="8136827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3" name="Google Shape;3036;p78"/>
            <p:cNvSpPr/>
            <p:nvPr/>
          </p:nvSpPr>
          <p:spPr>
            <a:xfrm>
              <a:off x="8136827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4" name="Google Shape;3037;p78"/>
            <p:cNvSpPr/>
            <p:nvPr/>
          </p:nvSpPr>
          <p:spPr>
            <a:xfrm>
              <a:off x="8136827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5" name="Google Shape;3038;p78"/>
            <p:cNvSpPr/>
            <p:nvPr/>
          </p:nvSpPr>
          <p:spPr>
            <a:xfrm>
              <a:off x="8136827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6" name="Google Shape;3039;p78"/>
            <p:cNvSpPr/>
            <p:nvPr/>
          </p:nvSpPr>
          <p:spPr>
            <a:xfrm>
              <a:off x="8136827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7" name="Google Shape;3040;p78"/>
            <p:cNvSpPr/>
            <p:nvPr/>
          </p:nvSpPr>
          <p:spPr>
            <a:xfrm>
              <a:off x="8136827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8" name="Google Shape;3041;p78"/>
            <p:cNvSpPr/>
            <p:nvPr/>
          </p:nvSpPr>
          <p:spPr>
            <a:xfrm>
              <a:off x="8136827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9" name="Google Shape;3042;p78"/>
            <p:cNvSpPr/>
            <p:nvPr/>
          </p:nvSpPr>
          <p:spPr>
            <a:xfrm>
              <a:off x="8136827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0" name="Google Shape;3043;p78"/>
            <p:cNvSpPr/>
            <p:nvPr/>
          </p:nvSpPr>
          <p:spPr>
            <a:xfrm>
              <a:off x="8136827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1" name="Google Shape;3044;p78"/>
            <p:cNvSpPr/>
            <p:nvPr/>
          </p:nvSpPr>
          <p:spPr>
            <a:xfrm>
              <a:off x="8136827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2" name="Google Shape;3045;p78"/>
            <p:cNvSpPr/>
            <p:nvPr/>
          </p:nvSpPr>
          <p:spPr>
            <a:xfrm>
              <a:off x="8238116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3" name="Google Shape;3046;p78"/>
            <p:cNvSpPr/>
            <p:nvPr/>
          </p:nvSpPr>
          <p:spPr>
            <a:xfrm>
              <a:off x="8238116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4" name="Google Shape;3047;p78"/>
            <p:cNvSpPr/>
            <p:nvPr/>
          </p:nvSpPr>
          <p:spPr>
            <a:xfrm>
              <a:off x="8238116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5" name="Google Shape;3048;p78"/>
            <p:cNvSpPr/>
            <p:nvPr/>
          </p:nvSpPr>
          <p:spPr>
            <a:xfrm>
              <a:off x="8238116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6" name="Google Shape;3049;p78"/>
            <p:cNvSpPr/>
            <p:nvPr/>
          </p:nvSpPr>
          <p:spPr>
            <a:xfrm>
              <a:off x="8238116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7" name="Google Shape;3050;p78"/>
            <p:cNvSpPr/>
            <p:nvPr/>
          </p:nvSpPr>
          <p:spPr>
            <a:xfrm>
              <a:off x="8238116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8" name="Google Shape;3051;p78"/>
            <p:cNvSpPr/>
            <p:nvPr/>
          </p:nvSpPr>
          <p:spPr>
            <a:xfrm>
              <a:off x="8238116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9" name="Google Shape;3052;p78"/>
            <p:cNvSpPr/>
            <p:nvPr/>
          </p:nvSpPr>
          <p:spPr>
            <a:xfrm>
              <a:off x="8238116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0" name="Google Shape;3053;p78"/>
            <p:cNvSpPr/>
            <p:nvPr/>
          </p:nvSpPr>
          <p:spPr>
            <a:xfrm>
              <a:off x="8238116" y="227168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1" name="Google Shape;3054;p78"/>
            <p:cNvSpPr/>
            <p:nvPr/>
          </p:nvSpPr>
          <p:spPr>
            <a:xfrm>
              <a:off x="8238116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2" name="Google Shape;3055;p78"/>
            <p:cNvSpPr/>
            <p:nvPr/>
          </p:nvSpPr>
          <p:spPr>
            <a:xfrm>
              <a:off x="8238116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3" name="Google Shape;3056;p78"/>
            <p:cNvSpPr/>
            <p:nvPr/>
          </p:nvSpPr>
          <p:spPr>
            <a:xfrm>
              <a:off x="8238116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4" name="Google Shape;3057;p78"/>
            <p:cNvSpPr/>
            <p:nvPr/>
          </p:nvSpPr>
          <p:spPr>
            <a:xfrm>
              <a:off x="8238116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5" name="Google Shape;3058;p78"/>
            <p:cNvSpPr/>
            <p:nvPr/>
          </p:nvSpPr>
          <p:spPr>
            <a:xfrm>
              <a:off x="8238116" y="2777791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6" name="Google Shape;3059;p78"/>
            <p:cNvSpPr/>
            <p:nvPr/>
          </p:nvSpPr>
          <p:spPr>
            <a:xfrm>
              <a:off x="8238116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7" name="Google Shape;3060;p78"/>
            <p:cNvSpPr/>
            <p:nvPr/>
          </p:nvSpPr>
          <p:spPr>
            <a:xfrm>
              <a:off x="8238116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8" name="Google Shape;3061;p78"/>
            <p:cNvSpPr/>
            <p:nvPr/>
          </p:nvSpPr>
          <p:spPr>
            <a:xfrm>
              <a:off x="8238116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9" name="Google Shape;3062;p78"/>
            <p:cNvSpPr/>
            <p:nvPr/>
          </p:nvSpPr>
          <p:spPr>
            <a:xfrm>
              <a:off x="8238116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0" name="Google Shape;3063;p78"/>
            <p:cNvSpPr/>
            <p:nvPr/>
          </p:nvSpPr>
          <p:spPr>
            <a:xfrm>
              <a:off x="8238116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1" name="Google Shape;3064;p78"/>
            <p:cNvSpPr/>
            <p:nvPr/>
          </p:nvSpPr>
          <p:spPr>
            <a:xfrm>
              <a:off x="8238116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2" name="Google Shape;3065;p78"/>
            <p:cNvSpPr/>
            <p:nvPr/>
          </p:nvSpPr>
          <p:spPr>
            <a:xfrm>
              <a:off x="8238116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3" name="Google Shape;3066;p78"/>
            <p:cNvSpPr/>
            <p:nvPr/>
          </p:nvSpPr>
          <p:spPr>
            <a:xfrm>
              <a:off x="8339371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4" name="Google Shape;3067;p78"/>
            <p:cNvSpPr/>
            <p:nvPr/>
          </p:nvSpPr>
          <p:spPr>
            <a:xfrm>
              <a:off x="8339371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5" name="Google Shape;3068;p78"/>
            <p:cNvSpPr/>
            <p:nvPr/>
          </p:nvSpPr>
          <p:spPr>
            <a:xfrm>
              <a:off x="8339371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6" name="Google Shape;3069;p78"/>
            <p:cNvSpPr/>
            <p:nvPr/>
          </p:nvSpPr>
          <p:spPr>
            <a:xfrm>
              <a:off x="8339371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7" name="Google Shape;3070;p78"/>
            <p:cNvSpPr/>
            <p:nvPr/>
          </p:nvSpPr>
          <p:spPr>
            <a:xfrm>
              <a:off x="8339371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8" name="Google Shape;3071;p78"/>
            <p:cNvSpPr/>
            <p:nvPr/>
          </p:nvSpPr>
          <p:spPr>
            <a:xfrm>
              <a:off x="8339371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9" name="Google Shape;3072;p78"/>
            <p:cNvSpPr/>
            <p:nvPr/>
          </p:nvSpPr>
          <p:spPr>
            <a:xfrm>
              <a:off x="8339371" y="227168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0" name="Google Shape;3073;p78"/>
            <p:cNvSpPr/>
            <p:nvPr/>
          </p:nvSpPr>
          <p:spPr>
            <a:xfrm>
              <a:off x="8339371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1" name="Google Shape;3074;p78"/>
            <p:cNvSpPr/>
            <p:nvPr/>
          </p:nvSpPr>
          <p:spPr>
            <a:xfrm>
              <a:off x="8339371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2" name="Google Shape;3075;p78"/>
            <p:cNvSpPr/>
            <p:nvPr/>
          </p:nvSpPr>
          <p:spPr>
            <a:xfrm>
              <a:off x="8339371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3" name="Google Shape;3076;p78"/>
            <p:cNvSpPr/>
            <p:nvPr/>
          </p:nvSpPr>
          <p:spPr>
            <a:xfrm>
              <a:off x="8339371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4" name="Google Shape;3077;p78"/>
            <p:cNvSpPr/>
            <p:nvPr/>
          </p:nvSpPr>
          <p:spPr>
            <a:xfrm>
              <a:off x="8339371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5" name="Google Shape;3078;p78"/>
            <p:cNvSpPr/>
            <p:nvPr/>
          </p:nvSpPr>
          <p:spPr>
            <a:xfrm>
              <a:off x="8339371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6" name="Google Shape;3079;p78"/>
            <p:cNvSpPr/>
            <p:nvPr/>
          </p:nvSpPr>
          <p:spPr>
            <a:xfrm>
              <a:off x="8339371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7" name="Google Shape;3080;p78"/>
            <p:cNvSpPr/>
            <p:nvPr/>
          </p:nvSpPr>
          <p:spPr>
            <a:xfrm>
              <a:off x="8339371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8" name="Google Shape;3081;p78"/>
            <p:cNvSpPr/>
            <p:nvPr/>
          </p:nvSpPr>
          <p:spPr>
            <a:xfrm>
              <a:off x="8339371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9" name="Google Shape;3082;p78"/>
            <p:cNvSpPr/>
            <p:nvPr/>
          </p:nvSpPr>
          <p:spPr>
            <a:xfrm>
              <a:off x="8339371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0" name="Google Shape;3083;p78"/>
            <p:cNvSpPr/>
            <p:nvPr/>
          </p:nvSpPr>
          <p:spPr>
            <a:xfrm>
              <a:off x="8440659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1" name="Google Shape;3084;p78"/>
            <p:cNvSpPr/>
            <p:nvPr/>
          </p:nvSpPr>
          <p:spPr>
            <a:xfrm>
              <a:off x="8440659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2" name="Google Shape;3085;p78"/>
            <p:cNvSpPr/>
            <p:nvPr/>
          </p:nvSpPr>
          <p:spPr>
            <a:xfrm>
              <a:off x="8440659" y="1866860"/>
              <a:ext cx="82585" cy="70759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3" name="Google Shape;3086;p78"/>
            <p:cNvSpPr/>
            <p:nvPr/>
          </p:nvSpPr>
          <p:spPr>
            <a:xfrm>
              <a:off x="8440659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4" name="Google Shape;3087;p78"/>
            <p:cNvSpPr/>
            <p:nvPr/>
          </p:nvSpPr>
          <p:spPr>
            <a:xfrm>
              <a:off x="8440659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5" name="Google Shape;3088;p78"/>
            <p:cNvSpPr/>
            <p:nvPr/>
          </p:nvSpPr>
          <p:spPr>
            <a:xfrm>
              <a:off x="8440659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6" name="Google Shape;3089;p78"/>
            <p:cNvSpPr/>
            <p:nvPr/>
          </p:nvSpPr>
          <p:spPr>
            <a:xfrm>
              <a:off x="8440659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7" name="Google Shape;3090;p78"/>
            <p:cNvSpPr/>
            <p:nvPr/>
          </p:nvSpPr>
          <p:spPr>
            <a:xfrm>
              <a:off x="8440659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8" name="Google Shape;3091;p78"/>
            <p:cNvSpPr/>
            <p:nvPr/>
          </p:nvSpPr>
          <p:spPr>
            <a:xfrm>
              <a:off x="8440659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9" name="Google Shape;3092;p78"/>
            <p:cNvSpPr/>
            <p:nvPr/>
          </p:nvSpPr>
          <p:spPr>
            <a:xfrm>
              <a:off x="8440659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0" name="Google Shape;3093;p78"/>
            <p:cNvSpPr/>
            <p:nvPr/>
          </p:nvSpPr>
          <p:spPr>
            <a:xfrm>
              <a:off x="8440659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1" name="Google Shape;3094;p78"/>
            <p:cNvSpPr/>
            <p:nvPr/>
          </p:nvSpPr>
          <p:spPr>
            <a:xfrm>
              <a:off x="8440659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2" name="Google Shape;3095;p78"/>
            <p:cNvSpPr/>
            <p:nvPr/>
          </p:nvSpPr>
          <p:spPr>
            <a:xfrm>
              <a:off x="8440659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3" name="Google Shape;3096;p78"/>
            <p:cNvSpPr/>
            <p:nvPr/>
          </p:nvSpPr>
          <p:spPr>
            <a:xfrm>
              <a:off x="8440394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4" name="Google Shape;3097;p78"/>
            <p:cNvSpPr/>
            <p:nvPr/>
          </p:nvSpPr>
          <p:spPr>
            <a:xfrm>
              <a:off x="8440659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5" name="Google Shape;3098;p78"/>
            <p:cNvSpPr/>
            <p:nvPr/>
          </p:nvSpPr>
          <p:spPr>
            <a:xfrm>
              <a:off x="8440394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6" name="Google Shape;3099;p78"/>
            <p:cNvSpPr/>
            <p:nvPr/>
          </p:nvSpPr>
          <p:spPr>
            <a:xfrm>
              <a:off x="8541948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7" name="Google Shape;3100;p78"/>
            <p:cNvSpPr/>
            <p:nvPr/>
          </p:nvSpPr>
          <p:spPr>
            <a:xfrm>
              <a:off x="8541948" y="1765605"/>
              <a:ext cx="82585" cy="7079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8" name="Google Shape;3101;p78"/>
            <p:cNvSpPr/>
            <p:nvPr/>
          </p:nvSpPr>
          <p:spPr>
            <a:xfrm>
              <a:off x="8541948" y="1866860"/>
              <a:ext cx="82585" cy="7079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9" name="Google Shape;3102;p78"/>
            <p:cNvSpPr/>
            <p:nvPr/>
          </p:nvSpPr>
          <p:spPr>
            <a:xfrm>
              <a:off x="8541948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0" name="Google Shape;3103;p78"/>
            <p:cNvSpPr/>
            <p:nvPr/>
          </p:nvSpPr>
          <p:spPr>
            <a:xfrm>
              <a:off x="8541948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1" name="Google Shape;3104;p78"/>
            <p:cNvSpPr/>
            <p:nvPr/>
          </p:nvSpPr>
          <p:spPr>
            <a:xfrm>
              <a:off x="8541948" y="2170393"/>
              <a:ext cx="82585" cy="70825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2" name="Google Shape;3105;p78"/>
            <p:cNvSpPr/>
            <p:nvPr/>
          </p:nvSpPr>
          <p:spPr>
            <a:xfrm>
              <a:off x="8541948" y="2271681"/>
              <a:ext cx="82585" cy="7079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3" name="Google Shape;3106;p78"/>
            <p:cNvSpPr/>
            <p:nvPr/>
          </p:nvSpPr>
          <p:spPr>
            <a:xfrm>
              <a:off x="8541948" y="2372671"/>
              <a:ext cx="82652" cy="71091"/>
            </a:xfrm>
            <a:custGeom>
              <a:avLst/>
              <a:gdLst/>
              <a:ahLst/>
              <a:cxnLst/>
              <a:rect l="l" t="t" r="r" b="b"/>
              <a:pathLst>
                <a:path w="2488" h="2140" extrusionOk="0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4" name="Google Shape;3107;p78"/>
            <p:cNvSpPr/>
            <p:nvPr/>
          </p:nvSpPr>
          <p:spPr>
            <a:xfrm>
              <a:off x="8541948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5" name="Google Shape;3108;p78"/>
            <p:cNvSpPr/>
            <p:nvPr/>
          </p:nvSpPr>
          <p:spPr>
            <a:xfrm>
              <a:off x="8642937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6" name="Google Shape;3109;p78"/>
            <p:cNvSpPr/>
            <p:nvPr/>
          </p:nvSpPr>
          <p:spPr>
            <a:xfrm>
              <a:off x="8642937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7" name="Google Shape;3110;p78"/>
            <p:cNvSpPr/>
            <p:nvPr/>
          </p:nvSpPr>
          <p:spPr>
            <a:xfrm>
              <a:off x="8642937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8" name="Google Shape;3111;p78"/>
            <p:cNvSpPr/>
            <p:nvPr/>
          </p:nvSpPr>
          <p:spPr>
            <a:xfrm>
              <a:off x="8642937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9" name="Google Shape;3112;p78"/>
            <p:cNvSpPr/>
            <p:nvPr/>
          </p:nvSpPr>
          <p:spPr>
            <a:xfrm>
              <a:off x="8642937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0" name="Google Shape;3113;p78"/>
            <p:cNvSpPr/>
            <p:nvPr/>
          </p:nvSpPr>
          <p:spPr>
            <a:xfrm>
              <a:off x="8642937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1" name="Google Shape;3114;p78"/>
            <p:cNvSpPr/>
            <p:nvPr/>
          </p:nvSpPr>
          <p:spPr>
            <a:xfrm>
              <a:off x="8642937" y="227168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2" name="Google Shape;3115;p78"/>
            <p:cNvSpPr/>
            <p:nvPr/>
          </p:nvSpPr>
          <p:spPr>
            <a:xfrm>
              <a:off x="8642937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3" name="Google Shape;3116;p78"/>
            <p:cNvSpPr/>
            <p:nvPr/>
          </p:nvSpPr>
          <p:spPr>
            <a:xfrm>
              <a:off x="8642937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4" name="Google Shape;3117;p78"/>
            <p:cNvSpPr/>
            <p:nvPr/>
          </p:nvSpPr>
          <p:spPr>
            <a:xfrm>
              <a:off x="8642937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5" name="Google Shape;3118;p78"/>
            <p:cNvSpPr/>
            <p:nvPr/>
          </p:nvSpPr>
          <p:spPr>
            <a:xfrm>
              <a:off x="8541948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6" name="Google Shape;3119;p78"/>
            <p:cNvSpPr/>
            <p:nvPr/>
          </p:nvSpPr>
          <p:spPr>
            <a:xfrm>
              <a:off x="8541948" y="2676502"/>
              <a:ext cx="82585" cy="7079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7" name="Google Shape;3120;p78"/>
            <p:cNvSpPr/>
            <p:nvPr/>
          </p:nvSpPr>
          <p:spPr>
            <a:xfrm>
              <a:off x="8541948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8" name="Google Shape;3121;p78"/>
            <p:cNvSpPr/>
            <p:nvPr/>
          </p:nvSpPr>
          <p:spPr>
            <a:xfrm>
              <a:off x="8541948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9" name="Google Shape;3122;p78"/>
            <p:cNvSpPr/>
            <p:nvPr/>
          </p:nvSpPr>
          <p:spPr>
            <a:xfrm>
              <a:off x="8541649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0" name="Google Shape;3123;p78"/>
            <p:cNvSpPr/>
            <p:nvPr/>
          </p:nvSpPr>
          <p:spPr>
            <a:xfrm>
              <a:off x="8541948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1" name="Google Shape;3124;p78"/>
            <p:cNvSpPr/>
            <p:nvPr/>
          </p:nvSpPr>
          <p:spPr>
            <a:xfrm>
              <a:off x="8541649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2" name="Google Shape;3125;p78"/>
            <p:cNvSpPr/>
            <p:nvPr/>
          </p:nvSpPr>
          <p:spPr>
            <a:xfrm>
              <a:off x="8541948" y="2980334"/>
              <a:ext cx="82585" cy="7079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3" name="Google Shape;3126;p78"/>
            <p:cNvSpPr/>
            <p:nvPr/>
          </p:nvSpPr>
          <p:spPr>
            <a:xfrm>
              <a:off x="8440659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4" name="Google Shape;3127;p78"/>
            <p:cNvSpPr/>
            <p:nvPr/>
          </p:nvSpPr>
          <p:spPr>
            <a:xfrm>
              <a:off x="8339371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5" name="Google Shape;3128;p78"/>
            <p:cNvSpPr/>
            <p:nvPr/>
          </p:nvSpPr>
          <p:spPr>
            <a:xfrm>
              <a:off x="8238116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6" name="Google Shape;3129;p78"/>
            <p:cNvSpPr/>
            <p:nvPr/>
          </p:nvSpPr>
          <p:spPr>
            <a:xfrm>
              <a:off x="8136827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7" name="Google Shape;3130;p78"/>
            <p:cNvSpPr/>
            <p:nvPr/>
          </p:nvSpPr>
          <p:spPr>
            <a:xfrm>
              <a:off x="8035572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8" name="Google Shape;3131;p78"/>
            <p:cNvSpPr/>
            <p:nvPr/>
          </p:nvSpPr>
          <p:spPr>
            <a:xfrm>
              <a:off x="7934284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9" name="Google Shape;3132;p78"/>
            <p:cNvSpPr/>
            <p:nvPr/>
          </p:nvSpPr>
          <p:spPr>
            <a:xfrm>
              <a:off x="8845215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0" name="Google Shape;3133;p78"/>
            <p:cNvSpPr/>
            <p:nvPr/>
          </p:nvSpPr>
          <p:spPr>
            <a:xfrm>
              <a:off x="8845215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1" name="Google Shape;3134;p78"/>
            <p:cNvSpPr/>
            <p:nvPr/>
          </p:nvSpPr>
          <p:spPr>
            <a:xfrm>
              <a:off x="8946470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2" name="Google Shape;3135;p78"/>
            <p:cNvSpPr/>
            <p:nvPr/>
          </p:nvSpPr>
          <p:spPr>
            <a:xfrm>
              <a:off x="8946470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3" name="Google Shape;3136;p78"/>
            <p:cNvSpPr/>
            <p:nvPr/>
          </p:nvSpPr>
          <p:spPr>
            <a:xfrm>
              <a:off x="8744192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4" name="Google Shape;3137;p78"/>
            <p:cNvSpPr/>
            <p:nvPr/>
          </p:nvSpPr>
          <p:spPr>
            <a:xfrm>
              <a:off x="8744192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5" name="Google Shape;3138;p78"/>
            <p:cNvSpPr/>
            <p:nvPr/>
          </p:nvSpPr>
          <p:spPr>
            <a:xfrm>
              <a:off x="8642937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6" name="Google Shape;3139;p78"/>
            <p:cNvSpPr/>
            <p:nvPr/>
          </p:nvSpPr>
          <p:spPr>
            <a:xfrm>
              <a:off x="8642937" y="419479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7" name="Google Shape;3140;p78"/>
            <p:cNvSpPr/>
            <p:nvPr/>
          </p:nvSpPr>
          <p:spPr>
            <a:xfrm>
              <a:off x="8642937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8" name="Google Shape;3141;p78"/>
            <p:cNvSpPr/>
            <p:nvPr/>
          </p:nvSpPr>
          <p:spPr>
            <a:xfrm>
              <a:off x="8541748" y="4296053"/>
              <a:ext cx="82851" cy="7102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9" name="Google Shape;3142;p78"/>
            <p:cNvSpPr/>
            <p:nvPr/>
          </p:nvSpPr>
          <p:spPr>
            <a:xfrm>
              <a:off x="8541748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0" name="Google Shape;3143;p78"/>
            <p:cNvSpPr/>
            <p:nvPr/>
          </p:nvSpPr>
          <p:spPr>
            <a:xfrm>
              <a:off x="8845215" y="4498597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1" name="Google Shape;3144;p78"/>
            <p:cNvSpPr/>
            <p:nvPr/>
          </p:nvSpPr>
          <p:spPr>
            <a:xfrm>
              <a:off x="8744192" y="4498597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2" name="Google Shape;3145;p78"/>
            <p:cNvSpPr/>
            <p:nvPr/>
          </p:nvSpPr>
          <p:spPr>
            <a:xfrm>
              <a:off x="8642937" y="4498597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3" name="Google Shape;3146;p78"/>
            <p:cNvSpPr/>
            <p:nvPr/>
          </p:nvSpPr>
          <p:spPr>
            <a:xfrm>
              <a:off x="8541649" y="4498597"/>
              <a:ext cx="82884" cy="70825"/>
            </a:xfrm>
            <a:custGeom>
              <a:avLst/>
              <a:gdLst/>
              <a:ahLst/>
              <a:cxnLst/>
              <a:rect l="l" t="t" r="r" b="b"/>
              <a:pathLst>
                <a:path w="2495" h="2132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4" name="Google Shape;3147;p78"/>
            <p:cNvSpPr/>
            <p:nvPr/>
          </p:nvSpPr>
          <p:spPr>
            <a:xfrm>
              <a:off x="8440659" y="4498597"/>
              <a:ext cx="82585" cy="70825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5" name="Google Shape;3148;p78"/>
            <p:cNvSpPr/>
            <p:nvPr/>
          </p:nvSpPr>
          <p:spPr>
            <a:xfrm>
              <a:off x="8440659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6" name="Google Shape;3149;p78"/>
            <p:cNvSpPr/>
            <p:nvPr/>
          </p:nvSpPr>
          <p:spPr>
            <a:xfrm>
              <a:off x="8339371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7" name="Google Shape;3150;p78"/>
            <p:cNvSpPr/>
            <p:nvPr/>
          </p:nvSpPr>
          <p:spPr>
            <a:xfrm>
              <a:off x="8339205" y="4296053"/>
              <a:ext cx="82851" cy="70892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8" name="Google Shape;3151;p78"/>
            <p:cNvSpPr/>
            <p:nvPr/>
          </p:nvSpPr>
          <p:spPr>
            <a:xfrm>
              <a:off x="8237916" y="4296053"/>
              <a:ext cx="82851" cy="70892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9" name="Google Shape;3152;p78"/>
            <p:cNvSpPr/>
            <p:nvPr/>
          </p:nvSpPr>
          <p:spPr>
            <a:xfrm>
              <a:off x="8237916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0" name="Google Shape;3153;p78"/>
            <p:cNvSpPr/>
            <p:nvPr/>
          </p:nvSpPr>
          <p:spPr>
            <a:xfrm>
              <a:off x="8136661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1" name="Google Shape;3154;p78"/>
            <p:cNvSpPr/>
            <p:nvPr/>
          </p:nvSpPr>
          <p:spPr>
            <a:xfrm>
              <a:off x="8136661" y="4093510"/>
              <a:ext cx="82851" cy="71091"/>
            </a:xfrm>
            <a:custGeom>
              <a:avLst/>
              <a:gdLst/>
              <a:ahLst/>
              <a:cxnLst/>
              <a:rect l="l" t="t" r="r" b="b"/>
              <a:pathLst>
                <a:path w="2494" h="2140" extrusionOk="0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2" name="Google Shape;3155;p78"/>
            <p:cNvSpPr/>
            <p:nvPr/>
          </p:nvSpPr>
          <p:spPr>
            <a:xfrm>
              <a:off x="8339205" y="4093510"/>
              <a:ext cx="82851" cy="7102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3" name="Google Shape;3156;p78"/>
            <p:cNvSpPr/>
            <p:nvPr/>
          </p:nvSpPr>
          <p:spPr>
            <a:xfrm>
              <a:off x="8238116" y="399252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4" name="Google Shape;3157;p78"/>
            <p:cNvSpPr/>
            <p:nvPr/>
          </p:nvSpPr>
          <p:spPr>
            <a:xfrm>
              <a:off x="8136827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5" name="Google Shape;3158;p78"/>
            <p:cNvSpPr/>
            <p:nvPr/>
          </p:nvSpPr>
          <p:spPr>
            <a:xfrm>
              <a:off x="10566055" y="1765605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6" name="Google Shape;3159;p78"/>
            <p:cNvSpPr/>
            <p:nvPr/>
          </p:nvSpPr>
          <p:spPr>
            <a:xfrm>
              <a:off x="10465033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7" name="Google Shape;3160;p78"/>
            <p:cNvSpPr/>
            <p:nvPr/>
          </p:nvSpPr>
          <p:spPr>
            <a:xfrm>
              <a:off x="10465033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8" name="Google Shape;3161;p78"/>
            <p:cNvSpPr/>
            <p:nvPr/>
          </p:nvSpPr>
          <p:spPr>
            <a:xfrm>
              <a:off x="10363777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9" name="Google Shape;3162;p78"/>
            <p:cNvSpPr/>
            <p:nvPr/>
          </p:nvSpPr>
          <p:spPr>
            <a:xfrm>
              <a:off x="10363777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0" name="Google Shape;3163;p78"/>
            <p:cNvSpPr/>
            <p:nvPr/>
          </p:nvSpPr>
          <p:spPr>
            <a:xfrm>
              <a:off x="10262489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1" name="Google Shape;3164;p78"/>
            <p:cNvSpPr/>
            <p:nvPr/>
          </p:nvSpPr>
          <p:spPr>
            <a:xfrm>
              <a:off x="10262489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2" name="Google Shape;3165;p78"/>
            <p:cNvSpPr/>
            <p:nvPr/>
          </p:nvSpPr>
          <p:spPr>
            <a:xfrm>
              <a:off x="10161234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3" name="Google Shape;3166;p78"/>
            <p:cNvSpPr/>
            <p:nvPr/>
          </p:nvSpPr>
          <p:spPr>
            <a:xfrm>
              <a:off x="10161234" y="1664316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4" name="Google Shape;3167;p78"/>
            <p:cNvSpPr/>
            <p:nvPr/>
          </p:nvSpPr>
          <p:spPr>
            <a:xfrm>
              <a:off x="10060211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5" name="Google Shape;3168;p78"/>
            <p:cNvSpPr/>
            <p:nvPr/>
          </p:nvSpPr>
          <p:spPr>
            <a:xfrm>
              <a:off x="10060211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6" name="Google Shape;3169;p78"/>
            <p:cNvSpPr/>
            <p:nvPr/>
          </p:nvSpPr>
          <p:spPr>
            <a:xfrm>
              <a:off x="10060211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7" name="Google Shape;3170;p78"/>
            <p:cNvSpPr/>
            <p:nvPr/>
          </p:nvSpPr>
          <p:spPr>
            <a:xfrm>
              <a:off x="10060211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8" name="Google Shape;3171;p78"/>
            <p:cNvSpPr/>
            <p:nvPr/>
          </p:nvSpPr>
          <p:spPr>
            <a:xfrm>
              <a:off x="9958956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9" name="Google Shape;3172;p78"/>
            <p:cNvSpPr/>
            <p:nvPr/>
          </p:nvSpPr>
          <p:spPr>
            <a:xfrm>
              <a:off x="9958956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0" name="Google Shape;3173;p78"/>
            <p:cNvSpPr/>
            <p:nvPr/>
          </p:nvSpPr>
          <p:spPr>
            <a:xfrm>
              <a:off x="9958956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1" name="Google Shape;3174;p78"/>
            <p:cNvSpPr/>
            <p:nvPr/>
          </p:nvSpPr>
          <p:spPr>
            <a:xfrm>
              <a:off x="9958956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2" name="Google Shape;3175;p78"/>
            <p:cNvSpPr/>
            <p:nvPr/>
          </p:nvSpPr>
          <p:spPr>
            <a:xfrm>
              <a:off x="9857402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3" name="Google Shape;3176;p78"/>
            <p:cNvSpPr/>
            <p:nvPr/>
          </p:nvSpPr>
          <p:spPr>
            <a:xfrm>
              <a:off x="9857402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4" name="Google Shape;3177;p78"/>
            <p:cNvSpPr/>
            <p:nvPr/>
          </p:nvSpPr>
          <p:spPr>
            <a:xfrm>
              <a:off x="9857402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5" name="Google Shape;3178;p78"/>
            <p:cNvSpPr/>
            <p:nvPr/>
          </p:nvSpPr>
          <p:spPr>
            <a:xfrm>
              <a:off x="9857402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6" name="Google Shape;3179;p78"/>
            <p:cNvSpPr/>
            <p:nvPr/>
          </p:nvSpPr>
          <p:spPr>
            <a:xfrm>
              <a:off x="9756412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7" name="Google Shape;3180;p78"/>
            <p:cNvSpPr/>
            <p:nvPr/>
          </p:nvSpPr>
          <p:spPr>
            <a:xfrm>
              <a:off x="9756412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8" name="Google Shape;3181;p78"/>
            <p:cNvSpPr/>
            <p:nvPr/>
          </p:nvSpPr>
          <p:spPr>
            <a:xfrm>
              <a:off x="9756412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9" name="Google Shape;3182;p78"/>
            <p:cNvSpPr/>
            <p:nvPr/>
          </p:nvSpPr>
          <p:spPr>
            <a:xfrm>
              <a:off x="9756412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0" name="Google Shape;3183;p78"/>
            <p:cNvSpPr/>
            <p:nvPr/>
          </p:nvSpPr>
          <p:spPr>
            <a:xfrm>
              <a:off x="9756412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1" name="Google Shape;3184;p78"/>
            <p:cNvSpPr/>
            <p:nvPr/>
          </p:nvSpPr>
          <p:spPr>
            <a:xfrm>
              <a:off x="9655124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2" name="Google Shape;3185;p78"/>
            <p:cNvSpPr/>
            <p:nvPr/>
          </p:nvSpPr>
          <p:spPr>
            <a:xfrm>
              <a:off x="9655124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3" name="Google Shape;3186;p78"/>
            <p:cNvSpPr/>
            <p:nvPr/>
          </p:nvSpPr>
          <p:spPr>
            <a:xfrm>
              <a:off x="9553869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4" name="Google Shape;3187;p78"/>
            <p:cNvSpPr/>
            <p:nvPr/>
          </p:nvSpPr>
          <p:spPr>
            <a:xfrm>
              <a:off x="9553869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5" name="Google Shape;3188;p78"/>
            <p:cNvSpPr/>
            <p:nvPr/>
          </p:nvSpPr>
          <p:spPr>
            <a:xfrm>
              <a:off x="9553869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6" name="Google Shape;3189;p78"/>
            <p:cNvSpPr/>
            <p:nvPr/>
          </p:nvSpPr>
          <p:spPr>
            <a:xfrm>
              <a:off x="9452580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7" name="Google Shape;3190;p78"/>
            <p:cNvSpPr/>
            <p:nvPr/>
          </p:nvSpPr>
          <p:spPr>
            <a:xfrm>
              <a:off x="9452580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8" name="Google Shape;3191;p78"/>
            <p:cNvSpPr/>
            <p:nvPr/>
          </p:nvSpPr>
          <p:spPr>
            <a:xfrm>
              <a:off x="9351292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9" name="Google Shape;3192;p78"/>
            <p:cNvSpPr/>
            <p:nvPr/>
          </p:nvSpPr>
          <p:spPr>
            <a:xfrm>
              <a:off x="9351292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0" name="Google Shape;3193;p78"/>
            <p:cNvSpPr/>
            <p:nvPr/>
          </p:nvSpPr>
          <p:spPr>
            <a:xfrm>
              <a:off x="9351292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1" name="Google Shape;3194;p78"/>
            <p:cNvSpPr/>
            <p:nvPr/>
          </p:nvSpPr>
          <p:spPr>
            <a:xfrm>
              <a:off x="9351292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2" name="Google Shape;3195;p78"/>
            <p:cNvSpPr/>
            <p:nvPr/>
          </p:nvSpPr>
          <p:spPr>
            <a:xfrm>
              <a:off x="9351292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3" name="Google Shape;3196;p78"/>
            <p:cNvSpPr/>
            <p:nvPr/>
          </p:nvSpPr>
          <p:spPr>
            <a:xfrm>
              <a:off x="9351292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4" name="Google Shape;3197;p78"/>
            <p:cNvSpPr/>
            <p:nvPr/>
          </p:nvSpPr>
          <p:spPr>
            <a:xfrm>
              <a:off x="9351292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5" name="Google Shape;3198;p78"/>
            <p:cNvSpPr/>
            <p:nvPr/>
          </p:nvSpPr>
          <p:spPr>
            <a:xfrm>
              <a:off x="9250302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6" name="Google Shape;3199;p78"/>
            <p:cNvSpPr/>
            <p:nvPr/>
          </p:nvSpPr>
          <p:spPr>
            <a:xfrm>
              <a:off x="9250302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7" name="Google Shape;3200;p78"/>
            <p:cNvSpPr/>
            <p:nvPr/>
          </p:nvSpPr>
          <p:spPr>
            <a:xfrm>
              <a:off x="9250302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8" name="Google Shape;3201;p78"/>
            <p:cNvSpPr/>
            <p:nvPr/>
          </p:nvSpPr>
          <p:spPr>
            <a:xfrm>
              <a:off x="9250302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9" name="Google Shape;3202;p78"/>
            <p:cNvSpPr/>
            <p:nvPr/>
          </p:nvSpPr>
          <p:spPr>
            <a:xfrm>
              <a:off x="9250302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0" name="Google Shape;3203;p78"/>
            <p:cNvSpPr/>
            <p:nvPr/>
          </p:nvSpPr>
          <p:spPr>
            <a:xfrm>
              <a:off x="9250302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1" name="Google Shape;3204;p78"/>
            <p:cNvSpPr/>
            <p:nvPr/>
          </p:nvSpPr>
          <p:spPr>
            <a:xfrm>
              <a:off x="9250302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2" name="Google Shape;3205;p78"/>
            <p:cNvSpPr/>
            <p:nvPr/>
          </p:nvSpPr>
          <p:spPr>
            <a:xfrm>
              <a:off x="9149047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3" name="Google Shape;3206;p78"/>
            <p:cNvSpPr/>
            <p:nvPr/>
          </p:nvSpPr>
          <p:spPr>
            <a:xfrm>
              <a:off x="9149047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4" name="Google Shape;3207;p78"/>
            <p:cNvSpPr/>
            <p:nvPr/>
          </p:nvSpPr>
          <p:spPr>
            <a:xfrm>
              <a:off x="9149047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5" name="Google Shape;3208;p78"/>
            <p:cNvSpPr/>
            <p:nvPr/>
          </p:nvSpPr>
          <p:spPr>
            <a:xfrm>
              <a:off x="9149047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6" name="Google Shape;3209;p78"/>
            <p:cNvSpPr/>
            <p:nvPr/>
          </p:nvSpPr>
          <p:spPr>
            <a:xfrm>
              <a:off x="9149047" y="227168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7" name="Google Shape;3210;p78"/>
            <p:cNvSpPr/>
            <p:nvPr/>
          </p:nvSpPr>
          <p:spPr>
            <a:xfrm>
              <a:off x="9149047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8" name="Google Shape;3211;p78"/>
            <p:cNvSpPr/>
            <p:nvPr/>
          </p:nvSpPr>
          <p:spPr>
            <a:xfrm>
              <a:off x="9149047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9" name="Google Shape;3212;p78"/>
            <p:cNvSpPr/>
            <p:nvPr/>
          </p:nvSpPr>
          <p:spPr>
            <a:xfrm>
              <a:off x="9149047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0" name="Google Shape;3213;p78"/>
            <p:cNvSpPr/>
            <p:nvPr/>
          </p:nvSpPr>
          <p:spPr>
            <a:xfrm>
              <a:off x="9047759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1" name="Google Shape;3214;p78"/>
            <p:cNvSpPr/>
            <p:nvPr/>
          </p:nvSpPr>
          <p:spPr>
            <a:xfrm>
              <a:off x="9047759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2" name="Google Shape;3215;p78"/>
            <p:cNvSpPr/>
            <p:nvPr/>
          </p:nvSpPr>
          <p:spPr>
            <a:xfrm>
              <a:off x="9047759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3" name="Google Shape;3216;p78"/>
            <p:cNvSpPr/>
            <p:nvPr/>
          </p:nvSpPr>
          <p:spPr>
            <a:xfrm>
              <a:off x="9047759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4" name="Google Shape;3217;p78"/>
            <p:cNvSpPr/>
            <p:nvPr/>
          </p:nvSpPr>
          <p:spPr>
            <a:xfrm>
              <a:off x="8946470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5" name="Google Shape;3218;p78"/>
            <p:cNvSpPr/>
            <p:nvPr/>
          </p:nvSpPr>
          <p:spPr>
            <a:xfrm>
              <a:off x="8946470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6" name="Google Shape;3219;p78"/>
            <p:cNvSpPr/>
            <p:nvPr/>
          </p:nvSpPr>
          <p:spPr>
            <a:xfrm>
              <a:off x="8946470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7" name="Google Shape;3220;p78"/>
            <p:cNvSpPr/>
            <p:nvPr/>
          </p:nvSpPr>
          <p:spPr>
            <a:xfrm>
              <a:off x="8946470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8" name="Google Shape;3221;p78"/>
            <p:cNvSpPr/>
            <p:nvPr/>
          </p:nvSpPr>
          <p:spPr>
            <a:xfrm>
              <a:off x="8946470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9" name="Google Shape;3222;p78"/>
            <p:cNvSpPr/>
            <p:nvPr/>
          </p:nvSpPr>
          <p:spPr>
            <a:xfrm>
              <a:off x="8845215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0" name="Google Shape;3223;p78"/>
            <p:cNvSpPr/>
            <p:nvPr/>
          </p:nvSpPr>
          <p:spPr>
            <a:xfrm>
              <a:off x="8845215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1" name="Google Shape;3224;p78"/>
            <p:cNvSpPr/>
            <p:nvPr/>
          </p:nvSpPr>
          <p:spPr>
            <a:xfrm>
              <a:off x="8744192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2" name="Google Shape;3225;p78"/>
            <p:cNvSpPr/>
            <p:nvPr/>
          </p:nvSpPr>
          <p:spPr>
            <a:xfrm>
              <a:off x="8744192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3" name="Google Shape;3226;p78"/>
            <p:cNvSpPr/>
            <p:nvPr/>
          </p:nvSpPr>
          <p:spPr>
            <a:xfrm>
              <a:off x="8744192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4" name="Google Shape;3227;p78"/>
            <p:cNvSpPr/>
            <p:nvPr/>
          </p:nvSpPr>
          <p:spPr>
            <a:xfrm>
              <a:off x="8744192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5" name="Google Shape;3228;p78"/>
            <p:cNvSpPr/>
            <p:nvPr/>
          </p:nvSpPr>
          <p:spPr>
            <a:xfrm>
              <a:off x="8744192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6" name="Google Shape;3229;p78"/>
            <p:cNvSpPr/>
            <p:nvPr/>
          </p:nvSpPr>
          <p:spPr>
            <a:xfrm>
              <a:off x="8642937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7" name="Google Shape;3230;p78"/>
            <p:cNvSpPr/>
            <p:nvPr/>
          </p:nvSpPr>
          <p:spPr>
            <a:xfrm>
              <a:off x="8642937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8" name="Google Shape;3231;p78"/>
            <p:cNvSpPr/>
            <p:nvPr/>
          </p:nvSpPr>
          <p:spPr>
            <a:xfrm>
              <a:off x="8642937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9" name="Google Shape;3232;p78"/>
            <p:cNvSpPr/>
            <p:nvPr/>
          </p:nvSpPr>
          <p:spPr>
            <a:xfrm>
              <a:off x="8642937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0" name="Google Shape;3233;p78"/>
            <p:cNvSpPr/>
            <p:nvPr/>
          </p:nvSpPr>
          <p:spPr>
            <a:xfrm>
              <a:off x="8642937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1" name="Google Shape;3234;p78"/>
            <p:cNvSpPr/>
            <p:nvPr/>
          </p:nvSpPr>
          <p:spPr>
            <a:xfrm>
              <a:off x="8642937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2" name="Google Shape;3235;p78"/>
            <p:cNvSpPr/>
            <p:nvPr/>
          </p:nvSpPr>
          <p:spPr>
            <a:xfrm>
              <a:off x="8642937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3" name="Google Shape;3236;p78"/>
            <p:cNvSpPr/>
            <p:nvPr/>
          </p:nvSpPr>
          <p:spPr>
            <a:xfrm>
              <a:off x="8541948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4" name="Google Shape;3237;p78"/>
            <p:cNvSpPr/>
            <p:nvPr/>
          </p:nvSpPr>
          <p:spPr>
            <a:xfrm>
              <a:off x="8541948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5" name="Google Shape;3238;p78"/>
            <p:cNvSpPr/>
            <p:nvPr/>
          </p:nvSpPr>
          <p:spPr>
            <a:xfrm>
              <a:off x="8541748" y="1360784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6" name="Google Shape;3239;p78"/>
            <p:cNvSpPr/>
            <p:nvPr/>
          </p:nvSpPr>
          <p:spPr>
            <a:xfrm>
              <a:off x="8440659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7" name="Google Shape;3240;p78"/>
            <p:cNvSpPr/>
            <p:nvPr/>
          </p:nvSpPr>
          <p:spPr>
            <a:xfrm>
              <a:off x="8440659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8" name="Google Shape;3241;p78"/>
            <p:cNvSpPr/>
            <p:nvPr/>
          </p:nvSpPr>
          <p:spPr>
            <a:xfrm>
              <a:off x="8440659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9" name="Google Shape;3242;p78"/>
            <p:cNvSpPr/>
            <p:nvPr/>
          </p:nvSpPr>
          <p:spPr>
            <a:xfrm>
              <a:off x="8440659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0" name="Google Shape;3243;p78"/>
            <p:cNvSpPr/>
            <p:nvPr/>
          </p:nvSpPr>
          <p:spPr>
            <a:xfrm>
              <a:off x="8440659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1" name="Google Shape;3244;p78"/>
            <p:cNvSpPr/>
            <p:nvPr/>
          </p:nvSpPr>
          <p:spPr>
            <a:xfrm>
              <a:off x="8440460" y="1360784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2" name="Google Shape;3245;p78"/>
            <p:cNvSpPr/>
            <p:nvPr/>
          </p:nvSpPr>
          <p:spPr>
            <a:xfrm>
              <a:off x="8339371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3" name="Google Shape;3246;p78"/>
            <p:cNvSpPr/>
            <p:nvPr/>
          </p:nvSpPr>
          <p:spPr>
            <a:xfrm>
              <a:off x="8339371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4" name="Google Shape;3247;p78"/>
            <p:cNvSpPr/>
            <p:nvPr/>
          </p:nvSpPr>
          <p:spPr>
            <a:xfrm>
              <a:off x="8339371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5" name="Google Shape;3248;p78"/>
            <p:cNvSpPr/>
            <p:nvPr/>
          </p:nvSpPr>
          <p:spPr>
            <a:xfrm>
              <a:off x="8339371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6" name="Google Shape;3249;p78"/>
            <p:cNvSpPr/>
            <p:nvPr/>
          </p:nvSpPr>
          <p:spPr>
            <a:xfrm>
              <a:off x="8339371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7" name="Google Shape;3250;p78"/>
            <p:cNvSpPr/>
            <p:nvPr/>
          </p:nvSpPr>
          <p:spPr>
            <a:xfrm>
              <a:off x="8339205" y="1360784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8" name="Google Shape;3251;p78"/>
            <p:cNvSpPr/>
            <p:nvPr/>
          </p:nvSpPr>
          <p:spPr>
            <a:xfrm>
              <a:off x="8238116" y="378997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9" name="Google Shape;3252;p78"/>
            <p:cNvSpPr/>
            <p:nvPr/>
          </p:nvSpPr>
          <p:spPr>
            <a:xfrm>
              <a:off x="8238116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0" name="Google Shape;3253;p78"/>
            <p:cNvSpPr/>
            <p:nvPr/>
          </p:nvSpPr>
          <p:spPr>
            <a:xfrm>
              <a:off x="8237916" y="1360784"/>
              <a:ext cx="82851" cy="70859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1" name="Google Shape;3254;p78"/>
            <p:cNvSpPr/>
            <p:nvPr/>
          </p:nvSpPr>
          <p:spPr>
            <a:xfrm>
              <a:off x="8136827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2" name="Google Shape;3255;p78"/>
            <p:cNvSpPr/>
            <p:nvPr/>
          </p:nvSpPr>
          <p:spPr>
            <a:xfrm>
              <a:off x="8136827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3" name="Google Shape;3256;p78"/>
            <p:cNvSpPr/>
            <p:nvPr/>
          </p:nvSpPr>
          <p:spPr>
            <a:xfrm>
              <a:off x="8136661" y="1360784"/>
              <a:ext cx="82851" cy="70859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4" name="Google Shape;3257;p78"/>
            <p:cNvSpPr/>
            <p:nvPr/>
          </p:nvSpPr>
          <p:spPr>
            <a:xfrm>
              <a:off x="8035572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5" name="Google Shape;3258;p78"/>
            <p:cNvSpPr/>
            <p:nvPr/>
          </p:nvSpPr>
          <p:spPr>
            <a:xfrm>
              <a:off x="8035572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6" name="Google Shape;3259;p78"/>
            <p:cNvSpPr/>
            <p:nvPr/>
          </p:nvSpPr>
          <p:spPr>
            <a:xfrm>
              <a:off x="8035572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7" name="Google Shape;3260;p78"/>
            <p:cNvSpPr/>
            <p:nvPr/>
          </p:nvSpPr>
          <p:spPr>
            <a:xfrm>
              <a:off x="8035572" y="1360784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8" name="Google Shape;3261;p78"/>
            <p:cNvSpPr/>
            <p:nvPr/>
          </p:nvSpPr>
          <p:spPr>
            <a:xfrm>
              <a:off x="7934284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9" name="Google Shape;3262;p78"/>
            <p:cNvSpPr/>
            <p:nvPr/>
          </p:nvSpPr>
          <p:spPr>
            <a:xfrm>
              <a:off x="7934284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0" name="Google Shape;3263;p78"/>
            <p:cNvSpPr/>
            <p:nvPr/>
          </p:nvSpPr>
          <p:spPr>
            <a:xfrm>
              <a:off x="7833028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1" name="Google Shape;3264;p78"/>
            <p:cNvSpPr/>
            <p:nvPr/>
          </p:nvSpPr>
          <p:spPr>
            <a:xfrm>
              <a:off x="7833028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2" name="Google Shape;3265;p78"/>
            <p:cNvSpPr/>
            <p:nvPr/>
          </p:nvSpPr>
          <p:spPr>
            <a:xfrm>
              <a:off x="7833028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3" name="Google Shape;3266;p78"/>
            <p:cNvSpPr/>
            <p:nvPr/>
          </p:nvSpPr>
          <p:spPr>
            <a:xfrm>
              <a:off x="7731740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4" name="Google Shape;3267;p78"/>
            <p:cNvSpPr/>
            <p:nvPr/>
          </p:nvSpPr>
          <p:spPr>
            <a:xfrm>
              <a:off x="7731740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5" name="Google Shape;3268;p78"/>
            <p:cNvSpPr/>
            <p:nvPr/>
          </p:nvSpPr>
          <p:spPr>
            <a:xfrm>
              <a:off x="7731740" y="156302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6" name="Google Shape;3269;p78"/>
            <p:cNvSpPr/>
            <p:nvPr/>
          </p:nvSpPr>
          <p:spPr>
            <a:xfrm>
              <a:off x="7630485" y="389123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7" name="Google Shape;3270;p78"/>
            <p:cNvSpPr/>
            <p:nvPr/>
          </p:nvSpPr>
          <p:spPr>
            <a:xfrm>
              <a:off x="7630485" y="3789977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8" name="Google Shape;3271;p78"/>
            <p:cNvSpPr/>
            <p:nvPr/>
          </p:nvSpPr>
          <p:spPr>
            <a:xfrm>
              <a:off x="7630485" y="368868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9" name="Google Shape;3272;p78"/>
            <p:cNvSpPr/>
            <p:nvPr/>
          </p:nvSpPr>
          <p:spPr>
            <a:xfrm>
              <a:off x="7630485" y="3587699"/>
              <a:ext cx="82918" cy="70792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0" name="Google Shape;3273;p78"/>
            <p:cNvSpPr/>
            <p:nvPr/>
          </p:nvSpPr>
          <p:spPr>
            <a:xfrm>
              <a:off x="7630485" y="3486411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1" name="Google Shape;3274;p78"/>
            <p:cNvSpPr/>
            <p:nvPr/>
          </p:nvSpPr>
          <p:spPr>
            <a:xfrm>
              <a:off x="7630485" y="3385156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2" name="Google Shape;3275;p78"/>
            <p:cNvSpPr/>
            <p:nvPr/>
          </p:nvSpPr>
          <p:spPr>
            <a:xfrm>
              <a:off x="7630485" y="1664316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3" name="Google Shape;3276;p78"/>
            <p:cNvSpPr/>
            <p:nvPr/>
          </p:nvSpPr>
          <p:spPr>
            <a:xfrm>
              <a:off x="7630485" y="1563028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4" name="Google Shape;3277;p78"/>
            <p:cNvSpPr/>
            <p:nvPr/>
          </p:nvSpPr>
          <p:spPr>
            <a:xfrm>
              <a:off x="7529462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5" name="Google Shape;3278;p78"/>
            <p:cNvSpPr/>
            <p:nvPr/>
          </p:nvSpPr>
          <p:spPr>
            <a:xfrm>
              <a:off x="7529462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6" name="Google Shape;3279;p78"/>
            <p:cNvSpPr/>
            <p:nvPr/>
          </p:nvSpPr>
          <p:spPr>
            <a:xfrm>
              <a:off x="7529462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7" name="Google Shape;3280;p78"/>
            <p:cNvSpPr/>
            <p:nvPr/>
          </p:nvSpPr>
          <p:spPr>
            <a:xfrm>
              <a:off x="7529462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8" name="Google Shape;3281;p78"/>
            <p:cNvSpPr/>
            <p:nvPr/>
          </p:nvSpPr>
          <p:spPr>
            <a:xfrm>
              <a:off x="7529462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9" name="Google Shape;3282;p78"/>
            <p:cNvSpPr/>
            <p:nvPr/>
          </p:nvSpPr>
          <p:spPr>
            <a:xfrm>
              <a:off x="7529462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0" name="Google Shape;3283;p78"/>
            <p:cNvSpPr/>
            <p:nvPr/>
          </p:nvSpPr>
          <p:spPr>
            <a:xfrm>
              <a:off x="7529462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1" name="Google Shape;3284;p78"/>
            <p:cNvSpPr/>
            <p:nvPr/>
          </p:nvSpPr>
          <p:spPr>
            <a:xfrm>
              <a:off x="7428207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2" name="Google Shape;3285;p78"/>
            <p:cNvSpPr/>
            <p:nvPr/>
          </p:nvSpPr>
          <p:spPr>
            <a:xfrm>
              <a:off x="7428207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3" name="Google Shape;3286;p78"/>
            <p:cNvSpPr/>
            <p:nvPr/>
          </p:nvSpPr>
          <p:spPr>
            <a:xfrm>
              <a:off x="7428207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4" name="Google Shape;3287;p78"/>
            <p:cNvSpPr/>
            <p:nvPr/>
          </p:nvSpPr>
          <p:spPr>
            <a:xfrm>
              <a:off x="7428207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5" name="Google Shape;3288;p78"/>
            <p:cNvSpPr/>
            <p:nvPr/>
          </p:nvSpPr>
          <p:spPr>
            <a:xfrm>
              <a:off x="7428207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6" name="Google Shape;3289;p78"/>
            <p:cNvSpPr/>
            <p:nvPr/>
          </p:nvSpPr>
          <p:spPr>
            <a:xfrm>
              <a:off x="7428207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7" name="Google Shape;3290;p78"/>
            <p:cNvSpPr/>
            <p:nvPr/>
          </p:nvSpPr>
          <p:spPr>
            <a:xfrm>
              <a:off x="7326918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8" name="Google Shape;3291;p78"/>
            <p:cNvSpPr/>
            <p:nvPr/>
          </p:nvSpPr>
          <p:spPr>
            <a:xfrm>
              <a:off x="7326918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9" name="Google Shape;3292;p78"/>
            <p:cNvSpPr/>
            <p:nvPr/>
          </p:nvSpPr>
          <p:spPr>
            <a:xfrm>
              <a:off x="7326918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0" name="Google Shape;3293;p78"/>
            <p:cNvSpPr/>
            <p:nvPr/>
          </p:nvSpPr>
          <p:spPr>
            <a:xfrm>
              <a:off x="7326918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1" name="Google Shape;3294;p78"/>
            <p:cNvSpPr/>
            <p:nvPr/>
          </p:nvSpPr>
          <p:spPr>
            <a:xfrm>
              <a:off x="7225663" y="3283867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2" name="Google Shape;3295;p78"/>
            <p:cNvSpPr/>
            <p:nvPr/>
          </p:nvSpPr>
          <p:spPr>
            <a:xfrm>
              <a:off x="7225663" y="3182612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3" name="Google Shape;3296;p78"/>
            <p:cNvSpPr/>
            <p:nvPr/>
          </p:nvSpPr>
          <p:spPr>
            <a:xfrm>
              <a:off x="7225663" y="1664316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4" name="Google Shape;3297;p78"/>
            <p:cNvSpPr/>
            <p:nvPr/>
          </p:nvSpPr>
          <p:spPr>
            <a:xfrm>
              <a:off x="7225663" y="1563028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5" name="Google Shape;3298;p78"/>
            <p:cNvSpPr/>
            <p:nvPr/>
          </p:nvSpPr>
          <p:spPr>
            <a:xfrm>
              <a:off x="7225663" y="1360784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6" name="Google Shape;3299;p78"/>
            <p:cNvSpPr/>
            <p:nvPr/>
          </p:nvSpPr>
          <p:spPr>
            <a:xfrm>
              <a:off x="7225663" y="1158240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7" name="Google Shape;3300;p78"/>
            <p:cNvSpPr/>
            <p:nvPr/>
          </p:nvSpPr>
          <p:spPr>
            <a:xfrm>
              <a:off x="7124375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8" name="Google Shape;3301;p78"/>
            <p:cNvSpPr/>
            <p:nvPr/>
          </p:nvSpPr>
          <p:spPr>
            <a:xfrm>
              <a:off x="7124375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9" name="Google Shape;3302;p78"/>
            <p:cNvSpPr/>
            <p:nvPr/>
          </p:nvSpPr>
          <p:spPr>
            <a:xfrm>
              <a:off x="7124375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0" name="Google Shape;3303;p78"/>
            <p:cNvSpPr/>
            <p:nvPr/>
          </p:nvSpPr>
          <p:spPr>
            <a:xfrm>
              <a:off x="7124375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1" name="Google Shape;3304;p78"/>
            <p:cNvSpPr/>
            <p:nvPr/>
          </p:nvSpPr>
          <p:spPr>
            <a:xfrm>
              <a:off x="7124375" y="1360784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2" name="Google Shape;3305;p78"/>
            <p:cNvSpPr/>
            <p:nvPr/>
          </p:nvSpPr>
          <p:spPr>
            <a:xfrm>
              <a:off x="7023385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3" name="Google Shape;3306;p78"/>
            <p:cNvSpPr/>
            <p:nvPr/>
          </p:nvSpPr>
          <p:spPr>
            <a:xfrm>
              <a:off x="7023385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4" name="Google Shape;3307;p78"/>
            <p:cNvSpPr/>
            <p:nvPr/>
          </p:nvSpPr>
          <p:spPr>
            <a:xfrm>
              <a:off x="7023385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5" name="Google Shape;3308;p78"/>
            <p:cNvSpPr/>
            <p:nvPr/>
          </p:nvSpPr>
          <p:spPr>
            <a:xfrm>
              <a:off x="7023385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6" name="Google Shape;3309;p78"/>
            <p:cNvSpPr/>
            <p:nvPr/>
          </p:nvSpPr>
          <p:spPr>
            <a:xfrm>
              <a:off x="7023385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7" name="Google Shape;3310;p78"/>
            <p:cNvSpPr/>
            <p:nvPr/>
          </p:nvSpPr>
          <p:spPr>
            <a:xfrm>
              <a:off x="7023385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8" name="Google Shape;3311;p78"/>
            <p:cNvSpPr/>
            <p:nvPr/>
          </p:nvSpPr>
          <p:spPr>
            <a:xfrm>
              <a:off x="7023385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9" name="Google Shape;3312;p78"/>
            <p:cNvSpPr/>
            <p:nvPr/>
          </p:nvSpPr>
          <p:spPr>
            <a:xfrm>
              <a:off x="7023385" y="1158240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0" name="Google Shape;3313;p78"/>
            <p:cNvSpPr/>
            <p:nvPr/>
          </p:nvSpPr>
          <p:spPr>
            <a:xfrm>
              <a:off x="6922097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1" name="Google Shape;3314;p78"/>
            <p:cNvSpPr/>
            <p:nvPr/>
          </p:nvSpPr>
          <p:spPr>
            <a:xfrm>
              <a:off x="6922097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2" name="Google Shape;3315;p78"/>
            <p:cNvSpPr/>
            <p:nvPr/>
          </p:nvSpPr>
          <p:spPr>
            <a:xfrm>
              <a:off x="6922097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3" name="Google Shape;3316;p78"/>
            <p:cNvSpPr/>
            <p:nvPr/>
          </p:nvSpPr>
          <p:spPr>
            <a:xfrm>
              <a:off x="6922097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4" name="Google Shape;3317;p78"/>
            <p:cNvSpPr/>
            <p:nvPr/>
          </p:nvSpPr>
          <p:spPr>
            <a:xfrm>
              <a:off x="6922097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5" name="Google Shape;3318;p78"/>
            <p:cNvSpPr/>
            <p:nvPr/>
          </p:nvSpPr>
          <p:spPr>
            <a:xfrm>
              <a:off x="6922097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6" name="Google Shape;3319;p78"/>
            <p:cNvSpPr/>
            <p:nvPr/>
          </p:nvSpPr>
          <p:spPr>
            <a:xfrm>
              <a:off x="6922097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7" name="Google Shape;3320;p78"/>
            <p:cNvSpPr/>
            <p:nvPr/>
          </p:nvSpPr>
          <p:spPr>
            <a:xfrm>
              <a:off x="6922097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8" name="Google Shape;3321;p78"/>
            <p:cNvSpPr/>
            <p:nvPr/>
          </p:nvSpPr>
          <p:spPr>
            <a:xfrm>
              <a:off x="6820842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9" name="Google Shape;3322;p78"/>
            <p:cNvSpPr/>
            <p:nvPr/>
          </p:nvSpPr>
          <p:spPr>
            <a:xfrm>
              <a:off x="6820842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0" name="Google Shape;3323;p78"/>
            <p:cNvSpPr/>
            <p:nvPr/>
          </p:nvSpPr>
          <p:spPr>
            <a:xfrm>
              <a:off x="6820842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1" name="Google Shape;3324;p78"/>
            <p:cNvSpPr/>
            <p:nvPr/>
          </p:nvSpPr>
          <p:spPr>
            <a:xfrm>
              <a:off x="6820842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2" name="Google Shape;3325;p78"/>
            <p:cNvSpPr/>
            <p:nvPr/>
          </p:nvSpPr>
          <p:spPr>
            <a:xfrm>
              <a:off x="6820842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3" name="Google Shape;3326;p78"/>
            <p:cNvSpPr/>
            <p:nvPr/>
          </p:nvSpPr>
          <p:spPr>
            <a:xfrm>
              <a:off x="6820842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4" name="Google Shape;3327;p78"/>
            <p:cNvSpPr/>
            <p:nvPr/>
          </p:nvSpPr>
          <p:spPr>
            <a:xfrm>
              <a:off x="6719553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5" name="Google Shape;3328;p78"/>
            <p:cNvSpPr/>
            <p:nvPr/>
          </p:nvSpPr>
          <p:spPr>
            <a:xfrm>
              <a:off x="6719553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6" name="Google Shape;3329;p78"/>
            <p:cNvSpPr/>
            <p:nvPr/>
          </p:nvSpPr>
          <p:spPr>
            <a:xfrm>
              <a:off x="6719553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7" name="Google Shape;3330;p78"/>
            <p:cNvSpPr/>
            <p:nvPr/>
          </p:nvSpPr>
          <p:spPr>
            <a:xfrm>
              <a:off x="6719553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8" name="Google Shape;3331;p78"/>
            <p:cNvSpPr/>
            <p:nvPr/>
          </p:nvSpPr>
          <p:spPr>
            <a:xfrm>
              <a:off x="6719553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9" name="Google Shape;3332;p78"/>
            <p:cNvSpPr/>
            <p:nvPr/>
          </p:nvSpPr>
          <p:spPr>
            <a:xfrm>
              <a:off x="6719553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0" name="Google Shape;3333;p78"/>
            <p:cNvSpPr/>
            <p:nvPr/>
          </p:nvSpPr>
          <p:spPr>
            <a:xfrm>
              <a:off x="6618265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1" name="Google Shape;3334;p78"/>
            <p:cNvSpPr/>
            <p:nvPr/>
          </p:nvSpPr>
          <p:spPr>
            <a:xfrm>
              <a:off x="6618265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2" name="Google Shape;3335;p78"/>
            <p:cNvSpPr/>
            <p:nvPr/>
          </p:nvSpPr>
          <p:spPr>
            <a:xfrm>
              <a:off x="6618265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3" name="Google Shape;3336;p78"/>
            <p:cNvSpPr/>
            <p:nvPr/>
          </p:nvSpPr>
          <p:spPr>
            <a:xfrm>
              <a:off x="6618265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4" name="Google Shape;3337;p78"/>
            <p:cNvSpPr/>
            <p:nvPr/>
          </p:nvSpPr>
          <p:spPr>
            <a:xfrm>
              <a:off x="6517275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5" name="Google Shape;3338;p78"/>
            <p:cNvSpPr/>
            <p:nvPr/>
          </p:nvSpPr>
          <p:spPr>
            <a:xfrm>
              <a:off x="6517275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6" name="Google Shape;3339;p78"/>
            <p:cNvSpPr/>
            <p:nvPr/>
          </p:nvSpPr>
          <p:spPr>
            <a:xfrm>
              <a:off x="6517275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7" name="Google Shape;3340;p78"/>
            <p:cNvSpPr/>
            <p:nvPr/>
          </p:nvSpPr>
          <p:spPr>
            <a:xfrm>
              <a:off x="6517275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8" name="Google Shape;3341;p78"/>
            <p:cNvSpPr/>
            <p:nvPr/>
          </p:nvSpPr>
          <p:spPr>
            <a:xfrm>
              <a:off x="6517275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9" name="Google Shape;3342;p78"/>
            <p:cNvSpPr/>
            <p:nvPr/>
          </p:nvSpPr>
          <p:spPr>
            <a:xfrm>
              <a:off x="6517275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0" name="Google Shape;3343;p78"/>
            <p:cNvSpPr/>
            <p:nvPr/>
          </p:nvSpPr>
          <p:spPr>
            <a:xfrm>
              <a:off x="6416020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1" name="Google Shape;3344;p78"/>
            <p:cNvSpPr/>
            <p:nvPr/>
          </p:nvSpPr>
          <p:spPr>
            <a:xfrm>
              <a:off x="6416020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2" name="Google Shape;3345;p78"/>
            <p:cNvSpPr/>
            <p:nvPr/>
          </p:nvSpPr>
          <p:spPr>
            <a:xfrm>
              <a:off x="6416020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3" name="Google Shape;3346;p78"/>
            <p:cNvSpPr/>
            <p:nvPr/>
          </p:nvSpPr>
          <p:spPr>
            <a:xfrm>
              <a:off x="6314732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4" name="Google Shape;3347;p78"/>
            <p:cNvSpPr/>
            <p:nvPr/>
          </p:nvSpPr>
          <p:spPr>
            <a:xfrm>
              <a:off x="6314732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63668" y="777577"/>
            <a:ext cx="5272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00" b="1" dirty="0">
                <a:latin typeface="Times New Roman" panose="02020603050405020304" pitchFamily="18" charset="0"/>
                <a:ea typeface="標楷體" panose="03000509000000000000" pitchFamily="65" charset="-120"/>
                <a:cs typeface="阿里巴巴普惠体 2.0 115 Black" panose="00020600040101010101" pitchFamily="18" charset="-122"/>
                <a:sym typeface="+mn-lt"/>
              </a:rPr>
              <a:t>動態規劃報告</a:t>
            </a:r>
            <a:endParaRPr lang="zh-CN" altLang="en-US" sz="6600" b="1" dirty="0">
              <a:latin typeface="Times New Roman" panose="02020603050405020304" pitchFamily="18" charset="0"/>
              <a:ea typeface="標楷體" panose="03000509000000000000" pitchFamily="65" charset="-120"/>
              <a:cs typeface="阿里巴巴普惠体 2.0 115 Black" panose="00020600040101010101" pitchFamily="18" charset="-122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4830"/>
            <a:ext cx="12192000" cy="1131259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564640" y="2487996"/>
            <a:ext cx="9540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4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單機工作站的時間和庫存相關最佳維護策略 </a:t>
            </a:r>
            <a:r>
              <a:rPr lang="en-US" altLang="zh-TW" sz="4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 MDP </a:t>
            </a:r>
            <a:r>
              <a:rPr lang="zh-TW" altLang="en-US" sz="4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方法</a:t>
            </a:r>
          </a:p>
        </p:txBody>
      </p:sp>
      <p:sp>
        <p:nvSpPr>
          <p:cNvPr id="28" name="矩形 27"/>
          <p:cNvSpPr/>
          <p:nvPr/>
        </p:nvSpPr>
        <p:spPr>
          <a:xfrm>
            <a:off x="8132585" y="4567747"/>
            <a:ext cx="323037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</a:rPr>
              <a:t>學號：</a:t>
            </a: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</a:rPr>
              <a:t>R37091304 </a:t>
            </a:r>
          </a:p>
          <a:p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</a:rPr>
              <a:t>學生：吳翌暄</a:t>
            </a:r>
            <a:endParaRPr lang="zh-CN" altLang="en-US" sz="3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C8C39339-7684-4F3D-B67F-90A05A534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32" y="2544509"/>
            <a:ext cx="5278243" cy="1521298"/>
          </a:xfrm>
          <a:prstGeom prst="rect">
            <a:avLst/>
          </a:prstGeom>
        </p:spPr>
      </p:pic>
      <p:sp>
        <p:nvSpPr>
          <p:cNvPr id="51" name="文字方塊 50">
            <a:extLst>
              <a:ext uri="{FF2B5EF4-FFF2-40B4-BE49-F238E27FC236}">
                <a16:creationId xmlns:a16="http://schemas.microsoft.com/office/drawing/2014/main" id="{619E3EB9-8A84-4388-BE33-19E072EF6A8B}"/>
              </a:ext>
            </a:extLst>
          </p:cNvPr>
          <p:cNvSpPr txBox="1"/>
          <p:nvPr/>
        </p:nvSpPr>
        <p:spPr>
          <a:xfrm>
            <a:off x="741680" y="741680"/>
            <a:ext cx="106273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動作決策有兩種：在輪班開始之前，決定</a:t>
            </a: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PM(Y)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：執行保養。</a:t>
            </a: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PM(N)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：不執行保養。</a:t>
            </a: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10166BA-8860-4C56-B4D9-F9906D740EDC}"/>
              </a:ext>
            </a:extLst>
          </p:cNvPr>
          <p:cNvSpPr txBox="1"/>
          <p:nvPr/>
        </p:nvSpPr>
        <p:spPr>
          <a:xfrm>
            <a:off x="5415775" y="3631800"/>
            <a:ext cx="66386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狀態：機器一開始運作就故障，動作：不保養。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4023EBD-34B4-4CE5-B57F-530A0E835D82}"/>
              </a:ext>
            </a:extLst>
          </p:cNvPr>
          <p:cNvSpPr txBox="1"/>
          <p:nvPr/>
        </p:nvSpPr>
        <p:spPr>
          <a:xfrm>
            <a:off x="5415776" y="3088697"/>
            <a:ext cx="66386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狀態：機器運作達到最大週期，動作：保養。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7933C10-C06F-43AC-AF19-B43457089ECF}"/>
              </a:ext>
            </a:extLst>
          </p:cNvPr>
          <p:cNvSpPr txBox="1"/>
          <p:nvPr/>
        </p:nvSpPr>
        <p:spPr>
          <a:xfrm>
            <a:off x="5415776" y="2502408"/>
            <a:ext cx="66386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狀態：機器未故障，動作：保養或不保養。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文本框 26">
            <a:extLst>
              <a:ext uri="{FF2B5EF4-FFF2-40B4-BE49-F238E27FC236}">
                <a16:creationId xmlns:a16="http://schemas.microsoft.com/office/drawing/2014/main" id="{E9146B58-B43F-4E27-BBEB-84E848504E33}"/>
              </a:ext>
            </a:extLst>
          </p:cNvPr>
          <p:cNvSpPr txBox="1"/>
          <p:nvPr/>
        </p:nvSpPr>
        <p:spPr>
          <a:xfrm>
            <a:off x="484748" y="-102559"/>
            <a:ext cx="3144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模型介紹</a:t>
            </a:r>
            <a:r>
              <a:rPr lang="en-US" altLang="zh-TW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</a:t>
            </a:r>
            <a:endParaRPr lang="zh-CN" altLang="en-US" sz="3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390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889BDE-89ED-4355-ADA2-143747A0D2DE}"/>
              </a:ext>
            </a:extLst>
          </p:cNvPr>
          <p:cNvSpPr txBox="1"/>
          <p:nvPr/>
        </p:nvSpPr>
        <p:spPr>
          <a:xfrm>
            <a:off x="851212" y="700741"/>
            <a:ext cx="963186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總維修成本：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修理機器所花費的單位成本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(C</a:t>
            </a:r>
            <a:r>
              <a:rPr lang="en-US" altLang="zh-TW" sz="2400" baseline="-250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)* 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機器維修的預期時間</a:t>
            </a:r>
            <a:endParaRPr lang="en-US" altLang="zh-TW" sz="2400" b="1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l"/>
            <a:r>
              <a:rPr lang="en-US" altLang="zh-TW" sz="2400" b="1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C</a:t>
            </a:r>
            <a:r>
              <a:rPr lang="en-US" altLang="zh-TW" sz="2400" b="1" baseline="-250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</a:t>
            </a:r>
            <a:r>
              <a:rPr lang="zh-TW" altLang="en-US" sz="2400" b="1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修理機器所花費的單位成本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單位時間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b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保養成本：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機器進行保養的成本。</a:t>
            </a: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機器不可用時的空閒</a:t>
            </a:r>
            <a:r>
              <a:rPr lang="en-US" altLang="zh-TW" sz="2400" b="1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WIP</a:t>
            </a:r>
            <a:r>
              <a:rPr lang="zh-TW" altLang="en-US" sz="2400" b="1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成本：</a:t>
            </a:r>
            <a:r>
              <a:rPr lang="en-US" altLang="zh-TW" sz="2400" dirty="0" err="1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400" baseline="-25000" dirty="0" err="1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* Hold </a:t>
            </a:r>
            <a:r>
              <a:rPr lang="en-US" altLang="zh-TW" sz="2400" dirty="0" err="1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Wip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平均數。</a:t>
            </a: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l"/>
            <a:r>
              <a:rPr lang="en-US" altLang="zh-TW" sz="2400" b="1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</a:t>
            </a:r>
            <a:r>
              <a:rPr lang="en-US" altLang="zh-TW" sz="2400" b="1" dirty="0" err="1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400" b="1" baseline="-25000" dirty="0" err="1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</a:t>
            </a:r>
            <a:r>
              <a:rPr lang="zh-TW" altLang="en-US" sz="2400" b="1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機器無法使用，影響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Hold </a:t>
            </a:r>
            <a:r>
              <a:rPr lang="en-US" altLang="zh-TW" sz="2400" dirty="0" err="1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Wip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的每一個單位成本。</a:t>
            </a: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D87344-0749-4A44-9076-CD5FFAB1A8E7}"/>
              </a:ext>
            </a:extLst>
          </p:cNvPr>
          <p:cNvSpPr/>
          <p:nvPr/>
        </p:nvSpPr>
        <p:spPr bwMode="auto">
          <a:xfrm>
            <a:off x="3649706" y="3747729"/>
            <a:ext cx="1918010" cy="118203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總維修成本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D7BF9C-13AD-406C-BF26-956418D4DEC6}"/>
              </a:ext>
            </a:extLst>
          </p:cNvPr>
          <p:cNvSpPr/>
          <p:nvPr/>
        </p:nvSpPr>
        <p:spPr bwMode="auto">
          <a:xfrm>
            <a:off x="9075700" y="3747729"/>
            <a:ext cx="2464419" cy="118203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機器不可用時的空閒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WIP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成本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B82BDC-8B90-4C81-84B1-BF116C398342}"/>
              </a:ext>
            </a:extLst>
          </p:cNvPr>
          <p:cNvSpPr/>
          <p:nvPr/>
        </p:nvSpPr>
        <p:spPr bwMode="auto">
          <a:xfrm>
            <a:off x="6425428" y="3747729"/>
            <a:ext cx="1918010" cy="118203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保養成本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1753C8-8BD3-4B3D-83F7-1FCECFAA66E3}"/>
              </a:ext>
            </a:extLst>
          </p:cNvPr>
          <p:cNvSpPr/>
          <p:nvPr/>
        </p:nvSpPr>
        <p:spPr bwMode="auto">
          <a:xfrm>
            <a:off x="851212" y="3747729"/>
            <a:ext cx="1918010" cy="118203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懲罰成本</a:t>
            </a:r>
          </a:p>
        </p:txBody>
      </p:sp>
      <p:sp>
        <p:nvSpPr>
          <p:cNvPr id="8" name="等於 7">
            <a:extLst>
              <a:ext uri="{FF2B5EF4-FFF2-40B4-BE49-F238E27FC236}">
                <a16:creationId xmlns:a16="http://schemas.microsoft.com/office/drawing/2014/main" id="{EFCA796C-C364-4038-A91E-8212395F4C9B}"/>
              </a:ext>
            </a:extLst>
          </p:cNvPr>
          <p:cNvSpPr/>
          <p:nvPr/>
        </p:nvSpPr>
        <p:spPr bwMode="auto">
          <a:xfrm>
            <a:off x="2876553" y="4076690"/>
            <a:ext cx="644446" cy="524108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" name="加號 8">
            <a:extLst>
              <a:ext uri="{FF2B5EF4-FFF2-40B4-BE49-F238E27FC236}">
                <a16:creationId xmlns:a16="http://schemas.microsoft.com/office/drawing/2014/main" id="{EDD9EBF3-E548-4A98-A002-3912B29929B4}"/>
              </a:ext>
            </a:extLst>
          </p:cNvPr>
          <p:cNvSpPr/>
          <p:nvPr/>
        </p:nvSpPr>
        <p:spPr bwMode="auto">
          <a:xfrm>
            <a:off x="5716864" y="3965179"/>
            <a:ext cx="545018" cy="635619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加號 9">
            <a:extLst>
              <a:ext uri="{FF2B5EF4-FFF2-40B4-BE49-F238E27FC236}">
                <a16:creationId xmlns:a16="http://schemas.microsoft.com/office/drawing/2014/main" id="{8211D357-4AFB-4E0B-8382-3B17014D4A56}"/>
              </a:ext>
            </a:extLst>
          </p:cNvPr>
          <p:cNvSpPr/>
          <p:nvPr/>
        </p:nvSpPr>
        <p:spPr bwMode="auto">
          <a:xfrm>
            <a:off x="8421495" y="3965179"/>
            <a:ext cx="545018" cy="635619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AE89957-2F7D-44B1-8095-42BCFAA9A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51" y="5258720"/>
            <a:ext cx="7370305" cy="118203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17B8BF6-4427-4989-B7C2-F273F675ACED}"/>
              </a:ext>
            </a:extLst>
          </p:cNvPr>
          <p:cNvSpPr txBox="1"/>
          <p:nvPr/>
        </p:nvSpPr>
        <p:spPr>
          <a:xfrm>
            <a:off x="8694004" y="5618902"/>
            <a:ext cx="1651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最優成本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文本框 26">
            <a:extLst>
              <a:ext uri="{FF2B5EF4-FFF2-40B4-BE49-F238E27FC236}">
                <a16:creationId xmlns:a16="http://schemas.microsoft.com/office/drawing/2014/main" id="{03C22993-E679-4BA0-BC22-5D839880D4EA}"/>
              </a:ext>
            </a:extLst>
          </p:cNvPr>
          <p:cNvSpPr txBox="1"/>
          <p:nvPr/>
        </p:nvSpPr>
        <p:spPr>
          <a:xfrm>
            <a:off x="484748" y="-102559"/>
            <a:ext cx="3144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模型介紹</a:t>
            </a:r>
            <a:r>
              <a:rPr lang="en-US" altLang="zh-TW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成本</a:t>
            </a:r>
            <a:endParaRPr lang="zh-CN" altLang="en-US" sz="3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50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>
            <a:extLst>
              <a:ext uri="{FF2B5EF4-FFF2-40B4-BE49-F238E27FC236}">
                <a16:creationId xmlns:a16="http://schemas.microsoft.com/office/drawing/2014/main" id="{6FBBD729-F90D-4775-91D0-6C57A4659185}"/>
              </a:ext>
            </a:extLst>
          </p:cNvPr>
          <p:cNvSpPr/>
          <p:nvPr/>
        </p:nvSpPr>
        <p:spPr bwMode="auto">
          <a:xfrm>
            <a:off x="5693617" y="965693"/>
            <a:ext cx="1505415" cy="142735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Arial" pitchFamily="34" charset="0"/>
              <a:buNone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TW" altLang="en-US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B401880D-A2F8-4624-9182-A601450048D4}"/>
              </a:ext>
            </a:extLst>
          </p:cNvPr>
          <p:cNvSpPr/>
          <p:nvPr/>
        </p:nvSpPr>
        <p:spPr bwMode="auto">
          <a:xfrm>
            <a:off x="1077943" y="965693"/>
            <a:ext cx="1505415" cy="142735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TW" sz="3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TW" sz="3600" b="0" i="0" u="none" strike="noStrike" cap="none" normalizeH="0" baseline="-2500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0" lang="zh-TW" altLang="en-US" sz="3600" b="0" i="0" u="none" strike="noStrike" cap="none" normalizeH="0" baseline="-2500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EA7BF07-CB84-4135-BD3C-099401C7B821}"/>
              </a:ext>
            </a:extLst>
          </p:cNvPr>
          <p:cNvSpPr/>
          <p:nvPr/>
        </p:nvSpPr>
        <p:spPr bwMode="auto">
          <a:xfrm>
            <a:off x="2230233" y="965693"/>
            <a:ext cx="1505415" cy="142735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Arial" pitchFamily="34" charset="0"/>
              <a:buNone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TW" altLang="en-US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D5B53760-D36F-45D2-B7A2-451157710FF7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 bwMode="auto">
          <a:xfrm>
            <a:off x="3735648" y="1679371"/>
            <a:ext cx="195796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FC85E64-9DDC-4858-AB79-7BFA5FCBC7E6}"/>
              </a:ext>
            </a:extLst>
          </p:cNvPr>
          <p:cNvSpPr txBox="1"/>
          <p:nvPr/>
        </p:nvSpPr>
        <p:spPr>
          <a:xfrm>
            <a:off x="4135230" y="1049951"/>
            <a:ext cx="1505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不保養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9DCC8BB-66D8-43D4-A4C6-A02AA6F31479}"/>
              </a:ext>
            </a:extLst>
          </p:cNvPr>
          <p:cNvSpPr/>
          <p:nvPr/>
        </p:nvSpPr>
        <p:spPr bwMode="auto">
          <a:xfrm>
            <a:off x="5693617" y="2797596"/>
            <a:ext cx="1505415" cy="142735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Arial" pitchFamily="34" charset="0"/>
              <a:buNone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TW" altLang="en-US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457B619E-ECCC-4E4E-9547-47C87E87C45B}"/>
              </a:ext>
            </a:extLst>
          </p:cNvPr>
          <p:cNvSpPr/>
          <p:nvPr/>
        </p:nvSpPr>
        <p:spPr bwMode="auto">
          <a:xfrm>
            <a:off x="1077943" y="2797596"/>
            <a:ext cx="1505415" cy="142735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TW" sz="3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TW" sz="3600" b="0" i="0" u="none" strike="noStrike" cap="none" normalizeH="0" baseline="-2500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0" lang="zh-TW" altLang="en-US" sz="3600" b="0" i="0" u="none" strike="noStrike" cap="none" normalizeH="0" baseline="-2500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3E180282-0549-4189-8AB5-B66F9DEF49A2}"/>
              </a:ext>
            </a:extLst>
          </p:cNvPr>
          <p:cNvSpPr/>
          <p:nvPr/>
        </p:nvSpPr>
        <p:spPr bwMode="auto">
          <a:xfrm>
            <a:off x="2230233" y="2797596"/>
            <a:ext cx="1505415" cy="142735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Arial" pitchFamily="34" charset="0"/>
              <a:buNone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TW" altLang="en-US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2C3DDA9-E4CA-481B-9FA2-D22135E8507C}"/>
              </a:ext>
            </a:extLst>
          </p:cNvPr>
          <p:cNvCxnSpPr>
            <a:cxnSpLocks/>
            <a:stCxn id="18" idx="6"/>
            <a:endCxn id="14" idx="2"/>
          </p:cNvCxnSpPr>
          <p:nvPr/>
        </p:nvCxnSpPr>
        <p:spPr bwMode="auto">
          <a:xfrm>
            <a:off x="3735648" y="3511274"/>
            <a:ext cx="195796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FA83ACA-0DED-439B-BE13-290863495ECF}"/>
              </a:ext>
            </a:extLst>
          </p:cNvPr>
          <p:cNvSpPr txBox="1"/>
          <p:nvPr/>
        </p:nvSpPr>
        <p:spPr>
          <a:xfrm>
            <a:off x="4436313" y="3027307"/>
            <a:ext cx="901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保養</a:t>
            </a:r>
          </a:p>
        </p:txBody>
      </p:sp>
      <p:sp>
        <p:nvSpPr>
          <p:cNvPr id="22" name="文本框 26">
            <a:extLst>
              <a:ext uri="{FF2B5EF4-FFF2-40B4-BE49-F238E27FC236}">
                <a16:creationId xmlns:a16="http://schemas.microsoft.com/office/drawing/2014/main" id="{716E3C1F-43DD-4032-A981-CA4197FBC334}"/>
              </a:ext>
            </a:extLst>
          </p:cNvPr>
          <p:cNvSpPr txBox="1"/>
          <p:nvPr/>
        </p:nvSpPr>
        <p:spPr>
          <a:xfrm>
            <a:off x="217284" y="-121376"/>
            <a:ext cx="387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模型介紹</a:t>
            </a:r>
            <a:r>
              <a:rPr lang="en-US" altLang="zh-TW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轉移機率</a:t>
            </a:r>
            <a:endParaRPr lang="zh-CN" altLang="en-US" sz="3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8F657482-051F-42A6-80B9-E0788AC66057}"/>
              </a:ext>
            </a:extLst>
          </p:cNvPr>
          <p:cNvSpPr/>
          <p:nvPr/>
        </p:nvSpPr>
        <p:spPr bwMode="auto">
          <a:xfrm>
            <a:off x="2350115" y="4593085"/>
            <a:ext cx="1505415" cy="142735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Arial" pitchFamily="34" charset="0"/>
              <a:buNone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TW" altLang="en-US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5464212-AB89-4126-96E3-94218FC82BFB}"/>
              </a:ext>
            </a:extLst>
          </p:cNvPr>
          <p:cNvCxnSpPr/>
          <p:nvPr/>
        </p:nvCxnSpPr>
        <p:spPr bwMode="auto">
          <a:xfrm flipV="1">
            <a:off x="3901060" y="5359173"/>
            <a:ext cx="1694055" cy="111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B3C28AF-1357-4779-91E9-2CFB8F5F1C7D}"/>
              </a:ext>
            </a:extLst>
          </p:cNvPr>
          <p:cNvSpPr txBox="1"/>
          <p:nvPr/>
        </p:nvSpPr>
        <p:spPr>
          <a:xfrm>
            <a:off x="4337811" y="4875206"/>
            <a:ext cx="112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不保養</a:t>
            </a: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EA3A9CEF-0B33-47EA-A703-2E675427741A}"/>
              </a:ext>
            </a:extLst>
          </p:cNvPr>
          <p:cNvSpPr/>
          <p:nvPr/>
        </p:nvSpPr>
        <p:spPr bwMode="auto">
          <a:xfrm>
            <a:off x="5640645" y="4656647"/>
            <a:ext cx="1505415" cy="142735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Font typeface="Arial" pitchFamily="34" charset="0"/>
              <a:buNone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TW" altLang="en-US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62094D1-D0E5-4592-B242-2C1B2A62D851}"/>
              </a:ext>
            </a:extLst>
          </p:cNvPr>
          <p:cNvSpPr txBox="1"/>
          <p:nvPr/>
        </p:nvSpPr>
        <p:spPr>
          <a:xfrm>
            <a:off x="7334700" y="1049951"/>
            <a:ext cx="465286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機器一開始為初始狀態且沒有故障，在不保養的情況下會故障的機率。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51F0B52-9C4F-4AAC-B800-73B6205C9220}"/>
              </a:ext>
            </a:extLst>
          </p:cNvPr>
          <p:cNvSpPr txBox="1"/>
          <p:nvPr/>
        </p:nvSpPr>
        <p:spPr>
          <a:xfrm>
            <a:off x="7334700" y="2888807"/>
            <a:ext cx="465286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機器沒有故障且運作已到到達最大週期，在保養的情況下會故障的機率。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6FF0C85-575C-468F-BC8A-35145E3EFD61}"/>
              </a:ext>
            </a:extLst>
          </p:cNvPr>
          <p:cNvSpPr txBox="1"/>
          <p:nvPr/>
        </p:nvSpPr>
        <p:spPr>
          <a:xfrm>
            <a:off x="7319824" y="4891264"/>
            <a:ext cx="485544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機器在當班別故障，在不保養的情況下，下一班別會故障的機率。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00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09A66CF-3191-470D-9EB2-C66190163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09" y="860037"/>
            <a:ext cx="7289718" cy="46695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FA9DD38-A267-41A4-B83D-A83A2E96083B}"/>
              </a:ext>
            </a:extLst>
          </p:cNvPr>
          <p:cNvSpPr txBox="1"/>
          <p:nvPr/>
        </p:nvSpPr>
        <p:spPr>
          <a:xfrm>
            <a:off x="828909" y="1515213"/>
            <a:ext cx="96318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Wu(t)</a:t>
            </a:r>
            <a:r>
              <a:rPr lang="zh-TW" altLang="en-US" sz="2400" b="1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定義為時間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  ⩾  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時機器上的 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WIP 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發生故障。</a:t>
            </a: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Z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：機器工作時表現。</a:t>
            </a: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：機器不可用時表現。</a:t>
            </a: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：是事件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的指數函數。</a:t>
            </a: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95E7277-9415-419D-9348-6C1C5EDA7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76" y="1515213"/>
            <a:ext cx="857250" cy="40005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38C431B-E205-4D24-A988-E8550F4F5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13" y="3507282"/>
            <a:ext cx="8609208" cy="52457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3CFA62-B328-4BA6-9174-795D3D252599}"/>
              </a:ext>
            </a:extLst>
          </p:cNvPr>
          <p:cNvSpPr txBox="1"/>
          <p:nvPr/>
        </p:nvSpPr>
        <p:spPr>
          <a:xfrm>
            <a:off x="828909" y="4078509"/>
            <a:ext cx="96318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</a:t>
            </a:r>
            <a:r>
              <a:rPr lang="en-US" altLang="zh-TW" sz="2400" baseline="-250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U S</a:t>
            </a:r>
            <a:r>
              <a:rPr lang="en-US" altLang="zh-TW" sz="2400" baseline="-250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不做保養的轉移機率。</a:t>
            </a: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529C8942-50B9-4B94-B5C3-F00B963C77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908" y="4808846"/>
            <a:ext cx="10500474" cy="632949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6310F075-4438-4C8B-9281-5564B9DBBACE}"/>
              </a:ext>
            </a:extLst>
          </p:cNvPr>
          <p:cNvSpPr txBox="1"/>
          <p:nvPr/>
        </p:nvSpPr>
        <p:spPr>
          <a:xfrm>
            <a:off x="828909" y="5533810"/>
            <a:ext cx="52670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</a:t>
            </a:r>
            <a:r>
              <a:rPr lang="en-US" altLang="zh-TW" sz="2400" baseline="-250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U S</a:t>
            </a:r>
            <a:r>
              <a:rPr lang="en-US" altLang="zh-TW" sz="2400" baseline="-250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不做保養會故障的轉移機率。</a:t>
            </a: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本框 26">
            <a:extLst>
              <a:ext uri="{FF2B5EF4-FFF2-40B4-BE49-F238E27FC236}">
                <a16:creationId xmlns:a16="http://schemas.microsoft.com/office/drawing/2014/main" id="{0286B6CE-DDFA-43FE-8814-42F81A370542}"/>
              </a:ext>
            </a:extLst>
          </p:cNvPr>
          <p:cNvSpPr txBox="1"/>
          <p:nvPr/>
        </p:nvSpPr>
        <p:spPr>
          <a:xfrm>
            <a:off x="306328" y="-86748"/>
            <a:ext cx="377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模型介紹</a:t>
            </a:r>
            <a:r>
              <a:rPr lang="en-US" altLang="zh-TW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轉移機率</a:t>
            </a:r>
            <a:endParaRPr lang="zh-CN" altLang="en-US" sz="3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6706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52884" y="-87922"/>
            <a:ext cx="4020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r>
              <a:rPr lang="en-US" altLang="zh-TW" sz="32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(1/3)</a:t>
            </a:r>
            <a:endParaRPr lang="zh-CN" altLang="en-US" sz="3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19E3EB9-8A84-4388-BE33-19E072EF6A8B}"/>
              </a:ext>
            </a:extLst>
          </p:cNvPr>
          <p:cNvSpPr txBox="1"/>
          <p:nvPr/>
        </p:nvSpPr>
        <p:spPr>
          <a:xfrm>
            <a:off x="741680" y="741680"/>
            <a:ext cx="1062736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動作決策有兩種：在輪班開始之前，決定</a:t>
            </a: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\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0908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52884" y="-87922"/>
            <a:ext cx="4020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r>
              <a:rPr lang="en-US" altLang="zh-TW" sz="32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(1/3)</a:t>
            </a:r>
            <a:endParaRPr lang="zh-CN" altLang="en-US" sz="3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19E3EB9-8A84-4388-BE33-19E072EF6A8B}"/>
              </a:ext>
            </a:extLst>
          </p:cNvPr>
          <p:cNvSpPr txBox="1"/>
          <p:nvPr/>
        </p:nvSpPr>
        <p:spPr>
          <a:xfrm>
            <a:off x="741680" y="741680"/>
            <a:ext cx="1062736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動作決策有兩種：在輪班開始之前，決定</a:t>
            </a: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\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5123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52884" y="-87922"/>
            <a:ext cx="4020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r>
              <a:rPr lang="en-US" altLang="zh-TW" sz="32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(1/3)</a:t>
            </a:r>
            <a:endParaRPr lang="zh-CN" altLang="en-US" sz="3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19E3EB9-8A84-4388-BE33-19E072EF6A8B}"/>
              </a:ext>
            </a:extLst>
          </p:cNvPr>
          <p:cNvSpPr txBox="1"/>
          <p:nvPr/>
        </p:nvSpPr>
        <p:spPr>
          <a:xfrm>
            <a:off x="741680" y="741680"/>
            <a:ext cx="1062736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動作決策有兩種：在輪班開始之前，決定</a:t>
            </a: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\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599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52885" y="-87922"/>
            <a:ext cx="186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建議</a:t>
            </a:r>
            <a:r>
              <a:rPr lang="en-US" altLang="zh-TW" sz="32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(1/2)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19E3EB9-8A84-4388-BE33-19E072EF6A8B}"/>
              </a:ext>
            </a:extLst>
          </p:cNvPr>
          <p:cNvSpPr txBox="1"/>
          <p:nvPr/>
        </p:nvSpPr>
        <p:spPr>
          <a:xfrm>
            <a:off x="741680" y="741680"/>
            <a:ext cx="83911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可建議項目：</a:t>
            </a:r>
            <a:endParaRPr lang="en-US" altLang="zh-TW" sz="2400" b="1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機器不可用時的空閒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WIP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成本：</a:t>
            </a:r>
            <a:r>
              <a:rPr lang="en-US" altLang="zh-TW" sz="2400" dirty="0" err="1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400" baseline="-25000" dirty="0" err="1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* Hold </a:t>
            </a:r>
            <a:r>
              <a:rPr lang="en-US" altLang="zh-TW" sz="2400" dirty="0" err="1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Wip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平均數。</a:t>
            </a: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0E5DF16-5063-4126-968A-BF26A31B2850}"/>
              </a:ext>
            </a:extLst>
          </p:cNvPr>
          <p:cNvSpPr txBox="1"/>
          <p:nvPr/>
        </p:nvSpPr>
        <p:spPr>
          <a:xfrm>
            <a:off x="830890" y="1817504"/>
            <a:ext cx="101976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建議：</a:t>
            </a:r>
            <a:endParaRPr lang="en-US" altLang="zh-TW" sz="2400" b="1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dirty="0" err="1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Wip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平均數 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=&gt; 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因原本排程規劃今天班表在當工作站要生產完成的清單，卻因機器故障而使得</a:t>
            </a:r>
            <a:r>
              <a:rPr lang="en-US" altLang="zh-TW" sz="2400" dirty="0" err="1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Wip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進度遞延，影響客戶交期，建議是將相關的影響批進入，而不是取一個平均值。</a:t>
            </a: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8049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52884" y="-87922"/>
            <a:ext cx="192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建議</a:t>
            </a:r>
            <a:r>
              <a:rPr lang="en-US" altLang="zh-TW" sz="32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(2/2)</a:t>
            </a:r>
            <a:endParaRPr lang="zh-CN" altLang="en-US" sz="3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19E3EB9-8A84-4388-BE33-19E072EF6A8B}"/>
              </a:ext>
            </a:extLst>
          </p:cNvPr>
          <p:cNvSpPr txBox="1"/>
          <p:nvPr/>
        </p:nvSpPr>
        <p:spPr>
          <a:xfrm>
            <a:off x="741680" y="741680"/>
            <a:ext cx="10627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維修成本，沒有細化到嚴重程度，因若維修輕，維修時間快，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8246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9"/>
          <p:cNvSpPr>
            <a:spLocks noChangeArrowheads="1"/>
          </p:cNvSpPr>
          <p:nvPr/>
        </p:nvSpPr>
        <p:spPr bwMode="auto">
          <a:xfrm>
            <a:off x="785813" y="1544638"/>
            <a:ext cx="6992547" cy="1581150"/>
          </a:xfrm>
          <a:prstGeom prst="rect">
            <a:avLst/>
          </a:prstGeom>
          <a:solidFill>
            <a:srgbClr val="00A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080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1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822" name="TextBox 13"/>
          <p:cNvSpPr txBox="1">
            <a:spLocks noChangeArrowheads="1"/>
          </p:cNvSpPr>
          <p:nvPr/>
        </p:nvSpPr>
        <p:spPr bwMode="auto">
          <a:xfrm>
            <a:off x="2609190" y="1950492"/>
            <a:ext cx="33457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TW" sz="5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Thank </a:t>
            </a:r>
            <a:r>
              <a:rPr lang="en-US" altLang="zh-TW" sz="5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You</a:t>
            </a:r>
            <a:endParaRPr lang="en-US" sz="5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2884" y="0"/>
            <a:ext cx="3214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单击此处添加标题文本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073317" y="2122519"/>
            <a:ext cx="7040340" cy="5281970"/>
            <a:chOff x="6218460" y="2122519"/>
            <a:chExt cx="7040340" cy="5281970"/>
          </a:xfrm>
        </p:grpSpPr>
        <p:grpSp>
          <p:nvGrpSpPr>
            <p:cNvPr id="11" name="组合 10"/>
            <p:cNvGrpSpPr/>
            <p:nvPr/>
          </p:nvGrpSpPr>
          <p:grpSpPr>
            <a:xfrm>
              <a:off x="6218460" y="4302158"/>
              <a:ext cx="2133601" cy="2713010"/>
              <a:chOff x="6218460" y="4151340"/>
              <a:chExt cx="2133601" cy="2713010"/>
            </a:xfrm>
          </p:grpSpPr>
          <p:sp>
            <p:nvSpPr>
              <p:cNvPr id="24" name="平行四边形 23"/>
              <p:cNvSpPr/>
              <p:nvPr/>
            </p:nvSpPr>
            <p:spPr bwMode="auto">
              <a:xfrm>
                <a:off x="6218461" y="4151340"/>
                <a:ext cx="2133600" cy="578575"/>
              </a:xfrm>
              <a:prstGeom prst="parallelogram">
                <a:avLst>
                  <a:gd name="adj" fmla="val 126259"/>
                </a:avLst>
              </a:prstGeom>
              <a:solidFill>
                <a:srgbClr val="A2AEB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6218460" y="4736265"/>
                <a:ext cx="1401539" cy="212808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6" name="平行四边形 25"/>
              <p:cNvSpPr/>
              <p:nvPr/>
            </p:nvSpPr>
            <p:spPr bwMode="auto">
              <a:xfrm rot="16200000" flipV="1">
                <a:off x="6632700" y="5138639"/>
                <a:ext cx="2706660" cy="732062"/>
              </a:xfrm>
              <a:prstGeom prst="parallelogram">
                <a:avLst>
                  <a:gd name="adj" fmla="val 79924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829549" y="3604849"/>
              <a:ext cx="2133601" cy="3799640"/>
              <a:chOff x="6218460" y="4151340"/>
              <a:chExt cx="2133601" cy="3799640"/>
            </a:xfrm>
          </p:grpSpPr>
          <p:sp>
            <p:nvSpPr>
              <p:cNvPr id="21" name="平行四边形 20"/>
              <p:cNvSpPr/>
              <p:nvPr/>
            </p:nvSpPr>
            <p:spPr bwMode="auto">
              <a:xfrm>
                <a:off x="6218461" y="4151340"/>
                <a:ext cx="2133600" cy="578575"/>
              </a:xfrm>
              <a:prstGeom prst="parallelogram">
                <a:avLst>
                  <a:gd name="adj" fmla="val 126259"/>
                </a:avLst>
              </a:prstGeom>
              <a:solidFill>
                <a:srgbClr val="A2AEB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 bwMode="auto">
              <a:xfrm>
                <a:off x="6218460" y="4736265"/>
                <a:ext cx="1401539" cy="2876578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平行四边形 22"/>
              <p:cNvSpPr/>
              <p:nvPr/>
            </p:nvSpPr>
            <p:spPr bwMode="auto">
              <a:xfrm rot="16200000" flipV="1">
                <a:off x="6086210" y="5685129"/>
                <a:ext cx="3799640" cy="732062"/>
              </a:xfrm>
              <a:prstGeom prst="parallelogram">
                <a:avLst>
                  <a:gd name="adj" fmla="val 79924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9465132" y="2886773"/>
              <a:ext cx="2133601" cy="4359276"/>
              <a:chOff x="6218460" y="4151339"/>
              <a:chExt cx="2133601" cy="4359276"/>
            </a:xfrm>
          </p:grpSpPr>
          <p:sp>
            <p:nvSpPr>
              <p:cNvPr id="18" name="平行四边形 17"/>
              <p:cNvSpPr/>
              <p:nvPr/>
            </p:nvSpPr>
            <p:spPr bwMode="auto">
              <a:xfrm>
                <a:off x="6218461" y="4151340"/>
                <a:ext cx="2133600" cy="578575"/>
              </a:xfrm>
              <a:prstGeom prst="parallelogram">
                <a:avLst>
                  <a:gd name="adj" fmla="val 126259"/>
                </a:avLst>
              </a:prstGeom>
              <a:solidFill>
                <a:srgbClr val="A2AEB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 bwMode="auto">
              <a:xfrm>
                <a:off x="6218460" y="4736265"/>
                <a:ext cx="1401539" cy="377435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平行四边形 19"/>
              <p:cNvSpPr/>
              <p:nvPr/>
            </p:nvSpPr>
            <p:spPr bwMode="auto">
              <a:xfrm rot="16200000" flipV="1">
                <a:off x="5806392" y="5964946"/>
                <a:ext cx="4359275" cy="732062"/>
              </a:xfrm>
              <a:prstGeom prst="parallelogram">
                <a:avLst>
                  <a:gd name="adj" fmla="val 79924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125199" y="2122519"/>
              <a:ext cx="2133601" cy="4359276"/>
              <a:chOff x="6218460" y="4151339"/>
              <a:chExt cx="2133601" cy="4359276"/>
            </a:xfrm>
          </p:grpSpPr>
          <p:sp>
            <p:nvSpPr>
              <p:cNvPr id="15" name="平行四边形 14"/>
              <p:cNvSpPr/>
              <p:nvPr/>
            </p:nvSpPr>
            <p:spPr bwMode="auto">
              <a:xfrm>
                <a:off x="6218461" y="4151340"/>
                <a:ext cx="2133600" cy="578575"/>
              </a:xfrm>
              <a:prstGeom prst="parallelogram">
                <a:avLst>
                  <a:gd name="adj" fmla="val 126259"/>
                </a:avLst>
              </a:prstGeom>
              <a:solidFill>
                <a:srgbClr val="A2AEB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6218460" y="4736265"/>
                <a:ext cx="1401539" cy="377435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" name="平行四边形 16"/>
              <p:cNvSpPr/>
              <p:nvPr/>
            </p:nvSpPr>
            <p:spPr bwMode="auto">
              <a:xfrm rot="16200000" flipV="1">
                <a:off x="5806392" y="5964946"/>
                <a:ext cx="4359275" cy="732062"/>
              </a:xfrm>
              <a:prstGeom prst="parallelogram">
                <a:avLst>
                  <a:gd name="adj" fmla="val 79924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85191" y="720147"/>
            <a:ext cx="9496729" cy="4828389"/>
            <a:chOff x="1152244" y="1158240"/>
            <a:chExt cx="9496729" cy="4828389"/>
          </a:xfrm>
          <a:solidFill>
            <a:schemeClr val="bg1">
              <a:lumMod val="95000"/>
            </a:schemeClr>
          </a:solidFill>
        </p:grpSpPr>
        <p:sp>
          <p:nvSpPr>
            <p:cNvPr id="33" name="Google Shape;1776;p78"/>
            <p:cNvSpPr/>
            <p:nvPr/>
          </p:nvSpPr>
          <p:spPr>
            <a:xfrm>
              <a:off x="9149047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4" name="Google Shape;1777;p78"/>
            <p:cNvSpPr/>
            <p:nvPr/>
          </p:nvSpPr>
          <p:spPr>
            <a:xfrm>
              <a:off x="9149047" y="4903684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5" name="Google Shape;1778;p78"/>
            <p:cNvSpPr/>
            <p:nvPr/>
          </p:nvSpPr>
          <p:spPr>
            <a:xfrm>
              <a:off x="9149047" y="500470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6" name="Google Shape;1779;p78"/>
            <p:cNvSpPr/>
            <p:nvPr/>
          </p:nvSpPr>
          <p:spPr>
            <a:xfrm>
              <a:off x="9250302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7" name="Google Shape;1780;p78"/>
            <p:cNvSpPr/>
            <p:nvPr/>
          </p:nvSpPr>
          <p:spPr>
            <a:xfrm>
              <a:off x="9250302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8" name="Google Shape;1781;p78"/>
            <p:cNvSpPr/>
            <p:nvPr/>
          </p:nvSpPr>
          <p:spPr>
            <a:xfrm>
              <a:off x="9351292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9" name="Google Shape;1782;p78"/>
            <p:cNvSpPr/>
            <p:nvPr/>
          </p:nvSpPr>
          <p:spPr>
            <a:xfrm>
              <a:off x="9351292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0" name="Google Shape;1783;p78"/>
            <p:cNvSpPr/>
            <p:nvPr/>
          </p:nvSpPr>
          <p:spPr>
            <a:xfrm>
              <a:off x="9351292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1" name="Google Shape;1784;p78"/>
            <p:cNvSpPr/>
            <p:nvPr/>
          </p:nvSpPr>
          <p:spPr>
            <a:xfrm>
              <a:off x="9452580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2" name="Google Shape;1785;p78"/>
            <p:cNvSpPr/>
            <p:nvPr/>
          </p:nvSpPr>
          <p:spPr>
            <a:xfrm>
              <a:off x="9452580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3" name="Google Shape;1786;p78"/>
            <p:cNvSpPr/>
            <p:nvPr/>
          </p:nvSpPr>
          <p:spPr>
            <a:xfrm>
              <a:off x="9452580" y="5308505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4" name="Google Shape;1787;p78"/>
            <p:cNvSpPr/>
            <p:nvPr/>
          </p:nvSpPr>
          <p:spPr>
            <a:xfrm>
              <a:off x="9452580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5" name="Google Shape;1788;p78"/>
            <p:cNvSpPr/>
            <p:nvPr/>
          </p:nvSpPr>
          <p:spPr>
            <a:xfrm>
              <a:off x="9452580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6" name="Google Shape;1789;p78"/>
            <p:cNvSpPr/>
            <p:nvPr/>
          </p:nvSpPr>
          <p:spPr>
            <a:xfrm>
              <a:off x="9657017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7" name="Google Shape;1790;p78"/>
            <p:cNvSpPr/>
            <p:nvPr/>
          </p:nvSpPr>
          <p:spPr>
            <a:xfrm>
              <a:off x="9657017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8" name="Google Shape;1791;p78"/>
            <p:cNvSpPr/>
            <p:nvPr/>
          </p:nvSpPr>
          <p:spPr>
            <a:xfrm>
              <a:off x="9657017" y="5308505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9" name="Google Shape;1792;p78"/>
            <p:cNvSpPr/>
            <p:nvPr/>
          </p:nvSpPr>
          <p:spPr>
            <a:xfrm>
              <a:off x="9657017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0" name="Google Shape;1793;p78"/>
            <p:cNvSpPr/>
            <p:nvPr/>
          </p:nvSpPr>
          <p:spPr>
            <a:xfrm>
              <a:off x="9657017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1" name="Google Shape;1794;p78"/>
            <p:cNvSpPr/>
            <p:nvPr/>
          </p:nvSpPr>
          <p:spPr>
            <a:xfrm>
              <a:off x="9759369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2" name="Google Shape;1795;p78"/>
            <p:cNvSpPr/>
            <p:nvPr/>
          </p:nvSpPr>
          <p:spPr>
            <a:xfrm>
              <a:off x="9759369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3" name="Google Shape;1796;p78"/>
            <p:cNvSpPr/>
            <p:nvPr/>
          </p:nvSpPr>
          <p:spPr>
            <a:xfrm>
              <a:off x="9759369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4" name="Google Shape;1797;p78"/>
            <p:cNvSpPr/>
            <p:nvPr/>
          </p:nvSpPr>
          <p:spPr>
            <a:xfrm>
              <a:off x="9351292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5" name="Google Shape;1798;p78"/>
            <p:cNvSpPr/>
            <p:nvPr/>
          </p:nvSpPr>
          <p:spPr>
            <a:xfrm>
              <a:off x="9250302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6" name="Google Shape;1799;p78"/>
            <p:cNvSpPr/>
            <p:nvPr/>
          </p:nvSpPr>
          <p:spPr>
            <a:xfrm>
              <a:off x="9149047" y="510596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7" name="Google Shape;1800;p78"/>
            <p:cNvSpPr/>
            <p:nvPr/>
          </p:nvSpPr>
          <p:spPr>
            <a:xfrm>
              <a:off x="8744192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8" name="Google Shape;1801;p78"/>
            <p:cNvSpPr/>
            <p:nvPr/>
          </p:nvSpPr>
          <p:spPr>
            <a:xfrm>
              <a:off x="8744192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9" name="Google Shape;1802;p78"/>
            <p:cNvSpPr/>
            <p:nvPr/>
          </p:nvSpPr>
          <p:spPr>
            <a:xfrm>
              <a:off x="8845215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0" name="Google Shape;1803;p78"/>
            <p:cNvSpPr/>
            <p:nvPr/>
          </p:nvSpPr>
          <p:spPr>
            <a:xfrm>
              <a:off x="8845215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1" name="Google Shape;1804;p78"/>
            <p:cNvSpPr/>
            <p:nvPr/>
          </p:nvSpPr>
          <p:spPr>
            <a:xfrm>
              <a:off x="8845215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2" name="Google Shape;1805;p78"/>
            <p:cNvSpPr/>
            <p:nvPr/>
          </p:nvSpPr>
          <p:spPr>
            <a:xfrm>
              <a:off x="8946470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3" name="Google Shape;1806;p78"/>
            <p:cNvSpPr/>
            <p:nvPr/>
          </p:nvSpPr>
          <p:spPr>
            <a:xfrm>
              <a:off x="8946470" y="4903684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4" name="Google Shape;1807;p78"/>
            <p:cNvSpPr/>
            <p:nvPr/>
          </p:nvSpPr>
          <p:spPr>
            <a:xfrm>
              <a:off x="8946470" y="5004707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5" name="Google Shape;1808;p78"/>
            <p:cNvSpPr/>
            <p:nvPr/>
          </p:nvSpPr>
          <p:spPr>
            <a:xfrm>
              <a:off x="8946470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6" name="Google Shape;1809;p78"/>
            <p:cNvSpPr/>
            <p:nvPr/>
          </p:nvSpPr>
          <p:spPr>
            <a:xfrm>
              <a:off x="9047759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7" name="Google Shape;1810;p78"/>
            <p:cNvSpPr/>
            <p:nvPr/>
          </p:nvSpPr>
          <p:spPr>
            <a:xfrm>
              <a:off x="9047759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8" name="Google Shape;1811;p78"/>
            <p:cNvSpPr/>
            <p:nvPr/>
          </p:nvSpPr>
          <p:spPr>
            <a:xfrm>
              <a:off x="9047759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9" name="Google Shape;1812;p78"/>
            <p:cNvSpPr/>
            <p:nvPr/>
          </p:nvSpPr>
          <p:spPr>
            <a:xfrm>
              <a:off x="9047759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0" name="Google Shape;1813;p78"/>
            <p:cNvSpPr/>
            <p:nvPr/>
          </p:nvSpPr>
          <p:spPr>
            <a:xfrm>
              <a:off x="9047759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1" name="Google Shape;1814;p78"/>
            <p:cNvSpPr/>
            <p:nvPr/>
          </p:nvSpPr>
          <p:spPr>
            <a:xfrm>
              <a:off x="10363777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2" name="Google Shape;1815;p78"/>
            <p:cNvSpPr/>
            <p:nvPr/>
          </p:nvSpPr>
          <p:spPr>
            <a:xfrm>
              <a:off x="9958956" y="4903684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3" name="Google Shape;1816;p78"/>
            <p:cNvSpPr/>
            <p:nvPr/>
          </p:nvSpPr>
          <p:spPr>
            <a:xfrm>
              <a:off x="9958956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4" name="Google Shape;1817;p78"/>
            <p:cNvSpPr/>
            <p:nvPr/>
          </p:nvSpPr>
          <p:spPr>
            <a:xfrm>
              <a:off x="10060211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5" name="Google Shape;1818;p78"/>
            <p:cNvSpPr/>
            <p:nvPr/>
          </p:nvSpPr>
          <p:spPr>
            <a:xfrm>
              <a:off x="9857402" y="4599619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6" name="Google Shape;1819;p78"/>
            <p:cNvSpPr/>
            <p:nvPr/>
          </p:nvSpPr>
          <p:spPr>
            <a:xfrm>
              <a:off x="9655124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7" name="Google Shape;1820;p78"/>
            <p:cNvSpPr/>
            <p:nvPr/>
          </p:nvSpPr>
          <p:spPr>
            <a:xfrm>
              <a:off x="9149047" y="4296053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8" name="Google Shape;1821;p78"/>
            <p:cNvSpPr/>
            <p:nvPr/>
          </p:nvSpPr>
          <p:spPr>
            <a:xfrm>
              <a:off x="9452580" y="4498597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9" name="Google Shape;1822;p78"/>
            <p:cNvSpPr/>
            <p:nvPr/>
          </p:nvSpPr>
          <p:spPr>
            <a:xfrm>
              <a:off x="9452580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0" name="Google Shape;1823;p78"/>
            <p:cNvSpPr/>
            <p:nvPr/>
          </p:nvSpPr>
          <p:spPr>
            <a:xfrm>
              <a:off x="9351292" y="4498597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1" name="Google Shape;1824;p78"/>
            <p:cNvSpPr/>
            <p:nvPr/>
          </p:nvSpPr>
          <p:spPr>
            <a:xfrm>
              <a:off x="9351292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2" name="Google Shape;1825;p78"/>
            <p:cNvSpPr/>
            <p:nvPr/>
          </p:nvSpPr>
          <p:spPr>
            <a:xfrm>
              <a:off x="9250302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3" name="Google Shape;1826;p78"/>
            <p:cNvSpPr/>
            <p:nvPr/>
          </p:nvSpPr>
          <p:spPr>
            <a:xfrm>
              <a:off x="9250302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4" name="Google Shape;1827;p78"/>
            <p:cNvSpPr/>
            <p:nvPr/>
          </p:nvSpPr>
          <p:spPr>
            <a:xfrm>
              <a:off x="10262489" y="540952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5" name="Google Shape;1828;p78"/>
            <p:cNvSpPr/>
            <p:nvPr/>
          </p:nvSpPr>
          <p:spPr>
            <a:xfrm>
              <a:off x="10161234" y="5612071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6" name="Google Shape;1829;p78"/>
            <p:cNvSpPr/>
            <p:nvPr/>
          </p:nvSpPr>
          <p:spPr>
            <a:xfrm>
              <a:off x="10161234" y="5510783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7" name="Google Shape;1830;p78"/>
            <p:cNvSpPr/>
            <p:nvPr/>
          </p:nvSpPr>
          <p:spPr>
            <a:xfrm>
              <a:off x="10060211" y="561207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8" name="Google Shape;1831;p78"/>
            <p:cNvSpPr/>
            <p:nvPr/>
          </p:nvSpPr>
          <p:spPr>
            <a:xfrm>
              <a:off x="9452580" y="561207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9" name="Google Shape;1832;p78"/>
            <p:cNvSpPr/>
            <p:nvPr/>
          </p:nvSpPr>
          <p:spPr>
            <a:xfrm>
              <a:off x="9553869" y="5409528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0" name="Google Shape;1833;p78"/>
            <p:cNvSpPr/>
            <p:nvPr/>
          </p:nvSpPr>
          <p:spPr>
            <a:xfrm>
              <a:off x="9553869" y="5308505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1" name="Google Shape;1834;p78"/>
            <p:cNvSpPr/>
            <p:nvPr/>
          </p:nvSpPr>
          <p:spPr>
            <a:xfrm>
              <a:off x="9553869" y="520725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2" name="Google Shape;1835;p78"/>
            <p:cNvSpPr/>
            <p:nvPr/>
          </p:nvSpPr>
          <p:spPr>
            <a:xfrm>
              <a:off x="9553869" y="510596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3" name="Google Shape;1836;p78"/>
            <p:cNvSpPr/>
            <p:nvPr/>
          </p:nvSpPr>
          <p:spPr>
            <a:xfrm>
              <a:off x="9553869" y="500470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4" name="Google Shape;1837;p78"/>
            <p:cNvSpPr/>
            <p:nvPr/>
          </p:nvSpPr>
          <p:spPr>
            <a:xfrm>
              <a:off x="9553869" y="4903684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5" name="Google Shape;1838;p78"/>
            <p:cNvSpPr/>
            <p:nvPr/>
          </p:nvSpPr>
          <p:spPr>
            <a:xfrm>
              <a:off x="9553869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6" name="Google Shape;1839;p78"/>
            <p:cNvSpPr/>
            <p:nvPr/>
          </p:nvSpPr>
          <p:spPr>
            <a:xfrm>
              <a:off x="9452580" y="540952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7" name="Google Shape;1840;p78"/>
            <p:cNvSpPr/>
            <p:nvPr/>
          </p:nvSpPr>
          <p:spPr>
            <a:xfrm>
              <a:off x="9452580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8" name="Google Shape;1841;p78"/>
            <p:cNvSpPr/>
            <p:nvPr/>
          </p:nvSpPr>
          <p:spPr>
            <a:xfrm>
              <a:off x="9452580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9" name="Google Shape;1842;p78"/>
            <p:cNvSpPr/>
            <p:nvPr/>
          </p:nvSpPr>
          <p:spPr>
            <a:xfrm>
              <a:off x="9351292" y="540952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0" name="Google Shape;1843;p78"/>
            <p:cNvSpPr/>
            <p:nvPr/>
          </p:nvSpPr>
          <p:spPr>
            <a:xfrm>
              <a:off x="9351292" y="5308505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1" name="Google Shape;1844;p78"/>
            <p:cNvSpPr/>
            <p:nvPr/>
          </p:nvSpPr>
          <p:spPr>
            <a:xfrm>
              <a:off x="9351292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2" name="Google Shape;1845;p78"/>
            <p:cNvSpPr/>
            <p:nvPr/>
          </p:nvSpPr>
          <p:spPr>
            <a:xfrm>
              <a:off x="9351292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" name="Google Shape;1846;p78"/>
            <p:cNvSpPr/>
            <p:nvPr/>
          </p:nvSpPr>
          <p:spPr>
            <a:xfrm>
              <a:off x="9250302" y="5308505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4" name="Google Shape;1847;p78"/>
            <p:cNvSpPr/>
            <p:nvPr/>
          </p:nvSpPr>
          <p:spPr>
            <a:xfrm>
              <a:off x="9250302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5" name="Google Shape;1848;p78"/>
            <p:cNvSpPr/>
            <p:nvPr/>
          </p:nvSpPr>
          <p:spPr>
            <a:xfrm>
              <a:off x="9250302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6" name="Google Shape;1849;p78"/>
            <p:cNvSpPr/>
            <p:nvPr/>
          </p:nvSpPr>
          <p:spPr>
            <a:xfrm>
              <a:off x="9250302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7" name="Google Shape;1850;p78"/>
            <p:cNvSpPr/>
            <p:nvPr/>
          </p:nvSpPr>
          <p:spPr>
            <a:xfrm>
              <a:off x="9149047" y="520725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8" name="Google Shape;1851;p78"/>
            <p:cNvSpPr/>
            <p:nvPr/>
          </p:nvSpPr>
          <p:spPr>
            <a:xfrm>
              <a:off x="9149047" y="4700875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9" name="Google Shape;1852;p78"/>
            <p:cNvSpPr/>
            <p:nvPr/>
          </p:nvSpPr>
          <p:spPr>
            <a:xfrm>
              <a:off x="9149047" y="4599619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0" name="Google Shape;1853;p78"/>
            <p:cNvSpPr/>
            <p:nvPr/>
          </p:nvSpPr>
          <p:spPr>
            <a:xfrm>
              <a:off x="9047759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1" name="Google Shape;1854;p78"/>
            <p:cNvSpPr/>
            <p:nvPr/>
          </p:nvSpPr>
          <p:spPr>
            <a:xfrm>
              <a:off x="9047759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2" name="Google Shape;1855;p78"/>
            <p:cNvSpPr/>
            <p:nvPr/>
          </p:nvSpPr>
          <p:spPr>
            <a:xfrm>
              <a:off x="8946470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" name="Google Shape;1856;p78"/>
            <p:cNvSpPr/>
            <p:nvPr/>
          </p:nvSpPr>
          <p:spPr>
            <a:xfrm>
              <a:off x="8946470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4" name="Google Shape;1857;p78"/>
            <p:cNvSpPr/>
            <p:nvPr/>
          </p:nvSpPr>
          <p:spPr>
            <a:xfrm>
              <a:off x="8845215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5" name="Google Shape;1858;p78"/>
            <p:cNvSpPr/>
            <p:nvPr/>
          </p:nvSpPr>
          <p:spPr>
            <a:xfrm>
              <a:off x="8845215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6" name="Google Shape;1859;p78"/>
            <p:cNvSpPr/>
            <p:nvPr/>
          </p:nvSpPr>
          <p:spPr>
            <a:xfrm>
              <a:off x="8845215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7" name="Google Shape;1860;p78"/>
            <p:cNvSpPr/>
            <p:nvPr/>
          </p:nvSpPr>
          <p:spPr>
            <a:xfrm>
              <a:off x="8744192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8" name="Google Shape;1861;p78"/>
            <p:cNvSpPr/>
            <p:nvPr/>
          </p:nvSpPr>
          <p:spPr>
            <a:xfrm>
              <a:off x="8744192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9" name="Google Shape;1862;p78"/>
            <p:cNvSpPr/>
            <p:nvPr/>
          </p:nvSpPr>
          <p:spPr>
            <a:xfrm>
              <a:off x="8744192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0" name="Google Shape;1863;p78"/>
            <p:cNvSpPr/>
            <p:nvPr/>
          </p:nvSpPr>
          <p:spPr>
            <a:xfrm>
              <a:off x="8642937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1" name="Google Shape;1864;p78"/>
            <p:cNvSpPr/>
            <p:nvPr/>
          </p:nvSpPr>
          <p:spPr>
            <a:xfrm>
              <a:off x="8642937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2" name="Google Shape;1865;p78"/>
            <p:cNvSpPr/>
            <p:nvPr/>
          </p:nvSpPr>
          <p:spPr>
            <a:xfrm>
              <a:off x="8642937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" name="Google Shape;1866;p78"/>
            <p:cNvSpPr/>
            <p:nvPr/>
          </p:nvSpPr>
          <p:spPr>
            <a:xfrm>
              <a:off x="8642937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4" name="Google Shape;1867;p78"/>
            <p:cNvSpPr/>
            <p:nvPr/>
          </p:nvSpPr>
          <p:spPr>
            <a:xfrm>
              <a:off x="6820842" y="4903684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5" name="Google Shape;1868;p78"/>
            <p:cNvSpPr/>
            <p:nvPr/>
          </p:nvSpPr>
          <p:spPr>
            <a:xfrm>
              <a:off x="6820842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6" name="Google Shape;1869;p78"/>
            <p:cNvSpPr/>
            <p:nvPr/>
          </p:nvSpPr>
          <p:spPr>
            <a:xfrm>
              <a:off x="6820842" y="4700875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7" name="Google Shape;1870;p78"/>
            <p:cNvSpPr/>
            <p:nvPr/>
          </p:nvSpPr>
          <p:spPr>
            <a:xfrm>
              <a:off x="6719553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8" name="Google Shape;1871;p78"/>
            <p:cNvSpPr/>
            <p:nvPr/>
          </p:nvSpPr>
          <p:spPr>
            <a:xfrm>
              <a:off x="6719553" y="4903684"/>
              <a:ext cx="82851" cy="70759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9" name="Google Shape;1872;p78"/>
            <p:cNvSpPr/>
            <p:nvPr/>
          </p:nvSpPr>
          <p:spPr>
            <a:xfrm>
              <a:off x="6719553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0" name="Google Shape;1873;p78"/>
            <p:cNvSpPr/>
            <p:nvPr/>
          </p:nvSpPr>
          <p:spPr>
            <a:xfrm>
              <a:off x="6618265" y="399252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1" name="Google Shape;1874;p78"/>
            <p:cNvSpPr/>
            <p:nvPr/>
          </p:nvSpPr>
          <p:spPr>
            <a:xfrm>
              <a:off x="6618265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2" name="Google Shape;1875;p78"/>
            <p:cNvSpPr/>
            <p:nvPr/>
          </p:nvSpPr>
          <p:spPr>
            <a:xfrm>
              <a:off x="6112454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" name="Google Shape;1876;p78"/>
            <p:cNvSpPr/>
            <p:nvPr/>
          </p:nvSpPr>
          <p:spPr>
            <a:xfrm>
              <a:off x="6112454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" name="Google Shape;1877;p78"/>
            <p:cNvSpPr/>
            <p:nvPr/>
          </p:nvSpPr>
          <p:spPr>
            <a:xfrm>
              <a:off x="6112454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5" name="Google Shape;1878;p78"/>
            <p:cNvSpPr/>
            <p:nvPr/>
          </p:nvSpPr>
          <p:spPr>
            <a:xfrm>
              <a:off x="6112454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6" name="Google Shape;1879;p78"/>
            <p:cNvSpPr/>
            <p:nvPr/>
          </p:nvSpPr>
          <p:spPr>
            <a:xfrm>
              <a:off x="6112454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7" name="Google Shape;1880;p78"/>
            <p:cNvSpPr/>
            <p:nvPr/>
          </p:nvSpPr>
          <p:spPr>
            <a:xfrm>
              <a:off x="6112454" y="399252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8" name="Google Shape;1881;p78"/>
            <p:cNvSpPr/>
            <p:nvPr/>
          </p:nvSpPr>
          <p:spPr>
            <a:xfrm>
              <a:off x="6112454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9" name="Google Shape;1882;p78"/>
            <p:cNvSpPr/>
            <p:nvPr/>
          </p:nvSpPr>
          <p:spPr>
            <a:xfrm>
              <a:off x="6112454" y="419479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0" name="Google Shape;1883;p78"/>
            <p:cNvSpPr/>
            <p:nvPr/>
          </p:nvSpPr>
          <p:spPr>
            <a:xfrm>
              <a:off x="6112454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1" name="Google Shape;1884;p78"/>
            <p:cNvSpPr/>
            <p:nvPr/>
          </p:nvSpPr>
          <p:spPr>
            <a:xfrm>
              <a:off x="6112454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2" name="Google Shape;1885;p78"/>
            <p:cNvSpPr/>
            <p:nvPr/>
          </p:nvSpPr>
          <p:spPr>
            <a:xfrm>
              <a:off x="6112454" y="4498597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3" name="Google Shape;1886;p78"/>
            <p:cNvSpPr/>
            <p:nvPr/>
          </p:nvSpPr>
          <p:spPr>
            <a:xfrm>
              <a:off x="6112454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4" name="Google Shape;1887;p78"/>
            <p:cNvSpPr/>
            <p:nvPr/>
          </p:nvSpPr>
          <p:spPr>
            <a:xfrm>
              <a:off x="6112454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5" name="Google Shape;1888;p78"/>
            <p:cNvSpPr/>
            <p:nvPr/>
          </p:nvSpPr>
          <p:spPr>
            <a:xfrm>
              <a:off x="6112454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6" name="Google Shape;1889;p78"/>
            <p:cNvSpPr/>
            <p:nvPr/>
          </p:nvSpPr>
          <p:spPr>
            <a:xfrm>
              <a:off x="6112454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7" name="Google Shape;1890;p78"/>
            <p:cNvSpPr/>
            <p:nvPr/>
          </p:nvSpPr>
          <p:spPr>
            <a:xfrm>
              <a:off x="6112454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8" name="Google Shape;1891;p78"/>
            <p:cNvSpPr/>
            <p:nvPr/>
          </p:nvSpPr>
          <p:spPr>
            <a:xfrm>
              <a:off x="6213443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9" name="Google Shape;1892;p78"/>
            <p:cNvSpPr/>
            <p:nvPr/>
          </p:nvSpPr>
          <p:spPr>
            <a:xfrm>
              <a:off x="6213443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0" name="Google Shape;1893;p78"/>
            <p:cNvSpPr/>
            <p:nvPr/>
          </p:nvSpPr>
          <p:spPr>
            <a:xfrm>
              <a:off x="6213443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1" name="Google Shape;1894;p78"/>
            <p:cNvSpPr/>
            <p:nvPr/>
          </p:nvSpPr>
          <p:spPr>
            <a:xfrm>
              <a:off x="6213443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2" name="Google Shape;1895;p78"/>
            <p:cNvSpPr/>
            <p:nvPr/>
          </p:nvSpPr>
          <p:spPr>
            <a:xfrm>
              <a:off x="6213443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3" name="Google Shape;1896;p78"/>
            <p:cNvSpPr/>
            <p:nvPr/>
          </p:nvSpPr>
          <p:spPr>
            <a:xfrm>
              <a:off x="6213443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4" name="Google Shape;1897;p78"/>
            <p:cNvSpPr/>
            <p:nvPr/>
          </p:nvSpPr>
          <p:spPr>
            <a:xfrm>
              <a:off x="6213443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5" name="Google Shape;1898;p78"/>
            <p:cNvSpPr/>
            <p:nvPr/>
          </p:nvSpPr>
          <p:spPr>
            <a:xfrm>
              <a:off x="6213443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6" name="Google Shape;1899;p78"/>
            <p:cNvSpPr/>
            <p:nvPr/>
          </p:nvSpPr>
          <p:spPr>
            <a:xfrm>
              <a:off x="6213443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7" name="Google Shape;1900;p78"/>
            <p:cNvSpPr/>
            <p:nvPr/>
          </p:nvSpPr>
          <p:spPr>
            <a:xfrm>
              <a:off x="6213443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8" name="Google Shape;1901;p78"/>
            <p:cNvSpPr/>
            <p:nvPr/>
          </p:nvSpPr>
          <p:spPr>
            <a:xfrm>
              <a:off x="6213443" y="4498597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9" name="Google Shape;1902;p78"/>
            <p:cNvSpPr/>
            <p:nvPr/>
          </p:nvSpPr>
          <p:spPr>
            <a:xfrm>
              <a:off x="6213443" y="4599619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60" name="Google Shape;1903;p78"/>
            <p:cNvSpPr/>
            <p:nvPr/>
          </p:nvSpPr>
          <p:spPr>
            <a:xfrm>
              <a:off x="6213443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61" name="Google Shape;1904;p78"/>
            <p:cNvSpPr/>
            <p:nvPr/>
          </p:nvSpPr>
          <p:spPr>
            <a:xfrm>
              <a:off x="6314732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62" name="Google Shape;1905;p78"/>
            <p:cNvSpPr/>
            <p:nvPr/>
          </p:nvSpPr>
          <p:spPr>
            <a:xfrm>
              <a:off x="6314732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63" name="Google Shape;1906;p78"/>
            <p:cNvSpPr/>
            <p:nvPr/>
          </p:nvSpPr>
          <p:spPr>
            <a:xfrm>
              <a:off x="6314732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64" name="Google Shape;1907;p78"/>
            <p:cNvSpPr/>
            <p:nvPr/>
          </p:nvSpPr>
          <p:spPr>
            <a:xfrm>
              <a:off x="6314732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65" name="Google Shape;1908;p78"/>
            <p:cNvSpPr/>
            <p:nvPr/>
          </p:nvSpPr>
          <p:spPr>
            <a:xfrm>
              <a:off x="6314732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66" name="Google Shape;1909;p78"/>
            <p:cNvSpPr/>
            <p:nvPr/>
          </p:nvSpPr>
          <p:spPr>
            <a:xfrm>
              <a:off x="6314732" y="399252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67" name="Google Shape;1910;p78"/>
            <p:cNvSpPr/>
            <p:nvPr/>
          </p:nvSpPr>
          <p:spPr>
            <a:xfrm>
              <a:off x="6314732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68" name="Google Shape;1911;p78"/>
            <p:cNvSpPr/>
            <p:nvPr/>
          </p:nvSpPr>
          <p:spPr>
            <a:xfrm>
              <a:off x="6314732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69" name="Google Shape;1912;p78"/>
            <p:cNvSpPr/>
            <p:nvPr/>
          </p:nvSpPr>
          <p:spPr>
            <a:xfrm>
              <a:off x="6314732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70" name="Google Shape;1913;p78"/>
            <p:cNvSpPr/>
            <p:nvPr/>
          </p:nvSpPr>
          <p:spPr>
            <a:xfrm>
              <a:off x="6314732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71" name="Google Shape;1914;p78"/>
            <p:cNvSpPr/>
            <p:nvPr/>
          </p:nvSpPr>
          <p:spPr>
            <a:xfrm>
              <a:off x="6314732" y="4498597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72" name="Google Shape;1915;p78"/>
            <p:cNvSpPr/>
            <p:nvPr/>
          </p:nvSpPr>
          <p:spPr>
            <a:xfrm>
              <a:off x="6314732" y="4599619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73" name="Google Shape;1916;p78"/>
            <p:cNvSpPr/>
            <p:nvPr/>
          </p:nvSpPr>
          <p:spPr>
            <a:xfrm>
              <a:off x="6416020" y="378997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74" name="Google Shape;1917;p78"/>
            <p:cNvSpPr/>
            <p:nvPr/>
          </p:nvSpPr>
          <p:spPr>
            <a:xfrm>
              <a:off x="6416020" y="389123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75" name="Google Shape;1918;p78"/>
            <p:cNvSpPr/>
            <p:nvPr/>
          </p:nvSpPr>
          <p:spPr>
            <a:xfrm>
              <a:off x="6416020" y="3992520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76" name="Google Shape;1919;p78"/>
            <p:cNvSpPr/>
            <p:nvPr/>
          </p:nvSpPr>
          <p:spPr>
            <a:xfrm>
              <a:off x="6416020" y="4093510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77" name="Google Shape;1920;p78"/>
            <p:cNvSpPr/>
            <p:nvPr/>
          </p:nvSpPr>
          <p:spPr>
            <a:xfrm>
              <a:off x="6517275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78" name="Google Shape;1921;p78"/>
            <p:cNvSpPr/>
            <p:nvPr/>
          </p:nvSpPr>
          <p:spPr>
            <a:xfrm>
              <a:off x="6517275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79" name="Google Shape;1922;p78"/>
            <p:cNvSpPr/>
            <p:nvPr/>
          </p:nvSpPr>
          <p:spPr>
            <a:xfrm>
              <a:off x="6517275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80" name="Google Shape;1923;p78"/>
            <p:cNvSpPr/>
            <p:nvPr/>
          </p:nvSpPr>
          <p:spPr>
            <a:xfrm>
              <a:off x="6517275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81" name="Google Shape;1924;p78"/>
            <p:cNvSpPr/>
            <p:nvPr/>
          </p:nvSpPr>
          <p:spPr>
            <a:xfrm>
              <a:off x="6517109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82" name="Google Shape;1925;p78"/>
            <p:cNvSpPr/>
            <p:nvPr/>
          </p:nvSpPr>
          <p:spPr>
            <a:xfrm>
              <a:off x="6416020" y="4194798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83" name="Google Shape;1926;p78"/>
            <p:cNvSpPr/>
            <p:nvPr/>
          </p:nvSpPr>
          <p:spPr>
            <a:xfrm>
              <a:off x="6416020" y="4296053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84" name="Google Shape;1927;p78"/>
            <p:cNvSpPr/>
            <p:nvPr/>
          </p:nvSpPr>
          <p:spPr>
            <a:xfrm>
              <a:off x="6416020" y="439734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85" name="Google Shape;1928;p78"/>
            <p:cNvSpPr/>
            <p:nvPr/>
          </p:nvSpPr>
          <p:spPr>
            <a:xfrm>
              <a:off x="6416020" y="4498597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86" name="Google Shape;1929;p78"/>
            <p:cNvSpPr/>
            <p:nvPr/>
          </p:nvSpPr>
          <p:spPr>
            <a:xfrm>
              <a:off x="6416020" y="4599619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87" name="Google Shape;1930;p78"/>
            <p:cNvSpPr/>
            <p:nvPr/>
          </p:nvSpPr>
          <p:spPr>
            <a:xfrm>
              <a:off x="6416020" y="4700875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88" name="Google Shape;1931;p78"/>
            <p:cNvSpPr/>
            <p:nvPr/>
          </p:nvSpPr>
          <p:spPr>
            <a:xfrm>
              <a:off x="6314732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89" name="Google Shape;1932;p78"/>
            <p:cNvSpPr/>
            <p:nvPr/>
          </p:nvSpPr>
          <p:spPr>
            <a:xfrm>
              <a:off x="6314732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90" name="Google Shape;1933;p78"/>
            <p:cNvSpPr/>
            <p:nvPr/>
          </p:nvSpPr>
          <p:spPr>
            <a:xfrm>
              <a:off x="6213443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91" name="Google Shape;1934;p78"/>
            <p:cNvSpPr/>
            <p:nvPr/>
          </p:nvSpPr>
          <p:spPr>
            <a:xfrm>
              <a:off x="6213443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92" name="Google Shape;1935;p78"/>
            <p:cNvSpPr/>
            <p:nvPr/>
          </p:nvSpPr>
          <p:spPr>
            <a:xfrm>
              <a:off x="6213443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93" name="Google Shape;1936;p78"/>
            <p:cNvSpPr/>
            <p:nvPr/>
          </p:nvSpPr>
          <p:spPr>
            <a:xfrm>
              <a:off x="6213443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94" name="Google Shape;1937;p78"/>
            <p:cNvSpPr/>
            <p:nvPr/>
          </p:nvSpPr>
          <p:spPr>
            <a:xfrm>
              <a:off x="6112454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95" name="Google Shape;1938;p78"/>
            <p:cNvSpPr/>
            <p:nvPr/>
          </p:nvSpPr>
          <p:spPr>
            <a:xfrm>
              <a:off x="5606078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96" name="Google Shape;1939;p78"/>
            <p:cNvSpPr/>
            <p:nvPr/>
          </p:nvSpPr>
          <p:spPr>
            <a:xfrm>
              <a:off x="5606078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97" name="Google Shape;1940;p78"/>
            <p:cNvSpPr/>
            <p:nvPr/>
          </p:nvSpPr>
          <p:spPr>
            <a:xfrm>
              <a:off x="5606078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98" name="Google Shape;1941;p78"/>
            <p:cNvSpPr/>
            <p:nvPr/>
          </p:nvSpPr>
          <p:spPr>
            <a:xfrm>
              <a:off x="5606078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99" name="Google Shape;1942;p78"/>
            <p:cNvSpPr/>
            <p:nvPr/>
          </p:nvSpPr>
          <p:spPr>
            <a:xfrm>
              <a:off x="5606078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00" name="Google Shape;1943;p78"/>
            <p:cNvSpPr/>
            <p:nvPr/>
          </p:nvSpPr>
          <p:spPr>
            <a:xfrm>
              <a:off x="5606078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01" name="Google Shape;1944;p78"/>
            <p:cNvSpPr/>
            <p:nvPr/>
          </p:nvSpPr>
          <p:spPr>
            <a:xfrm>
              <a:off x="5606078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02" name="Google Shape;1945;p78"/>
            <p:cNvSpPr/>
            <p:nvPr/>
          </p:nvSpPr>
          <p:spPr>
            <a:xfrm>
              <a:off x="5201257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03" name="Google Shape;1946;p78"/>
            <p:cNvSpPr/>
            <p:nvPr/>
          </p:nvSpPr>
          <p:spPr>
            <a:xfrm>
              <a:off x="5201257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04" name="Google Shape;1947;p78"/>
            <p:cNvSpPr/>
            <p:nvPr/>
          </p:nvSpPr>
          <p:spPr>
            <a:xfrm>
              <a:off x="5201257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05" name="Google Shape;1948;p78"/>
            <p:cNvSpPr/>
            <p:nvPr/>
          </p:nvSpPr>
          <p:spPr>
            <a:xfrm>
              <a:off x="5302545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06" name="Google Shape;1949;p78"/>
            <p:cNvSpPr/>
            <p:nvPr/>
          </p:nvSpPr>
          <p:spPr>
            <a:xfrm>
              <a:off x="5302545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07" name="Google Shape;1950;p78"/>
            <p:cNvSpPr/>
            <p:nvPr/>
          </p:nvSpPr>
          <p:spPr>
            <a:xfrm>
              <a:off x="5302545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08" name="Google Shape;1951;p78"/>
            <p:cNvSpPr/>
            <p:nvPr/>
          </p:nvSpPr>
          <p:spPr>
            <a:xfrm>
              <a:off x="5302545" y="378997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09" name="Google Shape;1952;p78"/>
            <p:cNvSpPr/>
            <p:nvPr/>
          </p:nvSpPr>
          <p:spPr>
            <a:xfrm>
              <a:off x="5302545" y="389123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10" name="Google Shape;1953;p78"/>
            <p:cNvSpPr/>
            <p:nvPr/>
          </p:nvSpPr>
          <p:spPr>
            <a:xfrm>
              <a:off x="5403534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11" name="Google Shape;1954;p78"/>
            <p:cNvSpPr/>
            <p:nvPr/>
          </p:nvSpPr>
          <p:spPr>
            <a:xfrm>
              <a:off x="5403534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12" name="Google Shape;1955;p78"/>
            <p:cNvSpPr/>
            <p:nvPr/>
          </p:nvSpPr>
          <p:spPr>
            <a:xfrm>
              <a:off x="5403534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13" name="Google Shape;1956;p78"/>
            <p:cNvSpPr/>
            <p:nvPr/>
          </p:nvSpPr>
          <p:spPr>
            <a:xfrm>
              <a:off x="5403534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14" name="Google Shape;1957;p78"/>
            <p:cNvSpPr/>
            <p:nvPr/>
          </p:nvSpPr>
          <p:spPr>
            <a:xfrm>
              <a:off x="5403534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15" name="Google Shape;1958;p78"/>
            <p:cNvSpPr/>
            <p:nvPr/>
          </p:nvSpPr>
          <p:spPr>
            <a:xfrm>
              <a:off x="5403534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16" name="Google Shape;1959;p78"/>
            <p:cNvSpPr/>
            <p:nvPr/>
          </p:nvSpPr>
          <p:spPr>
            <a:xfrm>
              <a:off x="5403534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17" name="Google Shape;1960;p78"/>
            <p:cNvSpPr/>
            <p:nvPr/>
          </p:nvSpPr>
          <p:spPr>
            <a:xfrm>
              <a:off x="5504823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18" name="Google Shape;1961;p78"/>
            <p:cNvSpPr/>
            <p:nvPr/>
          </p:nvSpPr>
          <p:spPr>
            <a:xfrm>
              <a:off x="5504823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19" name="Google Shape;1962;p78"/>
            <p:cNvSpPr/>
            <p:nvPr/>
          </p:nvSpPr>
          <p:spPr>
            <a:xfrm>
              <a:off x="5504823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20" name="Google Shape;1963;p78"/>
            <p:cNvSpPr/>
            <p:nvPr/>
          </p:nvSpPr>
          <p:spPr>
            <a:xfrm>
              <a:off x="5504823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21" name="Google Shape;1964;p78"/>
            <p:cNvSpPr/>
            <p:nvPr/>
          </p:nvSpPr>
          <p:spPr>
            <a:xfrm>
              <a:off x="5504823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22" name="Google Shape;1965;p78"/>
            <p:cNvSpPr/>
            <p:nvPr/>
          </p:nvSpPr>
          <p:spPr>
            <a:xfrm>
              <a:off x="5504823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23" name="Google Shape;1966;p78"/>
            <p:cNvSpPr/>
            <p:nvPr/>
          </p:nvSpPr>
          <p:spPr>
            <a:xfrm>
              <a:off x="5504823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24" name="Google Shape;1967;p78"/>
            <p:cNvSpPr/>
            <p:nvPr/>
          </p:nvSpPr>
          <p:spPr>
            <a:xfrm>
              <a:off x="5504823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25" name="Google Shape;1968;p78"/>
            <p:cNvSpPr/>
            <p:nvPr/>
          </p:nvSpPr>
          <p:spPr>
            <a:xfrm>
              <a:off x="5606078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26" name="Google Shape;1969;p78"/>
            <p:cNvSpPr/>
            <p:nvPr/>
          </p:nvSpPr>
          <p:spPr>
            <a:xfrm>
              <a:off x="5707367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27" name="Google Shape;1970;p78"/>
            <p:cNvSpPr/>
            <p:nvPr/>
          </p:nvSpPr>
          <p:spPr>
            <a:xfrm>
              <a:off x="5707367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28" name="Google Shape;1971;p78"/>
            <p:cNvSpPr/>
            <p:nvPr/>
          </p:nvSpPr>
          <p:spPr>
            <a:xfrm>
              <a:off x="5707367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29" name="Google Shape;1972;p78"/>
            <p:cNvSpPr/>
            <p:nvPr/>
          </p:nvSpPr>
          <p:spPr>
            <a:xfrm>
              <a:off x="5707367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30" name="Google Shape;1973;p78"/>
            <p:cNvSpPr/>
            <p:nvPr/>
          </p:nvSpPr>
          <p:spPr>
            <a:xfrm>
              <a:off x="5707367" y="378997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31" name="Google Shape;1974;p78"/>
            <p:cNvSpPr/>
            <p:nvPr/>
          </p:nvSpPr>
          <p:spPr>
            <a:xfrm>
              <a:off x="5707367" y="389123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32" name="Google Shape;1975;p78"/>
            <p:cNvSpPr/>
            <p:nvPr/>
          </p:nvSpPr>
          <p:spPr>
            <a:xfrm>
              <a:off x="5707367" y="3992520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33" name="Google Shape;1976;p78"/>
            <p:cNvSpPr/>
            <p:nvPr/>
          </p:nvSpPr>
          <p:spPr>
            <a:xfrm>
              <a:off x="5808622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34" name="Google Shape;1977;p78"/>
            <p:cNvSpPr/>
            <p:nvPr/>
          </p:nvSpPr>
          <p:spPr>
            <a:xfrm>
              <a:off x="5808622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35" name="Google Shape;1978;p78"/>
            <p:cNvSpPr/>
            <p:nvPr/>
          </p:nvSpPr>
          <p:spPr>
            <a:xfrm>
              <a:off x="5808622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36" name="Google Shape;1979;p78"/>
            <p:cNvSpPr/>
            <p:nvPr/>
          </p:nvSpPr>
          <p:spPr>
            <a:xfrm>
              <a:off x="5808622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37" name="Google Shape;1980;p78"/>
            <p:cNvSpPr/>
            <p:nvPr/>
          </p:nvSpPr>
          <p:spPr>
            <a:xfrm>
              <a:off x="5808622" y="3789977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38" name="Google Shape;1981;p78"/>
            <p:cNvSpPr/>
            <p:nvPr/>
          </p:nvSpPr>
          <p:spPr>
            <a:xfrm>
              <a:off x="5808622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39" name="Google Shape;1982;p78"/>
            <p:cNvSpPr/>
            <p:nvPr/>
          </p:nvSpPr>
          <p:spPr>
            <a:xfrm>
              <a:off x="5808622" y="399252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40" name="Google Shape;1983;p78"/>
            <p:cNvSpPr/>
            <p:nvPr/>
          </p:nvSpPr>
          <p:spPr>
            <a:xfrm>
              <a:off x="5808622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41" name="Google Shape;1984;p78"/>
            <p:cNvSpPr/>
            <p:nvPr/>
          </p:nvSpPr>
          <p:spPr>
            <a:xfrm>
              <a:off x="5909910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42" name="Google Shape;1985;p78"/>
            <p:cNvSpPr/>
            <p:nvPr/>
          </p:nvSpPr>
          <p:spPr>
            <a:xfrm>
              <a:off x="5909910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43" name="Google Shape;1986;p78"/>
            <p:cNvSpPr/>
            <p:nvPr/>
          </p:nvSpPr>
          <p:spPr>
            <a:xfrm>
              <a:off x="5909910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44" name="Google Shape;1987;p78"/>
            <p:cNvSpPr/>
            <p:nvPr/>
          </p:nvSpPr>
          <p:spPr>
            <a:xfrm>
              <a:off x="5909910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45" name="Google Shape;1988;p78"/>
            <p:cNvSpPr/>
            <p:nvPr/>
          </p:nvSpPr>
          <p:spPr>
            <a:xfrm>
              <a:off x="5909910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46" name="Google Shape;1989;p78"/>
            <p:cNvSpPr/>
            <p:nvPr/>
          </p:nvSpPr>
          <p:spPr>
            <a:xfrm>
              <a:off x="5909910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47" name="Google Shape;1990;p78"/>
            <p:cNvSpPr/>
            <p:nvPr/>
          </p:nvSpPr>
          <p:spPr>
            <a:xfrm>
              <a:off x="5909910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48" name="Google Shape;1991;p78"/>
            <p:cNvSpPr/>
            <p:nvPr/>
          </p:nvSpPr>
          <p:spPr>
            <a:xfrm>
              <a:off x="5909910" y="419479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49" name="Google Shape;1992;p78"/>
            <p:cNvSpPr/>
            <p:nvPr/>
          </p:nvSpPr>
          <p:spPr>
            <a:xfrm>
              <a:off x="5909910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0" name="Google Shape;1993;p78"/>
            <p:cNvSpPr/>
            <p:nvPr/>
          </p:nvSpPr>
          <p:spPr>
            <a:xfrm>
              <a:off x="5909910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1" name="Google Shape;1994;p78"/>
            <p:cNvSpPr/>
            <p:nvPr/>
          </p:nvSpPr>
          <p:spPr>
            <a:xfrm>
              <a:off x="6011165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2" name="Google Shape;1995;p78"/>
            <p:cNvSpPr/>
            <p:nvPr/>
          </p:nvSpPr>
          <p:spPr>
            <a:xfrm>
              <a:off x="6011165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3" name="Google Shape;1996;p78"/>
            <p:cNvSpPr/>
            <p:nvPr/>
          </p:nvSpPr>
          <p:spPr>
            <a:xfrm>
              <a:off x="6011165" y="4903684"/>
              <a:ext cx="82619" cy="70759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4" name="Google Shape;1997;p78"/>
            <p:cNvSpPr/>
            <p:nvPr/>
          </p:nvSpPr>
          <p:spPr>
            <a:xfrm>
              <a:off x="6011165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5" name="Google Shape;1998;p78"/>
            <p:cNvSpPr/>
            <p:nvPr/>
          </p:nvSpPr>
          <p:spPr>
            <a:xfrm>
              <a:off x="6011165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6" name="Google Shape;1999;p78"/>
            <p:cNvSpPr/>
            <p:nvPr/>
          </p:nvSpPr>
          <p:spPr>
            <a:xfrm>
              <a:off x="6011165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7" name="Google Shape;2000;p78"/>
            <p:cNvSpPr/>
            <p:nvPr/>
          </p:nvSpPr>
          <p:spPr>
            <a:xfrm>
              <a:off x="6011165" y="4498597"/>
              <a:ext cx="82619" cy="70759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8" name="Google Shape;2001;p78"/>
            <p:cNvSpPr/>
            <p:nvPr/>
          </p:nvSpPr>
          <p:spPr>
            <a:xfrm>
              <a:off x="6011165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9" name="Google Shape;2002;p78"/>
            <p:cNvSpPr/>
            <p:nvPr/>
          </p:nvSpPr>
          <p:spPr>
            <a:xfrm>
              <a:off x="6011165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60" name="Google Shape;2003;p78"/>
            <p:cNvSpPr/>
            <p:nvPr/>
          </p:nvSpPr>
          <p:spPr>
            <a:xfrm>
              <a:off x="6010999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61" name="Google Shape;2004;p78"/>
            <p:cNvSpPr/>
            <p:nvPr/>
          </p:nvSpPr>
          <p:spPr>
            <a:xfrm>
              <a:off x="6011165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62" name="Google Shape;2005;p78"/>
            <p:cNvSpPr/>
            <p:nvPr/>
          </p:nvSpPr>
          <p:spPr>
            <a:xfrm>
              <a:off x="6011165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63" name="Google Shape;2006;p78"/>
            <p:cNvSpPr/>
            <p:nvPr/>
          </p:nvSpPr>
          <p:spPr>
            <a:xfrm>
              <a:off x="6011165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64" name="Google Shape;2007;p78"/>
            <p:cNvSpPr/>
            <p:nvPr/>
          </p:nvSpPr>
          <p:spPr>
            <a:xfrm>
              <a:off x="6011165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65" name="Google Shape;2008;p78"/>
            <p:cNvSpPr/>
            <p:nvPr/>
          </p:nvSpPr>
          <p:spPr>
            <a:xfrm>
              <a:off x="6011165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66" name="Google Shape;2009;p78"/>
            <p:cNvSpPr/>
            <p:nvPr/>
          </p:nvSpPr>
          <p:spPr>
            <a:xfrm>
              <a:off x="6011165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67" name="Google Shape;2010;p78"/>
            <p:cNvSpPr/>
            <p:nvPr/>
          </p:nvSpPr>
          <p:spPr>
            <a:xfrm>
              <a:off x="5909910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68" name="Google Shape;2011;p78"/>
            <p:cNvSpPr/>
            <p:nvPr/>
          </p:nvSpPr>
          <p:spPr>
            <a:xfrm>
              <a:off x="5808622" y="3587699"/>
              <a:ext cx="82685" cy="70726"/>
            </a:xfrm>
            <a:custGeom>
              <a:avLst/>
              <a:gdLst/>
              <a:ahLst/>
              <a:cxnLst/>
              <a:rect l="l" t="t" r="r" b="b"/>
              <a:pathLst>
                <a:path w="2489" h="2129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69" name="Google Shape;2012;p78"/>
            <p:cNvSpPr/>
            <p:nvPr/>
          </p:nvSpPr>
          <p:spPr>
            <a:xfrm>
              <a:off x="5707367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70" name="Google Shape;2013;p78"/>
            <p:cNvSpPr/>
            <p:nvPr/>
          </p:nvSpPr>
          <p:spPr>
            <a:xfrm>
              <a:off x="6820842" y="4093510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71" name="Google Shape;2014;p78"/>
            <p:cNvSpPr/>
            <p:nvPr/>
          </p:nvSpPr>
          <p:spPr>
            <a:xfrm>
              <a:off x="6820842" y="399252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72" name="Google Shape;2015;p78"/>
            <p:cNvSpPr/>
            <p:nvPr/>
          </p:nvSpPr>
          <p:spPr>
            <a:xfrm>
              <a:off x="6820842" y="389123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73" name="Google Shape;2016;p78"/>
            <p:cNvSpPr/>
            <p:nvPr/>
          </p:nvSpPr>
          <p:spPr>
            <a:xfrm>
              <a:off x="6719553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74" name="Google Shape;2017;p78"/>
            <p:cNvSpPr/>
            <p:nvPr/>
          </p:nvSpPr>
          <p:spPr>
            <a:xfrm>
              <a:off x="6719553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75" name="Google Shape;2018;p78"/>
            <p:cNvSpPr/>
            <p:nvPr/>
          </p:nvSpPr>
          <p:spPr>
            <a:xfrm>
              <a:off x="6719553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76" name="Google Shape;2019;p78"/>
            <p:cNvSpPr/>
            <p:nvPr/>
          </p:nvSpPr>
          <p:spPr>
            <a:xfrm>
              <a:off x="6719553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77" name="Google Shape;2020;p78"/>
            <p:cNvSpPr/>
            <p:nvPr/>
          </p:nvSpPr>
          <p:spPr>
            <a:xfrm>
              <a:off x="6719553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78" name="Google Shape;2021;p78"/>
            <p:cNvSpPr/>
            <p:nvPr/>
          </p:nvSpPr>
          <p:spPr>
            <a:xfrm>
              <a:off x="6618265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79" name="Google Shape;2022;p78"/>
            <p:cNvSpPr/>
            <p:nvPr/>
          </p:nvSpPr>
          <p:spPr>
            <a:xfrm>
              <a:off x="6618265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80" name="Google Shape;2023;p78"/>
            <p:cNvSpPr/>
            <p:nvPr/>
          </p:nvSpPr>
          <p:spPr>
            <a:xfrm>
              <a:off x="6618265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81" name="Google Shape;2024;p78"/>
            <p:cNvSpPr/>
            <p:nvPr/>
          </p:nvSpPr>
          <p:spPr>
            <a:xfrm>
              <a:off x="6618265" y="378997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82" name="Google Shape;2025;p78"/>
            <p:cNvSpPr/>
            <p:nvPr/>
          </p:nvSpPr>
          <p:spPr>
            <a:xfrm>
              <a:off x="6618265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83" name="Google Shape;2026;p78"/>
            <p:cNvSpPr/>
            <p:nvPr/>
          </p:nvSpPr>
          <p:spPr>
            <a:xfrm>
              <a:off x="6517275" y="4802163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84" name="Google Shape;2027;p78"/>
            <p:cNvSpPr/>
            <p:nvPr/>
          </p:nvSpPr>
          <p:spPr>
            <a:xfrm>
              <a:off x="6517275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85" name="Google Shape;2028;p78"/>
            <p:cNvSpPr/>
            <p:nvPr/>
          </p:nvSpPr>
          <p:spPr>
            <a:xfrm>
              <a:off x="6517275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86" name="Google Shape;2029;p78"/>
            <p:cNvSpPr/>
            <p:nvPr/>
          </p:nvSpPr>
          <p:spPr>
            <a:xfrm>
              <a:off x="6517275" y="4498597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87" name="Google Shape;2030;p78"/>
            <p:cNvSpPr/>
            <p:nvPr/>
          </p:nvSpPr>
          <p:spPr>
            <a:xfrm>
              <a:off x="6517275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88" name="Google Shape;2031;p78"/>
            <p:cNvSpPr/>
            <p:nvPr/>
          </p:nvSpPr>
          <p:spPr>
            <a:xfrm>
              <a:off x="6517275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89" name="Google Shape;2032;p78"/>
            <p:cNvSpPr/>
            <p:nvPr/>
          </p:nvSpPr>
          <p:spPr>
            <a:xfrm>
              <a:off x="6517275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90" name="Google Shape;2033;p78"/>
            <p:cNvSpPr/>
            <p:nvPr/>
          </p:nvSpPr>
          <p:spPr>
            <a:xfrm>
              <a:off x="6517275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91" name="Google Shape;2034;p78"/>
            <p:cNvSpPr/>
            <p:nvPr/>
          </p:nvSpPr>
          <p:spPr>
            <a:xfrm>
              <a:off x="6416020" y="4903684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92" name="Google Shape;2035;p78"/>
            <p:cNvSpPr/>
            <p:nvPr/>
          </p:nvSpPr>
          <p:spPr>
            <a:xfrm>
              <a:off x="6416020" y="4802163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93" name="Google Shape;2036;p78"/>
            <p:cNvSpPr/>
            <p:nvPr/>
          </p:nvSpPr>
          <p:spPr>
            <a:xfrm>
              <a:off x="6416020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94" name="Google Shape;2037;p78"/>
            <p:cNvSpPr/>
            <p:nvPr/>
          </p:nvSpPr>
          <p:spPr>
            <a:xfrm>
              <a:off x="6416020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95" name="Google Shape;2038;p78"/>
            <p:cNvSpPr/>
            <p:nvPr/>
          </p:nvSpPr>
          <p:spPr>
            <a:xfrm>
              <a:off x="6314732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96" name="Google Shape;2039;p78"/>
            <p:cNvSpPr/>
            <p:nvPr/>
          </p:nvSpPr>
          <p:spPr>
            <a:xfrm>
              <a:off x="6314732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97" name="Google Shape;2040;p78"/>
            <p:cNvSpPr/>
            <p:nvPr/>
          </p:nvSpPr>
          <p:spPr>
            <a:xfrm>
              <a:off x="6314732" y="5004707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98" name="Google Shape;2041;p78"/>
            <p:cNvSpPr/>
            <p:nvPr/>
          </p:nvSpPr>
          <p:spPr>
            <a:xfrm>
              <a:off x="6314732" y="4903684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99" name="Google Shape;2042;p78"/>
            <p:cNvSpPr/>
            <p:nvPr/>
          </p:nvSpPr>
          <p:spPr>
            <a:xfrm>
              <a:off x="6314732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00" name="Google Shape;2043;p78"/>
            <p:cNvSpPr/>
            <p:nvPr/>
          </p:nvSpPr>
          <p:spPr>
            <a:xfrm>
              <a:off x="6213443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01" name="Google Shape;2044;p78"/>
            <p:cNvSpPr/>
            <p:nvPr/>
          </p:nvSpPr>
          <p:spPr>
            <a:xfrm>
              <a:off x="6213443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02" name="Google Shape;2045;p78"/>
            <p:cNvSpPr/>
            <p:nvPr/>
          </p:nvSpPr>
          <p:spPr>
            <a:xfrm>
              <a:off x="6213443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03" name="Google Shape;2046;p78"/>
            <p:cNvSpPr/>
            <p:nvPr/>
          </p:nvSpPr>
          <p:spPr>
            <a:xfrm>
              <a:off x="6112454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04" name="Google Shape;2047;p78"/>
            <p:cNvSpPr/>
            <p:nvPr/>
          </p:nvSpPr>
          <p:spPr>
            <a:xfrm>
              <a:off x="6112454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05" name="Google Shape;2048;p78"/>
            <p:cNvSpPr/>
            <p:nvPr/>
          </p:nvSpPr>
          <p:spPr>
            <a:xfrm>
              <a:off x="6112454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06" name="Google Shape;2049;p78"/>
            <p:cNvSpPr/>
            <p:nvPr/>
          </p:nvSpPr>
          <p:spPr>
            <a:xfrm>
              <a:off x="6011165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07" name="Google Shape;2050;p78"/>
            <p:cNvSpPr/>
            <p:nvPr/>
          </p:nvSpPr>
          <p:spPr>
            <a:xfrm>
              <a:off x="6011165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08" name="Google Shape;2051;p78"/>
            <p:cNvSpPr/>
            <p:nvPr/>
          </p:nvSpPr>
          <p:spPr>
            <a:xfrm>
              <a:off x="6011165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09" name="Google Shape;2052;p78"/>
            <p:cNvSpPr/>
            <p:nvPr/>
          </p:nvSpPr>
          <p:spPr>
            <a:xfrm>
              <a:off x="6011165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10" name="Google Shape;2053;p78"/>
            <p:cNvSpPr/>
            <p:nvPr/>
          </p:nvSpPr>
          <p:spPr>
            <a:xfrm>
              <a:off x="5909910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11" name="Google Shape;2054;p78"/>
            <p:cNvSpPr/>
            <p:nvPr/>
          </p:nvSpPr>
          <p:spPr>
            <a:xfrm>
              <a:off x="5909910" y="500470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12" name="Google Shape;2055;p78"/>
            <p:cNvSpPr/>
            <p:nvPr/>
          </p:nvSpPr>
          <p:spPr>
            <a:xfrm>
              <a:off x="5909910" y="4903684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13" name="Google Shape;2056;p78"/>
            <p:cNvSpPr/>
            <p:nvPr/>
          </p:nvSpPr>
          <p:spPr>
            <a:xfrm>
              <a:off x="5909910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14" name="Google Shape;2057;p78"/>
            <p:cNvSpPr/>
            <p:nvPr/>
          </p:nvSpPr>
          <p:spPr>
            <a:xfrm>
              <a:off x="5909910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15" name="Google Shape;2058;p78"/>
            <p:cNvSpPr/>
            <p:nvPr/>
          </p:nvSpPr>
          <p:spPr>
            <a:xfrm>
              <a:off x="5909910" y="4498597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16" name="Google Shape;2059;p78"/>
            <p:cNvSpPr/>
            <p:nvPr/>
          </p:nvSpPr>
          <p:spPr>
            <a:xfrm>
              <a:off x="5909910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17" name="Google Shape;2060;p78"/>
            <p:cNvSpPr/>
            <p:nvPr/>
          </p:nvSpPr>
          <p:spPr>
            <a:xfrm>
              <a:off x="5909910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18" name="Google Shape;2061;p78"/>
            <p:cNvSpPr/>
            <p:nvPr/>
          </p:nvSpPr>
          <p:spPr>
            <a:xfrm>
              <a:off x="5808622" y="4802163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19" name="Google Shape;2062;p78"/>
            <p:cNvSpPr/>
            <p:nvPr/>
          </p:nvSpPr>
          <p:spPr>
            <a:xfrm>
              <a:off x="5808622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20" name="Google Shape;2063;p78"/>
            <p:cNvSpPr/>
            <p:nvPr/>
          </p:nvSpPr>
          <p:spPr>
            <a:xfrm>
              <a:off x="5808622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21" name="Google Shape;2064;p78"/>
            <p:cNvSpPr/>
            <p:nvPr/>
          </p:nvSpPr>
          <p:spPr>
            <a:xfrm>
              <a:off x="5808622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22" name="Google Shape;2065;p78"/>
            <p:cNvSpPr/>
            <p:nvPr/>
          </p:nvSpPr>
          <p:spPr>
            <a:xfrm>
              <a:off x="5808456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23" name="Google Shape;2066;p78"/>
            <p:cNvSpPr/>
            <p:nvPr/>
          </p:nvSpPr>
          <p:spPr>
            <a:xfrm>
              <a:off x="5808622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24" name="Google Shape;2067;p78"/>
            <p:cNvSpPr/>
            <p:nvPr/>
          </p:nvSpPr>
          <p:spPr>
            <a:xfrm>
              <a:off x="5707167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25" name="Google Shape;2068;p78"/>
            <p:cNvSpPr/>
            <p:nvPr/>
          </p:nvSpPr>
          <p:spPr>
            <a:xfrm>
              <a:off x="5707367" y="4093510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26" name="Google Shape;2069;p78"/>
            <p:cNvSpPr/>
            <p:nvPr/>
          </p:nvSpPr>
          <p:spPr>
            <a:xfrm>
              <a:off x="5707367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27" name="Google Shape;2070;p78"/>
            <p:cNvSpPr/>
            <p:nvPr/>
          </p:nvSpPr>
          <p:spPr>
            <a:xfrm>
              <a:off x="5606078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28" name="Google Shape;2071;p78"/>
            <p:cNvSpPr/>
            <p:nvPr/>
          </p:nvSpPr>
          <p:spPr>
            <a:xfrm>
              <a:off x="5606078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29" name="Google Shape;2072;p78"/>
            <p:cNvSpPr/>
            <p:nvPr/>
          </p:nvSpPr>
          <p:spPr>
            <a:xfrm>
              <a:off x="5606078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30" name="Google Shape;2073;p78"/>
            <p:cNvSpPr/>
            <p:nvPr/>
          </p:nvSpPr>
          <p:spPr>
            <a:xfrm>
              <a:off x="5504823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31" name="Google Shape;2074;p78"/>
            <p:cNvSpPr/>
            <p:nvPr/>
          </p:nvSpPr>
          <p:spPr>
            <a:xfrm>
              <a:off x="5504823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32" name="Google Shape;2075;p78"/>
            <p:cNvSpPr/>
            <p:nvPr/>
          </p:nvSpPr>
          <p:spPr>
            <a:xfrm>
              <a:off x="5504823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33" name="Google Shape;2076;p78"/>
            <p:cNvSpPr/>
            <p:nvPr/>
          </p:nvSpPr>
          <p:spPr>
            <a:xfrm>
              <a:off x="5403534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34" name="Google Shape;2077;p78"/>
            <p:cNvSpPr/>
            <p:nvPr/>
          </p:nvSpPr>
          <p:spPr>
            <a:xfrm>
              <a:off x="5403534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35" name="Google Shape;2078;p78"/>
            <p:cNvSpPr/>
            <p:nvPr/>
          </p:nvSpPr>
          <p:spPr>
            <a:xfrm>
              <a:off x="5403534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36" name="Google Shape;2079;p78"/>
            <p:cNvSpPr/>
            <p:nvPr/>
          </p:nvSpPr>
          <p:spPr>
            <a:xfrm>
              <a:off x="5403534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37" name="Google Shape;2080;p78"/>
            <p:cNvSpPr/>
            <p:nvPr/>
          </p:nvSpPr>
          <p:spPr>
            <a:xfrm>
              <a:off x="5302545" y="3992520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38" name="Google Shape;2081;p78"/>
            <p:cNvSpPr/>
            <p:nvPr/>
          </p:nvSpPr>
          <p:spPr>
            <a:xfrm>
              <a:off x="5302545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39" name="Google Shape;2082;p78"/>
            <p:cNvSpPr/>
            <p:nvPr/>
          </p:nvSpPr>
          <p:spPr>
            <a:xfrm>
              <a:off x="5302545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40" name="Google Shape;2083;p78"/>
            <p:cNvSpPr/>
            <p:nvPr/>
          </p:nvSpPr>
          <p:spPr>
            <a:xfrm>
              <a:off x="5302545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41" name="Google Shape;2084;p78"/>
            <p:cNvSpPr/>
            <p:nvPr/>
          </p:nvSpPr>
          <p:spPr>
            <a:xfrm>
              <a:off x="5201257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42" name="Google Shape;2085;p78"/>
            <p:cNvSpPr/>
            <p:nvPr/>
          </p:nvSpPr>
          <p:spPr>
            <a:xfrm>
              <a:off x="5201257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43" name="Google Shape;2086;p78"/>
            <p:cNvSpPr/>
            <p:nvPr/>
          </p:nvSpPr>
          <p:spPr>
            <a:xfrm>
              <a:off x="5201257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44" name="Google Shape;2087;p78"/>
            <p:cNvSpPr/>
            <p:nvPr/>
          </p:nvSpPr>
          <p:spPr>
            <a:xfrm>
              <a:off x="5201257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45" name="Google Shape;2088;p78"/>
            <p:cNvSpPr/>
            <p:nvPr/>
          </p:nvSpPr>
          <p:spPr>
            <a:xfrm>
              <a:off x="5100001" y="389123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46" name="Google Shape;2089;p78"/>
            <p:cNvSpPr/>
            <p:nvPr/>
          </p:nvSpPr>
          <p:spPr>
            <a:xfrm>
              <a:off x="5100001" y="378997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47" name="Google Shape;2090;p78"/>
            <p:cNvSpPr/>
            <p:nvPr/>
          </p:nvSpPr>
          <p:spPr>
            <a:xfrm>
              <a:off x="5100001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48" name="Google Shape;2091;p78"/>
            <p:cNvSpPr/>
            <p:nvPr/>
          </p:nvSpPr>
          <p:spPr>
            <a:xfrm>
              <a:off x="5100001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49" name="Google Shape;2092;p78"/>
            <p:cNvSpPr/>
            <p:nvPr/>
          </p:nvSpPr>
          <p:spPr>
            <a:xfrm>
              <a:off x="5100001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50" name="Google Shape;2093;p78"/>
            <p:cNvSpPr/>
            <p:nvPr/>
          </p:nvSpPr>
          <p:spPr>
            <a:xfrm>
              <a:off x="6416020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51" name="Google Shape;2094;p78"/>
            <p:cNvSpPr/>
            <p:nvPr/>
          </p:nvSpPr>
          <p:spPr>
            <a:xfrm>
              <a:off x="4998713" y="1259495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52" name="Google Shape;2095;p78"/>
            <p:cNvSpPr/>
            <p:nvPr/>
          </p:nvSpPr>
          <p:spPr>
            <a:xfrm>
              <a:off x="4897723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53" name="Google Shape;2096;p78"/>
            <p:cNvSpPr/>
            <p:nvPr/>
          </p:nvSpPr>
          <p:spPr>
            <a:xfrm>
              <a:off x="6618265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54" name="Google Shape;2097;p78"/>
            <p:cNvSpPr/>
            <p:nvPr/>
          </p:nvSpPr>
          <p:spPr>
            <a:xfrm>
              <a:off x="6618265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55" name="Google Shape;2098;p78"/>
            <p:cNvSpPr/>
            <p:nvPr/>
          </p:nvSpPr>
          <p:spPr>
            <a:xfrm>
              <a:off x="6618265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56" name="Google Shape;2099;p78"/>
            <p:cNvSpPr/>
            <p:nvPr/>
          </p:nvSpPr>
          <p:spPr>
            <a:xfrm>
              <a:off x="6618265" y="227168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57" name="Google Shape;2100;p78"/>
            <p:cNvSpPr/>
            <p:nvPr/>
          </p:nvSpPr>
          <p:spPr>
            <a:xfrm>
              <a:off x="6618265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58" name="Google Shape;2101;p78"/>
            <p:cNvSpPr/>
            <p:nvPr/>
          </p:nvSpPr>
          <p:spPr>
            <a:xfrm>
              <a:off x="6618265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59" name="Google Shape;2102;p78"/>
            <p:cNvSpPr/>
            <p:nvPr/>
          </p:nvSpPr>
          <p:spPr>
            <a:xfrm>
              <a:off x="6618265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60" name="Google Shape;2103;p78"/>
            <p:cNvSpPr/>
            <p:nvPr/>
          </p:nvSpPr>
          <p:spPr>
            <a:xfrm>
              <a:off x="6112454" y="227168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61" name="Google Shape;2104;p78"/>
            <p:cNvSpPr/>
            <p:nvPr/>
          </p:nvSpPr>
          <p:spPr>
            <a:xfrm>
              <a:off x="6112454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62" name="Google Shape;2105;p78"/>
            <p:cNvSpPr/>
            <p:nvPr/>
          </p:nvSpPr>
          <p:spPr>
            <a:xfrm>
              <a:off x="5707367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63" name="Google Shape;2106;p78"/>
            <p:cNvSpPr/>
            <p:nvPr/>
          </p:nvSpPr>
          <p:spPr>
            <a:xfrm>
              <a:off x="5808622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64" name="Google Shape;2107;p78"/>
            <p:cNvSpPr/>
            <p:nvPr/>
          </p:nvSpPr>
          <p:spPr>
            <a:xfrm>
              <a:off x="5808622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65" name="Google Shape;2108;p78"/>
            <p:cNvSpPr/>
            <p:nvPr/>
          </p:nvSpPr>
          <p:spPr>
            <a:xfrm>
              <a:off x="5909910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66" name="Google Shape;2109;p78"/>
            <p:cNvSpPr/>
            <p:nvPr/>
          </p:nvSpPr>
          <p:spPr>
            <a:xfrm>
              <a:off x="6011165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67" name="Google Shape;2110;p78"/>
            <p:cNvSpPr/>
            <p:nvPr/>
          </p:nvSpPr>
          <p:spPr>
            <a:xfrm>
              <a:off x="6011165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68" name="Google Shape;2111;p78"/>
            <p:cNvSpPr/>
            <p:nvPr/>
          </p:nvSpPr>
          <p:spPr>
            <a:xfrm>
              <a:off x="6112454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69" name="Google Shape;2112;p78"/>
            <p:cNvSpPr/>
            <p:nvPr/>
          </p:nvSpPr>
          <p:spPr>
            <a:xfrm>
              <a:off x="6112454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70" name="Google Shape;2113;p78"/>
            <p:cNvSpPr/>
            <p:nvPr/>
          </p:nvSpPr>
          <p:spPr>
            <a:xfrm>
              <a:off x="6213443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71" name="Google Shape;2114;p78"/>
            <p:cNvSpPr/>
            <p:nvPr/>
          </p:nvSpPr>
          <p:spPr>
            <a:xfrm>
              <a:off x="6213443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72" name="Google Shape;2115;p78"/>
            <p:cNvSpPr/>
            <p:nvPr/>
          </p:nvSpPr>
          <p:spPr>
            <a:xfrm>
              <a:off x="6213443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73" name="Google Shape;2116;p78"/>
            <p:cNvSpPr/>
            <p:nvPr/>
          </p:nvSpPr>
          <p:spPr>
            <a:xfrm>
              <a:off x="6213443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74" name="Google Shape;2117;p78"/>
            <p:cNvSpPr/>
            <p:nvPr/>
          </p:nvSpPr>
          <p:spPr>
            <a:xfrm>
              <a:off x="6314732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75" name="Google Shape;2118;p78"/>
            <p:cNvSpPr/>
            <p:nvPr/>
          </p:nvSpPr>
          <p:spPr>
            <a:xfrm>
              <a:off x="6314732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76" name="Google Shape;2119;p78"/>
            <p:cNvSpPr/>
            <p:nvPr/>
          </p:nvSpPr>
          <p:spPr>
            <a:xfrm>
              <a:off x="6314732" y="227168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77" name="Google Shape;2120;p78"/>
            <p:cNvSpPr/>
            <p:nvPr/>
          </p:nvSpPr>
          <p:spPr>
            <a:xfrm>
              <a:off x="6314732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78" name="Google Shape;2121;p78"/>
            <p:cNvSpPr/>
            <p:nvPr/>
          </p:nvSpPr>
          <p:spPr>
            <a:xfrm>
              <a:off x="6314732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79" name="Google Shape;2122;p78"/>
            <p:cNvSpPr/>
            <p:nvPr/>
          </p:nvSpPr>
          <p:spPr>
            <a:xfrm>
              <a:off x="6314732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80" name="Google Shape;2123;p78"/>
            <p:cNvSpPr/>
            <p:nvPr/>
          </p:nvSpPr>
          <p:spPr>
            <a:xfrm>
              <a:off x="6416020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81" name="Google Shape;2124;p78"/>
            <p:cNvSpPr/>
            <p:nvPr/>
          </p:nvSpPr>
          <p:spPr>
            <a:xfrm>
              <a:off x="6416020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82" name="Google Shape;2125;p78"/>
            <p:cNvSpPr/>
            <p:nvPr/>
          </p:nvSpPr>
          <p:spPr>
            <a:xfrm>
              <a:off x="6416020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83" name="Google Shape;2126;p78"/>
            <p:cNvSpPr/>
            <p:nvPr/>
          </p:nvSpPr>
          <p:spPr>
            <a:xfrm>
              <a:off x="6416020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84" name="Google Shape;2127;p78"/>
            <p:cNvSpPr/>
            <p:nvPr/>
          </p:nvSpPr>
          <p:spPr>
            <a:xfrm>
              <a:off x="6416020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85" name="Google Shape;2128;p78"/>
            <p:cNvSpPr/>
            <p:nvPr/>
          </p:nvSpPr>
          <p:spPr>
            <a:xfrm>
              <a:off x="6416020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86" name="Google Shape;2129;p78"/>
            <p:cNvSpPr/>
            <p:nvPr/>
          </p:nvSpPr>
          <p:spPr>
            <a:xfrm>
              <a:off x="6416020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87" name="Google Shape;2130;p78"/>
            <p:cNvSpPr/>
            <p:nvPr/>
          </p:nvSpPr>
          <p:spPr>
            <a:xfrm>
              <a:off x="6517275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88" name="Google Shape;2131;p78"/>
            <p:cNvSpPr/>
            <p:nvPr/>
          </p:nvSpPr>
          <p:spPr>
            <a:xfrm>
              <a:off x="6517275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89" name="Google Shape;2132;p78"/>
            <p:cNvSpPr/>
            <p:nvPr/>
          </p:nvSpPr>
          <p:spPr>
            <a:xfrm>
              <a:off x="6517275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90" name="Google Shape;2133;p78"/>
            <p:cNvSpPr/>
            <p:nvPr/>
          </p:nvSpPr>
          <p:spPr>
            <a:xfrm>
              <a:off x="6517275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91" name="Google Shape;2134;p78"/>
            <p:cNvSpPr/>
            <p:nvPr/>
          </p:nvSpPr>
          <p:spPr>
            <a:xfrm>
              <a:off x="6517275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92" name="Google Shape;2135;p78"/>
            <p:cNvSpPr/>
            <p:nvPr/>
          </p:nvSpPr>
          <p:spPr>
            <a:xfrm>
              <a:off x="6517275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93" name="Google Shape;2136;p78"/>
            <p:cNvSpPr/>
            <p:nvPr/>
          </p:nvSpPr>
          <p:spPr>
            <a:xfrm>
              <a:off x="6517275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94" name="Google Shape;2137;p78"/>
            <p:cNvSpPr/>
            <p:nvPr/>
          </p:nvSpPr>
          <p:spPr>
            <a:xfrm>
              <a:off x="6517275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95" name="Google Shape;2138;p78"/>
            <p:cNvSpPr/>
            <p:nvPr/>
          </p:nvSpPr>
          <p:spPr>
            <a:xfrm>
              <a:off x="6618265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96" name="Google Shape;2139;p78"/>
            <p:cNvSpPr/>
            <p:nvPr/>
          </p:nvSpPr>
          <p:spPr>
            <a:xfrm>
              <a:off x="6719553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97" name="Google Shape;2140;p78"/>
            <p:cNvSpPr/>
            <p:nvPr/>
          </p:nvSpPr>
          <p:spPr>
            <a:xfrm>
              <a:off x="6719553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98" name="Google Shape;2141;p78"/>
            <p:cNvSpPr/>
            <p:nvPr/>
          </p:nvSpPr>
          <p:spPr>
            <a:xfrm>
              <a:off x="6719553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99" name="Google Shape;2142;p78"/>
            <p:cNvSpPr/>
            <p:nvPr/>
          </p:nvSpPr>
          <p:spPr>
            <a:xfrm>
              <a:off x="6719553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00" name="Google Shape;2143;p78"/>
            <p:cNvSpPr/>
            <p:nvPr/>
          </p:nvSpPr>
          <p:spPr>
            <a:xfrm>
              <a:off x="6719553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01" name="Google Shape;2144;p78"/>
            <p:cNvSpPr/>
            <p:nvPr/>
          </p:nvSpPr>
          <p:spPr>
            <a:xfrm>
              <a:off x="6719553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02" name="Google Shape;2145;p78"/>
            <p:cNvSpPr/>
            <p:nvPr/>
          </p:nvSpPr>
          <p:spPr>
            <a:xfrm>
              <a:off x="6719553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03" name="Google Shape;2146;p78"/>
            <p:cNvSpPr/>
            <p:nvPr/>
          </p:nvSpPr>
          <p:spPr>
            <a:xfrm>
              <a:off x="6719553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04" name="Google Shape;2147;p78"/>
            <p:cNvSpPr/>
            <p:nvPr/>
          </p:nvSpPr>
          <p:spPr>
            <a:xfrm>
              <a:off x="6719553" y="1866860"/>
              <a:ext cx="82851" cy="70759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05" name="Google Shape;2148;p78"/>
            <p:cNvSpPr/>
            <p:nvPr/>
          </p:nvSpPr>
          <p:spPr>
            <a:xfrm>
              <a:off x="6618265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06" name="Google Shape;2149;p78"/>
            <p:cNvSpPr/>
            <p:nvPr/>
          </p:nvSpPr>
          <p:spPr>
            <a:xfrm>
              <a:off x="6517275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07" name="Google Shape;2150;p78"/>
            <p:cNvSpPr/>
            <p:nvPr/>
          </p:nvSpPr>
          <p:spPr>
            <a:xfrm>
              <a:off x="6517275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08" name="Google Shape;2151;p78"/>
            <p:cNvSpPr/>
            <p:nvPr/>
          </p:nvSpPr>
          <p:spPr>
            <a:xfrm>
              <a:off x="6416020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09" name="Google Shape;2152;p78"/>
            <p:cNvSpPr/>
            <p:nvPr/>
          </p:nvSpPr>
          <p:spPr>
            <a:xfrm>
              <a:off x="6416020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10" name="Google Shape;2153;p78"/>
            <p:cNvSpPr/>
            <p:nvPr/>
          </p:nvSpPr>
          <p:spPr>
            <a:xfrm>
              <a:off x="6416020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11" name="Google Shape;2154;p78"/>
            <p:cNvSpPr/>
            <p:nvPr/>
          </p:nvSpPr>
          <p:spPr>
            <a:xfrm>
              <a:off x="6416020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12" name="Google Shape;2155;p78"/>
            <p:cNvSpPr/>
            <p:nvPr/>
          </p:nvSpPr>
          <p:spPr>
            <a:xfrm>
              <a:off x="6314732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13" name="Google Shape;2156;p78"/>
            <p:cNvSpPr/>
            <p:nvPr/>
          </p:nvSpPr>
          <p:spPr>
            <a:xfrm>
              <a:off x="6314732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14" name="Google Shape;2157;p78"/>
            <p:cNvSpPr/>
            <p:nvPr/>
          </p:nvSpPr>
          <p:spPr>
            <a:xfrm>
              <a:off x="6314732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15" name="Google Shape;2158;p78"/>
            <p:cNvSpPr/>
            <p:nvPr/>
          </p:nvSpPr>
          <p:spPr>
            <a:xfrm>
              <a:off x="6314732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16" name="Google Shape;2159;p78"/>
            <p:cNvSpPr/>
            <p:nvPr/>
          </p:nvSpPr>
          <p:spPr>
            <a:xfrm>
              <a:off x="6314732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17" name="Google Shape;2160;p78"/>
            <p:cNvSpPr/>
            <p:nvPr/>
          </p:nvSpPr>
          <p:spPr>
            <a:xfrm>
              <a:off x="6314732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18" name="Google Shape;2161;p78"/>
            <p:cNvSpPr/>
            <p:nvPr/>
          </p:nvSpPr>
          <p:spPr>
            <a:xfrm>
              <a:off x="6213443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19" name="Google Shape;2162;p78"/>
            <p:cNvSpPr/>
            <p:nvPr/>
          </p:nvSpPr>
          <p:spPr>
            <a:xfrm>
              <a:off x="6213443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20" name="Google Shape;2163;p78"/>
            <p:cNvSpPr/>
            <p:nvPr/>
          </p:nvSpPr>
          <p:spPr>
            <a:xfrm>
              <a:off x="6213443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21" name="Google Shape;2164;p78"/>
            <p:cNvSpPr/>
            <p:nvPr/>
          </p:nvSpPr>
          <p:spPr>
            <a:xfrm>
              <a:off x="6213443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22" name="Google Shape;2165;p78"/>
            <p:cNvSpPr/>
            <p:nvPr/>
          </p:nvSpPr>
          <p:spPr>
            <a:xfrm>
              <a:off x="6213443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23" name="Google Shape;2166;p78"/>
            <p:cNvSpPr/>
            <p:nvPr/>
          </p:nvSpPr>
          <p:spPr>
            <a:xfrm>
              <a:off x="6213443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24" name="Google Shape;2167;p78"/>
            <p:cNvSpPr/>
            <p:nvPr/>
          </p:nvSpPr>
          <p:spPr>
            <a:xfrm>
              <a:off x="6213443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25" name="Google Shape;2168;p78"/>
            <p:cNvSpPr/>
            <p:nvPr/>
          </p:nvSpPr>
          <p:spPr>
            <a:xfrm>
              <a:off x="6213443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26" name="Google Shape;2169;p78"/>
            <p:cNvSpPr/>
            <p:nvPr/>
          </p:nvSpPr>
          <p:spPr>
            <a:xfrm>
              <a:off x="6112454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27" name="Google Shape;2170;p78"/>
            <p:cNvSpPr/>
            <p:nvPr/>
          </p:nvSpPr>
          <p:spPr>
            <a:xfrm>
              <a:off x="6112454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28" name="Google Shape;2171;p78"/>
            <p:cNvSpPr/>
            <p:nvPr/>
          </p:nvSpPr>
          <p:spPr>
            <a:xfrm>
              <a:off x="6112454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29" name="Google Shape;2172;p78"/>
            <p:cNvSpPr/>
            <p:nvPr/>
          </p:nvSpPr>
          <p:spPr>
            <a:xfrm>
              <a:off x="6112454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30" name="Google Shape;2173;p78"/>
            <p:cNvSpPr/>
            <p:nvPr/>
          </p:nvSpPr>
          <p:spPr>
            <a:xfrm>
              <a:off x="6112454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31" name="Google Shape;2174;p78"/>
            <p:cNvSpPr/>
            <p:nvPr/>
          </p:nvSpPr>
          <p:spPr>
            <a:xfrm>
              <a:off x="6112454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32" name="Google Shape;2175;p78"/>
            <p:cNvSpPr/>
            <p:nvPr/>
          </p:nvSpPr>
          <p:spPr>
            <a:xfrm>
              <a:off x="6112454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33" name="Google Shape;2176;p78"/>
            <p:cNvSpPr/>
            <p:nvPr/>
          </p:nvSpPr>
          <p:spPr>
            <a:xfrm>
              <a:off x="6112454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34" name="Google Shape;2177;p78"/>
            <p:cNvSpPr/>
            <p:nvPr/>
          </p:nvSpPr>
          <p:spPr>
            <a:xfrm>
              <a:off x="6112454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35" name="Google Shape;2178;p78"/>
            <p:cNvSpPr/>
            <p:nvPr/>
          </p:nvSpPr>
          <p:spPr>
            <a:xfrm>
              <a:off x="6011165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36" name="Google Shape;2179;p78"/>
            <p:cNvSpPr/>
            <p:nvPr/>
          </p:nvSpPr>
          <p:spPr>
            <a:xfrm>
              <a:off x="6011165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37" name="Google Shape;2180;p78"/>
            <p:cNvSpPr/>
            <p:nvPr/>
          </p:nvSpPr>
          <p:spPr>
            <a:xfrm>
              <a:off x="6011165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38" name="Google Shape;2181;p78"/>
            <p:cNvSpPr/>
            <p:nvPr/>
          </p:nvSpPr>
          <p:spPr>
            <a:xfrm>
              <a:off x="6011165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39" name="Google Shape;2182;p78"/>
            <p:cNvSpPr/>
            <p:nvPr/>
          </p:nvSpPr>
          <p:spPr>
            <a:xfrm>
              <a:off x="6011165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40" name="Google Shape;2183;p78"/>
            <p:cNvSpPr/>
            <p:nvPr/>
          </p:nvSpPr>
          <p:spPr>
            <a:xfrm>
              <a:off x="6011165" y="1866860"/>
              <a:ext cx="82619" cy="70759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41" name="Google Shape;2184;p78"/>
            <p:cNvSpPr/>
            <p:nvPr/>
          </p:nvSpPr>
          <p:spPr>
            <a:xfrm>
              <a:off x="6011165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42" name="Google Shape;2185;p78"/>
            <p:cNvSpPr/>
            <p:nvPr/>
          </p:nvSpPr>
          <p:spPr>
            <a:xfrm>
              <a:off x="6011165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43" name="Google Shape;2186;p78"/>
            <p:cNvSpPr/>
            <p:nvPr/>
          </p:nvSpPr>
          <p:spPr>
            <a:xfrm>
              <a:off x="6011165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44" name="Google Shape;2187;p78"/>
            <p:cNvSpPr/>
            <p:nvPr/>
          </p:nvSpPr>
          <p:spPr>
            <a:xfrm>
              <a:off x="6011165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45" name="Google Shape;2188;p78"/>
            <p:cNvSpPr/>
            <p:nvPr/>
          </p:nvSpPr>
          <p:spPr>
            <a:xfrm>
              <a:off x="5909910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46" name="Google Shape;2189;p78"/>
            <p:cNvSpPr/>
            <p:nvPr/>
          </p:nvSpPr>
          <p:spPr>
            <a:xfrm>
              <a:off x="5909910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47" name="Google Shape;2190;p78"/>
            <p:cNvSpPr/>
            <p:nvPr/>
          </p:nvSpPr>
          <p:spPr>
            <a:xfrm>
              <a:off x="5909910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48" name="Google Shape;2191;p78"/>
            <p:cNvSpPr/>
            <p:nvPr/>
          </p:nvSpPr>
          <p:spPr>
            <a:xfrm>
              <a:off x="5909910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49" name="Google Shape;2192;p78"/>
            <p:cNvSpPr/>
            <p:nvPr/>
          </p:nvSpPr>
          <p:spPr>
            <a:xfrm>
              <a:off x="5909910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50" name="Google Shape;2193;p78"/>
            <p:cNvSpPr/>
            <p:nvPr/>
          </p:nvSpPr>
          <p:spPr>
            <a:xfrm>
              <a:off x="5909910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51" name="Google Shape;2194;p78"/>
            <p:cNvSpPr/>
            <p:nvPr/>
          </p:nvSpPr>
          <p:spPr>
            <a:xfrm>
              <a:off x="5909910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52" name="Google Shape;2195;p78"/>
            <p:cNvSpPr/>
            <p:nvPr/>
          </p:nvSpPr>
          <p:spPr>
            <a:xfrm>
              <a:off x="5909910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53" name="Google Shape;2196;p78"/>
            <p:cNvSpPr/>
            <p:nvPr/>
          </p:nvSpPr>
          <p:spPr>
            <a:xfrm>
              <a:off x="5909910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54" name="Google Shape;2197;p78"/>
            <p:cNvSpPr/>
            <p:nvPr/>
          </p:nvSpPr>
          <p:spPr>
            <a:xfrm>
              <a:off x="5909910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55" name="Google Shape;2198;p78"/>
            <p:cNvSpPr/>
            <p:nvPr/>
          </p:nvSpPr>
          <p:spPr>
            <a:xfrm>
              <a:off x="5909910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56" name="Google Shape;2199;p78"/>
            <p:cNvSpPr/>
            <p:nvPr/>
          </p:nvSpPr>
          <p:spPr>
            <a:xfrm>
              <a:off x="5808622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57" name="Google Shape;2200;p78"/>
            <p:cNvSpPr/>
            <p:nvPr/>
          </p:nvSpPr>
          <p:spPr>
            <a:xfrm>
              <a:off x="5808622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58" name="Google Shape;2201;p78"/>
            <p:cNvSpPr/>
            <p:nvPr/>
          </p:nvSpPr>
          <p:spPr>
            <a:xfrm>
              <a:off x="5808622" y="2271681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59" name="Google Shape;2202;p78"/>
            <p:cNvSpPr/>
            <p:nvPr/>
          </p:nvSpPr>
          <p:spPr>
            <a:xfrm>
              <a:off x="5808622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60" name="Google Shape;2203;p78"/>
            <p:cNvSpPr/>
            <p:nvPr/>
          </p:nvSpPr>
          <p:spPr>
            <a:xfrm>
              <a:off x="5808622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61" name="Google Shape;2204;p78"/>
            <p:cNvSpPr/>
            <p:nvPr/>
          </p:nvSpPr>
          <p:spPr>
            <a:xfrm>
              <a:off x="5808622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62" name="Google Shape;2205;p78"/>
            <p:cNvSpPr/>
            <p:nvPr/>
          </p:nvSpPr>
          <p:spPr>
            <a:xfrm>
              <a:off x="5808622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63" name="Google Shape;2206;p78"/>
            <p:cNvSpPr/>
            <p:nvPr/>
          </p:nvSpPr>
          <p:spPr>
            <a:xfrm>
              <a:off x="5808622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64" name="Google Shape;2207;p78"/>
            <p:cNvSpPr/>
            <p:nvPr/>
          </p:nvSpPr>
          <p:spPr>
            <a:xfrm>
              <a:off x="5808622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65" name="Google Shape;2208;p78"/>
            <p:cNvSpPr/>
            <p:nvPr/>
          </p:nvSpPr>
          <p:spPr>
            <a:xfrm>
              <a:off x="5707367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66" name="Google Shape;2209;p78"/>
            <p:cNvSpPr/>
            <p:nvPr/>
          </p:nvSpPr>
          <p:spPr>
            <a:xfrm>
              <a:off x="5707367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67" name="Google Shape;2210;p78"/>
            <p:cNvSpPr/>
            <p:nvPr/>
          </p:nvSpPr>
          <p:spPr>
            <a:xfrm>
              <a:off x="5707367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68" name="Google Shape;2211;p78"/>
            <p:cNvSpPr/>
            <p:nvPr/>
          </p:nvSpPr>
          <p:spPr>
            <a:xfrm>
              <a:off x="5707367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69" name="Google Shape;2212;p78"/>
            <p:cNvSpPr/>
            <p:nvPr/>
          </p:nvSpPr>
          <p:spPr>
            <a:xfrm>
              <a:off x="5707367" y="1866860"/>
              <a:ext cx="82585" cy="70759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70" name="Google Shape;2213;p78"/>
            <p:cNvSpPr/>
            <p:nvPr/>
          </p:nvSpPr>
          <p:spPr>
            <a:xfrm>
              <a:off x="5606078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71" name="Google Shape;2214;p78"/>
            <p:cNvSpPr/>
            <p:nvPr/>
          </p:nvSpPr>
          <p:spPr>
            <a:xfrm>
              <a:off x="5606078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72" name="Google Shape;2215;p78"/>
            <p:cNvSpPr/>
            <p:nvPr/>
          </p:nvSpPr>
          <p:spPr>
            <a:xfrm>
              <a:off x="5606078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73" name="Google Shape;2216;p78"/>
            <p:cNvSpPr/>
            <p:nvPr/>
          </p:nvSpPr>
          <p:spPr>
            <a:xfrm>
              <a:off x="5606078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74" name="Google Shape;2217;p78"/>
            <p:cNvSpPr/>
            <p:nvPr/>
          </p:nvSpPr>
          <p:spPr>
            <a:xfrm>
              <a:off x="5606078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75" name="Google Shape;2218;p78"/>
            <p:cNvSpPr/>
            <p:nvPr/>
          </p:nvSpPr>
          <p:spPr>
            <a:xfrm>
              <a:off x="5504823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76" name="Google Shape;2219;p78"/>
            <p:cNvSpPr/>
            <p:nvPr/>
          </p:nvSpPr>
          <p:spPr>
            <a:xfrm>
              <a:off x="5504823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77" name="Google Shape;2220;p78"/>
            <p:cNvSpPr/>
            <p:nvPr/>
          </p:nvSpPr>
          <p:spPr>
            <a:xfrm>
              <a:off x="5504823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78" name="Google Shape;2221;p78"/>
            <p:cNvSpPr/>
            <p:nvPr/>
          </p:nvSpPr>
          <p:spPr>
            <a:xfrm>
              <a:off x="5504823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79" name="Google Shape;2222;p78"/>
            <p:cNvSpPr/>
            <p:nvPr/>
          </p:nvSpPr>
          <p:spPr>
            <a:xfrm>
              <a:off x="5504823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80" name="Google Shape;2223;p78"/>
            <p:cNvSpPr/>
            <p:nvPr/>
          </p:nvSpPr>
          <p:spPr>
            <a:xfrm>
              <a:off x="5504823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81" name="Google Shape;2224;p78"/>
            <p:cNvSpPr/>
            <p:nvPr/>
          </p:nvSpPr>
          <p:spPr>
            <a:xfrm>
              <a:off x="5504823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82" name="Google Shape;2225;p78"/>
            <p:cNvSpPr/>
            <p:nvPr/>
          </p:nvSpPr>
          <p:spPr>
            <a:xfrm>
              <a:off x="5403534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83" name="Google Shape;2226;p78"/>
            <p:cNvSpPr/>
            <p:nvPr/>
          </p:nvSpPr>
          <p:spPr>
            <a:xfrm>
              <a:off x="5403534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84" name="Google Shape;2227;p78"/>
            <p:cNvSpPr/>
            <p:nvPr/>
          </p:nvSpPr>
          <p:spPr>
            <a:xfrm>
              <a:off x="5403534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85" name="Google Shape;2228;p78"/>
            <p:cNvSpPr/>
            <p:nvPr/>
          </p:nvSpPr>
          <p:spPr>
            <a:xfrm>
              <a:off x="5403534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86" name="Google Shape;2229;p78"/>
            <p:cNvSpPr/>
            <p:nvPr/>
          </p:nvSpPr>
          <p:spPr>
            <a:xfrm>
              <a:off x="5403534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87" name="Google Shape;2230;p78"/>
            <p:cNvSpPr/>
            <p:nvPr/>
          </p:nvSpPr>
          <p:spPr>
            <a:xfrm>
              <a:off x="5403534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88" name="Google Shape;2231;p78"/>
            <p:cNvSpPr/>
            <p:nvPr/>
          </p:nvSpPr>
          <p:spPr>
            <a:xfrm>
              <a:off x="5403534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89" name="Google Shape;2232;p78"/>
            <p:cNvSpPr/>
            <p:nvPr/>
          </p:nvSpPr>
          <p:spPr>
            <a:xfrm>
              <a:off x="5302545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90" name="Google Shape;2233;p78"/>
            <p:cNvSpPr/>
            <p:nvPr/>
          </p:nvSpPr>
          <p:spPr>
            <a:xfrm>
              <a:off x="5302545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91" name="Google Shape;2234;p78"/>
            <p:cNvSpPr/>
            <p:nvPr/>
          </p:nvSpPr>
          <p:spPr>
            <a:xfrm>
              <a:off x="5302545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92" name="Google Shape;2235;p78"/>
            <p:cNvSpPr/>
            <p:nvPr/>
          </p:nvSpPr>
          <p:spPr>
            <a:xfrm>
              <a:off x="5302545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93" name="Google Shape;2236;p78"/>
            <p:cNvSpPr/>
            <p:nvPr/>
          </p:nvSpPr>
          <p:spPr>
            <a:xfrm>
              <a:off x="5201257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94" name="Google Shape;2237;p78"/>
            <p:cNvSpPr/>
            <p:nvPr/>
          </p:nvSpPr>
          <p:spPr>
            <a:xfrm>
              <a:off x="4998713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95" name="Google Shape;2238;p78"/>
            <p:cNvSpPr/>
            <p:nvPr/>
          </p:nvSpPr>
          <p:spPr>
            <a:xfrm>
              <a:off x="4897723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96" name="Google Shape;2239;p78"/>
            <p:cNvSpPr/>
            <p:nvPr/>
          </p:nvSpPr>
          <p:spPr>
            <a:xfrm>
              <a:off x="4897723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97" name="Google Shape;2240;p78"/>
            <p:cNvSpPr/>
            <p:nvPr/>
          </p:nvSpPr>
          <p:spPr>
            <a:xfrm>
              <a:off x="4796435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98" name="Google Shape;2241;p78"/>
            <p:cNvSpPr/>
            <p:nvPr/>
          </p:nvSpPr>
          <p:spPr>
            <a:xfrm>
              <a:off x="4796435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99" name="Google Shape;2242;p78"/>
            <p:cNvSpPr/>
            <p:nvPr/>
          </p:nvSpPr>
          <p:spPr>
            <a:xfrm>
              <a:off x="4796435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00" name="Google Shape;2243;p78"/>
            <p:cNvSpPr/>
            <p:nvPr/>
          </p:nvSpPr>
          <p:spPr>
            <a:xfrm>
              <a:off x="4796435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01" name="Google Shape;2244;p78"/>
            <p:cNvSpPr/>
            <p:nvPr/>
          </p:nvSpPr>
          <p:spPr>
            <a:xfrm>
              <a:off x="4796435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02" name="Google Shape;2245;p78"/>
            <p:cNvSpPr/>
            <p:nvPr/>
          </p:nvSpPr>
          <p:spPr>
            <a:xfrm>
              <a:off x="4796435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03" name="Google Shape;2246;p78"/>
            <p:cNvSpPr/>
            <p:nvPr/>
          </p:nvSpPr>
          <p:spPr>
            <a:xfrm>
              <a:off x="4695180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04" name="Google Shape;2247;p78"/>
            <p:cNvSpPr/>
            <p:nvPr/>
          </p:nvSpPr>
          <p:spPr>
            <a:xfrm>
              <a:off x="4695180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05" name="Google Shape;2248;p78"/>
            <p:cNvSpPr/>
            <p:nvPr/>
          </p:nvSpPr>
          <p:spPr>
            <a:xfrm>
              <a:off x="4695180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06" name="Google Shape;2249;p78"/>
            <p:cNvSpPr/>
            <p:nvPr/>
          </p:nvSpPr>
          <p:spPr>
            <a:xfrm>
              <a:off x="4695180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07" name="Google Shape;2250;p78"/>
            <p:cNvSpPr/>
            <p:nvPr/>
          </p:nvSpPr>
          <p:spPr>
            <a:xfrm>
              <a:off x="4695180" y="1360784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08" name="Google Shape;2251;p78"/>
            <p:cNvSpPr/>
            <p:nvPr/>
          </p:nvSpPr>
          <p:spPr>
            <a:xfrm>
              <a:off x="4695180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09" name="Google Shape;2252;p78"/>
            <p:cNvSpPr/>
            <p:nvPr/>
          </p:nvSpPr>
          <p:spPr>
            <a:xfrm>
              <a:off x="4695180" y="1158240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10" name="Google Shape;2253;p78"/>
            <p:cNvSpPr/>
            <p:nvPr/>
          </p:nvSpPr>
          <p:spPr>
            <a:xfrm>
              <a:off x="4593891" y="1866860"/>
              <a:ext cx="82585" cy="70759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11" name="Google Shape;2254;p78"/>
            <p:cNvSpPr/>
            <p:nvPr/>
          </p:nvSpPr>
          <p:spPr>
            <a:xfrm>
              <a:off x="4593891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12" name="Google Shape;2255;p78"/>
            <p:cNvSpPr/>
            <p:nvPr/>
          </p:nvSpPr>
          <p:spPr>
            <a:xfrm>
              <a:off x="4593891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13" name="Google Shape;2256;p78"/>
            <p:cNvSpPr/>
            <p:nvPr/>
          </p:nvSpPr>
          <p:spPr>
            <a:xfrm>
              <a:off x="4593891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14" name="Google Shape;2257;p78"/>
            <p:cNvSpPr/>
            <p:nvPr/>
          </p:nvSpPr>
          <p:spPr>
            <a:xfrm>
              <a:off x="4593891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15" name="Google Shape;2258;p78"/>
            <p:cNvSpPr/>
            <p:nvPr/>
          </p:nvSpPr>
          <p:spPr>
            <a:xfrm>
              <a:off x="4593891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16" name="Google Shape;2259;p78"/>
            <p:cNvSpPr/>
            <p:nvPr/>
          </p:nvSpPr>
          <p:spPr>
            <a:xfrm>
              <a:off x="4593891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17" name="Google Shape;2260;p78"/>
            <p:cNvSpPr/>
            <p:nvPr/>
          </p:nvSpPr>
          <p:spPr>
            <a:xfrm>
              <a:off x="4593891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18" name="Google Shape;2261;p78"/>
            <p:cNvSpPr/>
            <p:nvPr/>
          </p:nvSpPr>
          <p:spPr>
            <a:xfrm>
              <a:off x="4492636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19" name="Google Shape;2262;p78"/>
            <p:cNvSpPr/>
            <p:nvPr/>
          </p:nvSpPr>
          <p:spPr>
            <a:xfrm>
              <a:off x="4492636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20" name="Google Shape;2263;p78"/>
            <p:cNvSpPr/>
            <p:nvPr/>
          </p:nvSpPr>
          <p:spPr>
            <a:xfrm>
              <a:off x="4492636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21" name="Google Shape;2264;p78"/>
            <p:cNvSpPr/>
            <p:nvPr/>
          </p:nvSpPr>
          <p:spPr>
            <a:xfrm>
              <a:off x="4492636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22" name="Google Shape;2265;p78"/>
            <p:cNvSpPr/>
            <p:nvPr/>
          </p:nvSpPr>
          <p:spPr>
            <a:xfrm>
              <a:off x="4492636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23" name="Google Shape;2266;p78"/>
            <p:cNvSpPr/>
            <p:nvPr/>
          </p:nvSpPr>
          <p:spPr>
            <a:xfrm>
              <a:off x="4492636" y="1360784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24" name="Google Shape;2267;p78"/>
            <p:cNvSpPr/>
            <p:nvPr/>
          </p:nvSpPr>
          <p:spPr>
            <a:xfrm>
              <a:off x="4492636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25" name="Google Shape;2268;p78"/>
            <p:cNvSpPr/>
            <p:nvPr/>
          </p:nvSpPr>
          <p:spPr>
            <a:xfrm>
              <a:off x="4492636" y="1158240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26" name="Google Shape;2269;p78"/>
            <p:cNvSpPr/>
            <p:nvPr/>
          </p:nvSpPr>
          <p:spPr>
            <a:xfrm>
              <a:off x="4391614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27" name="Google Shape;2270;p78"/>
            <p:cNvSpPr/>
            <p:nvPr/>
          </p:nvSpPr>
          <p:spPr>
            <a:xfrm>
              <a:off x="4391614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28" name="Google Shape;2271;p78"/>
            <p:cNvSpPr/>
            <p:nvPr/>
          </p:nvSpPr>
          <p:spPr>
            <a:xfrm>
              <a:off x="4391614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29" name="Google Shape;2272;p78"/>
            <p:cNvSpPr/>
            <p:nvPr/>
          </p:nvSpPr>
          <p:spPr>
            <a:xfrm>
              <a:off x="4391614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30" name="Google Shape;2273;p78"/>
            <p:cNvSpPr/>
            <p:nvPr/>
          </p:nvSpPr>
          <p:spPr>
            <a:xfrm>
              <a:off x="4391614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31" name="Google Shape;2274;p78"/>
            <p:cNvSpPr/>
            <p:nvPr/>
          </p:nvSpPr>
          <p:spPr>
            <a:xfrm>
              <a:off x="4391614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32" name="Google Shape;2275;p78"/>
            <p:cNvSpPr/>
            <p:nvPr/>
          </p:nvSpPr>
          <p:spPr>
            <a:xfrm>
              <a:off x="4391614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33" name="Google Shape;2276;p78"/>
            <p:cNvSpPr/>
            <p:nvPr/>
          </p:nvSpPr>
          <p:spPr>
            <a:xfrm>
              <a:off x="4391614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34" name="Google Shape;2277;p78"/>
            <p:cNvSpPr/>
            <p:nvPr/>
          </p:nvSpPr>
          <p:spPr>
            <a:xfrm>
              <a:off x="4290358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35" name="Google Shape;2278;p78"/>
            <p:cNvSpPr/>
            <p:nvPr/>
          </p:nvSpPr>
          <p:spPr>
            <a:xfrm>
              <a:off x="4290358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36" name="Google Shape;2279;p78"/>
            <p:cNvSpPr/>
            <p:nvPr/>
          </p:nvSpPr>
          <p:spPr>
            <a:xfrm>
              <a:off x="4290358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37" name="Google Shape;2280;p78"/>
            <p:cNvSpPr/>
            <p:nvPr/>
          </p:nvSpPr>
          <p:spPr>
            <a:xfrm>
              <a:off x="4290358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38" name="Google Shape;2281;p78"/>
            <p:cNvSpPr/>
            <p:nvPr/>
          </p:nvSpPr>
          <p:spPr>
            <a:xfrm>
              <a:off x="4290358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39" name="Google Shape;2282;p78"/>
            <p:cNvSpPr/>
            <p:nvPr/>
          </p:nvSpPr>
          <p:spPr>
            <a:xfrm>
              <a:off x="4290358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40" name="Google Shape;2283;p78"/>
            <p:cNvSpPr/>
            <p:nvPr/>
          </p:nvSpPr>
          <p:spPr>
            <a:xfrm>
              <a:off x="4290358" y="1360784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41" name="Google Shape;2284;p78"/>
            <p:cNvSpPr/>
            <p:nvPr/>
          </p:nvSpPr>
          <p:spPr>
            <a:xfrm>
              <a:off x="4290358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42" name="Google Shape;2285;p78"/>
            <p:cNvSpPr/>
            <p:nvPr/>
          </p:nvSpPr>
          <p:spPr>
            <a:xfrm>
              <a:off x="4290358" y="1158240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43" name="Google Shape;2286;p78"/>
            <p:cNvSpPr/>
            <p:nvPr/>
          </p:nvSpPr>
          <p:spPr>
            <a:xfrm>
              <a:off x="4189070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44" name="Google Shape;2287;p78"/>
            <p:cNvSpPr/>
            <p:nvPr/>
          </p:nvSpPr>
          <p:spPr>
            <a:xfrm>
              <a:off x="4189070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45" name="Google Shape;2288;p78"/>
            <p:cNvSpPr/>
            <p:nvPr/>
          </p:nvSpPr>
          <p:spPr>
            <a:xfrm>
              <a:off x="4189070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46" name="Google Shape;2289;p78"/>
            <p:cNvSpPr/>
            <p:nvPr/>
          </p:nvSpPr>
          <p:spPr>
            <a:xfrm>
              <a:off x="4189070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47" name="Google Shape;2290;p78"/>
            <p:cNvSpPr/>
            <p:nvPr/>
          </p:nvSpPr>
          <p:spPr>
            <a:xfrm>
              <a:off x="4189070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48" name="Google Shape;2291;p78"/>
            <p:cNvSpPr/>
            <p:nvPr/>
          </p:nvSpPr>
          <p:spPr>
            <a:xfrm>
              <a:off x="4189070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49" name="Google Shape;2292;p78"/>
            <p:cNvSpPr/>
            <p:nvPr/>
          </p:nvSpPr>
          <p:spPr>
            <a:xfrm>
              <a:off x="4189070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50" name="Google Shape;2293;p78"/>
            <p:cNvSpPr/>
            <p:nvPr/>
          </p:nvSpPr>
          <p:spPr>
            <a:xfrm>
              <a:off x="4189070" y="1360784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51" name="Google Shape;2294;p78"/>
            <p:cNvSpPr/>
            <p:nvPr/>
          </p:nvSpPr>
          <p:spPr>
            <a:xfrm>
              <a:off x="4189070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52" name="Google Shape;2295;p78"/>
            <p:cNvSpPr/>
            <p:nvPr/>
          </p:nvSpPr>
          <p:spPr>
            <a:xfrm>
              <a:off x="4189070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53" name="Google Shape;2296;p78"/>
            <p:cNvSpPr/>
            <p:nvPr/>
          </p:nvSpPr>
          <p:spPr>
            <a:xfrm>
              <a:off x="4087815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54" name="Google Shape;2297;p78"/>
            <p:cNvSpPr/>
            <p:nvPr/>
          </p:nvSpPr>
          <p:spPr>
            <a:xfrm>
              <a:off x="4087815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55" name="Google Shape;2298;p78"/>
            <p:cNvSpPr/>
            <p:nvPr/>
          </p:nvSpPr>
          <p:spPr>
            <a:xfrm>
              <a:off x="4087815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56" name="Google Shape;2299;p78"/>
            <p:cNvSpPr/>
            <p:nvPr/>
          </p:nvSpPr>
          <p:spPr>
            <a:xfrm>
              <a:off x="4087815" y="1765605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57" name="Google Shape;2300;p78"/>
            <p:cNvSpPr/>
            <p:nvPr/>
          </p:nvSpPr>
          <p:spPr>
            <a:xfrm>
              <a:off x="4087815" y="1664316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58" name="Google Shape;2301;p78"/>
            <p:cNvSpPr/>
            <p:nvPr/>
          </p:nvSpPr>
          <p:spPr>
            <a:xfrm>
              <a:off x="4087815" y="1563028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59" name="Google Shape;2302;p78"/>
            <p:cNvSpPr/>
            <p:nvPr/>
          </p:nvSpPr>
          <p:spPr>
            <a:xfrm>
              <a:off x="4087815" y="1461773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60" name="Google Shape;2303;p78"/>
            <p:cNvSpPr/>
            <p:nvPr/>
          </p:nvSpPr>
          <p:spPr>
            <a:xfrm>
              <a:off x="4087815" y="1360784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61" name="Google Shape;2304;p78"/>
            <p:cNvSpPr/>
            <p:nvPr/>
          </p:nvSpPr>
          <p:spPr>
            <a:xfrm>
              <a:off x="4087815" y="1259495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62" name="Google Shape;2305;p78"/>
            <p:cNvSpPr/>
            <p:nvPr/>
          </p:nvSpPr>
          <p:spPr>
            <a:xfrm>
              <a:off x="4087815" y="1158240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63" name="Google Shape;2306;p78"/>
            <p:cNvSpPr/>
            <p:nvPr/>
          </p:nvSpPr>
          <p:spPr>
            <a:xfrm>
              <a:off x="3986792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64" name="Google Shape;2307;p78"/>
            <p:cNvSpPr/>
            <p:nvPr/>
          </p:nvSpPr>
          <p:spPr>
            <a:xfrm>
              <a:off x="3986792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65" name="Google Shape;2308;p78"/>
            <p:cNvSpPr/>
            <p:nvPr/>
          </p:nvSpPr>
          <p:spPr>
            <a:xfrm>
              <a:off x="3986792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66" name="Google Shape;2309;p78"/>
            <p:cNvSpPr/>
            <p:nvPr/>
          </p:nvSpPr>
          <p:spPr>
            <a:xfrm>
              <a:off x="3986792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67" name="Google Shape;2310;p78"/>
            <p:cNvSpPr/>
            <p:nvPr/>
          </p:nvSpPr>
          <p:spPr>
            <a:xfrm>
              <a:off x="3986792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68" name="Google Shape;2311;p78"/>
            <p:cNvSpPr/>
            <p:nvPr/>
          </p:nvSpPr>
          <p:spPr>
            <a:xfrm>
              <a:off x="3986792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69" name="Google Shape;2312;p78"/>
            <p:cNvSpPr/>
            <p:nvPr/>
          </p:nvSpPr>
          <p:spPr>
            <a:xfrm>
              <a:off x="3986792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70" name="Google Shape;2313;p78"/>
            <p:cNvSpPr/>
            <p:nvPr/>
          </p:nvSpPr>
          <p:spPr>
            <a:xfrm>
              <a:off x="3986792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71" name="Google Shape;2314;p78"/>
            <p:cNvSpPr/>
            <p:nvPr/>
          </p:nvSpPr>
          <p:spPr>
            <a:xfrm>
              <a:off x="3986792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72" name="Google Shape;2315;p78"/>
            <p:cNvSpPr/>
            <p:nvPr/>
          </p:nvSpPr>
          <p:spPr>
            <a:xfrm>
              <a:off x="3885537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73" name="Google Shape;2316;p78"/>
            <p:cNvSpPr/>
            <p:nvPr/>
          </p:nvSpPr>
          <p:spPr>
            <a:xfrm>
              <a:off x="3885537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74" name="Google Shape;2317;p78"/>
            <p:cNvSpPr/>
            <p:nvPr/>
          </p:nvSpPr>
          <p:spPr>
            <a:xfrm>
              <a:off x="3885537" y="1360784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75" name="Google Shape;2318;p78"/>
            <p:cNvSpPr/>
            <p:nvPr/>
          </p:nvSpPr>
          <p:spPr>
            <a:xfrm>
              <a:off x="3885537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76" name="Google Shape;2319;p78"/>
            <p:cNvSpPr/>
            <p:nvPr/>
          </p:nvSpPr>
          <p:spPr>
            <a:xfrm>
              <a:off x="3783983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77" name="Google Shape;2320;p78"/>
            <p:cNvSpPr/>
            <p:nvPr/>
          </p:nvSpPr>
          <p:spPr>
            <a:xfrm>
              <a:off x="3783983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78" name="Google Shape;2321;p78"/>
            <p:cNvSpPr/>
            <p:nvPr/>
          </p:nvSpPr>
          <p:spPr>
            <a:xfrm>
              <a:off x="3783983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79" name="Google Shape;2322;p78"/>
            <p:cNvSpPr/>
            <p:nvPr/>
          </p:nvSpPr>
          <p:spPr>
            <a:xfrm>
              <a:off x="3682694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80" name="Google Shape;2323;p78"/>
            <p:cNvSpPr/>
            <p:nvPr/>
          </p:nvSpPr>
          <p:spPr>
            <a:xfrm>
              <a:off x="3682694" y="1360784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81" name="Google Shape;2324;p78"/>
            <p:cNvSpPr/>
            <p:nvPr/>
          </p:nvSpPr>
          <p:spPr>
            <a:xfrm>
              <a:off x="4492636" y="4599619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82" name="Google Shape;2325;p78"/>
            <p:cNvSpPr/>
            <p:nvPr/>
          </p:nvSpPr>
          <p:spPr>
            <a:xfrm>
              <a:off x="4492636" y="4498597"/>
              <a:ext cx="82851" cy="70825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83" name="Google Shape;2326;p78"/>
            <p:cNvSpPr/>
            <p:nvPr/>
          </p:nvSpPr>
          <p:spPr>
            <a:xfrm>
              <a:off x="4492636" y="4397342"/>
              <a:ext cx="82851" cy="70792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84" name="Google Shape;2327;p78"/>
            <p:cNvSpPr/>
            <p:nvPr/>
          </p:nvSpPr>
          <p:spPr>
            <a:xfrm>
              <a:off x="4391614" y="4903684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85" name="Google Shape;2328;p78"/>
            <p:cNvSpPr/>
            <p:nvPr/>
          </p:nvSpPr>
          <p:spPr>
            <a:xfrm>
              <a:off x="4391348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86" name="Google Shape;2329;p78"/>
            <p:cNvSpPr/>
            <p:nvPr/>
          </p:nvSpPr>
          <p:spPr>
            <a:xfrm>
              <a:off x="4391614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87" name="Google Shape;2330;p78"/>
            <p:cNvSpPr/>
            <p:nvPr/>
          </p:nvSpPr>
          <p:spPr>
            <a:xfrm>
              <a:off x="4391614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88" name="Google Shape;2331;p78"/>
            <p:cNvSpPr/>
            <p:nvPr/>
          </p:nvSpPr>
          <p:spPr>
            <a:xfrm>
              <a:off x="4391614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89" name="Google Shape;2332;p78"/>
            <p:cNvSpPr/>
            <p:nvPr/>
          </p:nvSpPr>
          <p:spPr>
            <a:xfrm>
              <a:off x="4391614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90" name="Google Shape;2333;p78"/>
            <p:cNvSpPr/>
            <p:nvPr/>
          </p:nvSpPr>
          <p:spPr>
            <a:xfrm>
              <a:off x="4290358" y="4903684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91" name="Google Shape;2334;p78"/>
            <p:cNvSpPr/>
            <p:nvPr/>
          </p:nvSpPr>
          <p:spPr>
            <a:xfrm>
              <a:off x="4290358" y="4802163"/>
              <a:ext cx="82918" cy="71058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92" name="Google Shape;2335;p78"/>
            <p:cNvSpPr/>
            <p:nvPr/>
          </p:nvSpPr>
          <p:spPr>
            <a:xfrm>
              <a:off x="4290358" y="4700875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93" name="Google Shape;2336;p78"/>
            <p:cNvSpPr/>
            <p:nvPr/>
          </p:nvSpPr>
          <p:spPr>
            <a:xfrm>
              <a:off x="4290358" y="4599619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94" name="Google Shape;2337;p78"/>
            <p:cNvSpPr/>
            <p:nvPr/>
          </p:nvSpPr>
          <p:spPr>
            <a:xfrm>
              <a:off x="4290358" y="4498597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95" name="Google Shape;2338;p78"/>
            <p:cNvSpPr/>
            <p:nvPr/>
          </p:nvSpPr>
          <p:spPr>
            <a:xfrm>
              <a:off x="4290358" y="439734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96" name="Google Shape;2339;p78"/>
            <p:cNvSpPr/>
            <p:nvPr/>
          </p:nvSpPr>
          <p:spPr>
            <a:xfrm>
              <a:off x="4189070" y="5004707"/>
              <a:ext cx="82685" cy="71058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97" name="Google Shape;2340;p78"/>
            <p:cNvSpPr/>
            <p:nvPr/>
          </p:nvSpPr>
          <p:spPr>
            <a:xfrm>
              <a:off x="4189070" y="4903684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98" name="Google Shape;2341;p78"/>
            <p:cNvSpPr/>
            <p:nvPr/>
          </p:nvSpPr>
          <p:spPr>
            <a:xfrm>
              <a:off x="4189070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99" name="Google Shape;2342;p78"/>
            <p:cNvSpPr/>
            <p:nvPr/>
          </p:nvSpPr>
          <p:spPr>
            <a:xfrm>
              <a:off x="4189070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00" name="Google Shape;2343;p78"/>
            <p:cNvSpPr/>
            <p:nvPr/>
          </p:nvSpPr>
          <p:spPr>
            <a:xfrm>
              <a:off x="4189070" y="4599619"/>
              <a:ext cx="82685" cy="71058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01" name="Google Shape;2344;p78"/>
            <p:cNvSpPr/>
            <p:nvPr/>
          </p:nvSpPr>
          <p:spPr>
            <a:xfrm>
              <a:off x="4189070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02" name="Google Shape;2345;p78"/>
            <p:cNvSpPr/>
            <p:nvPr/>
          </p:nvSpPr>
          <p:spPr>
            <a:xfrm>
              <a:off x="4189070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03" name="Google Shape;2346;p78"/>
            <p:cNvSpPr/>
            <p:nvPr/>
          </p:nvSpPr>
          <p:spPr>
            <a:xfrm>
              <a:off x="4189070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04" name="Google Shape;2347;p78"/>
            <p:cNvSpPr/>
            <p:nvPr/>
          </p:nvSpPr>
          <p:spPr>
            <a:xfrm>
              <a:off x="4087815" y="5207250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05" name="Google Shape;2348;p78"/>
            <p:cNvSpPr/>
            <p:nvPr/>
          </p:nvSpPr>
          <p:spPr>
            <a:xfrm>
              <a:off x="4087815" y="510596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06" name="Google Shape;2349;p78"/>
            <p:cNvSpPr/>
            <p:nvPr/>
          </p:nvSpPr>
          <p:spPr>
            <a:xfrm>
              <a:off x="4087815" y="5004707"/>
              <a:ext cx="82652" cy="71058"/>
            </a:xfrm>
            <a:custGeom>
              <a:avLst/>
              <a:gdLst/>
              <a:ahLst/>
              <a:cxn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07" name="Google Shape;2350;p78"/>
            <p:cNvSpPr/>
            <p:nvPr/>
          </p:nvSpPr>
          <p:spPr>
            <a:xfrm>
              <a:off x="4087815" y="4903684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08" name="Google Shape;2351;p78"/>
            <p:cNvSpPr/>
            <p:nvPr/>
          </p:nvSpPr>
          <p:spPr>
            <a:xfrm>
              <a:off x="4087815" y="4802163"/>
              <a:ext cx="82918" cy="71058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09" name="Google Shape;2352;p78"/>
            <p:cNvSpPr/>
            <p:nvPr/>
          </p:nvSpPr>
          <p:spPr>
            <a:xfrm>
              <a:off x="4087815" y="4700875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10" name="Google Shape;2353;p78"/>
            <p:cNvSpPr/>
            <p:nvPr/>
          </p:nvSpPr>
          <p:spPr>
            <a:xfrm>
              <a:off x="4087815" y="4599619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11" name="Google Shape;2354;p78"/>
            <p:cNvSpPr/>
            <p:nvPr/>
          </p:nvSpPr>
          <p:spPr>
            <a:xfrm>
              <a:off x="4087815" y="4498597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12" name="Google Shape;2355;p78"/>
            <p:cNvSpPr/>
            <p:nvPr/>
          </p:nvSpPr>
          <p:spPr>
            <a:xfrm>
              <a:off x="4087815" y="439734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13" name="Google Shape;2356;p78"/>
            <p:cNvSpPr/>
            <p:nvPr/>
          </p:nvSpPr>
          <p:spPr>
            <a:xfrm>
              <a:off x="4087815" y="4296053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14" name="Google Shape;2357;p78"/>
            <p:cNvSpPr/>
            <p:nvPr/>
          </p:nvSpPr>
          <p:spPr>
            <a:xfrm>
              <a:off x="4087815" y="4194798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15" name="Google Shape;2358;p78"/>
            <p:cNvSpPr/>
            <p:nvPr/>
          </p:nvSpPr>
          <p:spPr>
            <a:xfrm>
              <a:off x="3986792" y="540952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16" name="Google Shape;2359;p78"/>
            <p:cNvSpPr/>
            <p:nvPr/>
          </p:nvSpPr>
          <p:spPr>
            <a:xfrm>
              <a:off x="3986792" y="5308505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17" name="Google Shape;2360;p78"/>
            <p:cNvSpPr/>
            <p:nvPr/>
          </p:nvSpPr>
          <p:spPr>
            <a:xfrm>
              <a:off x="3986792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18" name="Google Shape;2361;p78"/>
            <p:cNvSpPr/>
            <p:nvPr/>
          </p:nvSpPr>
          <p:spPr>
            <a:xfrm>
              <a:off x="3986792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19" name="Google Shape;2362;p78"/>
            <p:cNvSpPr/>
            <p:nvPr/>
          </p:nvSpPr>
          <p:spPr>
            <a:xfrm>
              <a:off x="3986526" y="5004707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20" name="Google Shape;2363;p78"/>
            <p:cNvSpPr/>
            <p:nvPr/>
          </p:nvSpPr>
          <p:spPr>
            <a:xfrm>
              <a:off x="3986526" y="4903684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21" name="Google Shape;2364;p78"/>
            <p:cNvSpPr/>
            <p:nvPr/>
          </p:nvSpPr>
          <p:spPr>
            <a:xfrm>
              <a:off x="3986526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22" name="Google Shape;2365;p78"/>
            <p:cNvSpPr/>
            <p:nvPr/>
          </p:nvSpPr>
          <p:spPr>
            <a:xfrm>
              <a:off x="3986792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23" name="Google Shape;2366;p78"/>
            <p:cNvSpPr/>
            <p:nvPr/>
          </p:nvSpPr>
          <p:spPr>
            <a:xfrm>
              <a:off x="3986792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24" name="Google Shape;2367;p78"/>
            <p:cNvSpPr/>
            <p:nvPr/>
          </p:nvSpPr>
          <p:spPr>
            <a:xfrm>
              <a:off x="3986526" y="4498597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25" name="Google Shape;2368;p78"/>
            <p:cNvSpPr/>
            <p:nvPr/>
          </p:nvSpPr>
          <p:spPr>
            <a:xfrm>
              <a:off x="3986526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26" name="Google Shape;2369;p78"/>
            <p:cNvSpPr/>
            <p:nvPr/>
          </p:nvSpPr>
          <p:spPr>
            <a:xfrm>
              <a:off x="3986526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27" name="Google Shape;2370;p78"/>
            <p:cNvSpPr/>
            <p:nvPr/>
          </p:nvSpPr>
          <p:spPr>
            <a:xfrm>
              <a:off x="3986526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28" name="Google Shape;2371;p78"/>
            <p:cNvSpPr/>
            <p:nvPr/>
          </p:nvSpPr>
          <p:spPr>
            <a:xfrm>
              <a:off x="3986526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29" name="Google Shape;2372;p78"/>
            <p:cNvSpPr/>
            <p:nvPr/>
          </p:nvSpPr>
          <p:spPr>
            <a:xfrm>
              <a:off x="3885537" y="551078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30" name="Google Shape;2373;p78"/>
            <p:cNvSpPr/>
            <p:nvPr/>
          </p:nvSpPr>
          <p:spPr>
            <a:xfrm>
              <a:off x="3885537" y="5409528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31" name="Google Shape;2374;p78"/>
            <p:cNvSpPr/>
            <p:nvPr/>
          </p:nvSpPr>
          <p:spPr>
            <a:xfrm>
              <a:off x="3885537" y="5308505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32" name="Google Shape;2375;p78"/>
            <p:cNvSpPr/>
            <p:nvPr/>
          </p:nvSpPr>
          <p:spPr>
            <a:xfrm>
              <a:off x="3885537" y="520725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33" name="Google Shape;2376;p78"/>
            <p:cNvSpPr/>
            <p:nvPr/>
          </p:nvSpPr>
          <p:spPr>
            <a:xfrm>
              <a:off x="3885537" y="510596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34" name="Google Shape;2377;p78"/>
            <p:cNvSpPr/>
            <p:nvPr/>
          </p:nvSpPr>
          <p:spPr>
            <a:xfrm>
              <a:off x="3885238" y="5004707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35" name="Google Shape;2378;p78"/>
            <p:cNvSpPr/>
            <p:nvPr/>
          </p:nvSpPr>
          <p:spPr>
            <a:xfrm>
              <a:off x="3885537" y="4903684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36" name="Google Shape;2379;p78"/>
            <p:cNvSpPr/>
            <p:nvPr/>
          </p:nvSpPr>
          <p:spPr>
            <a:xfrm>
              <a:off x="3885238" y="4802163"/>
              <a:ext cx="83217" cy="71058"/>
            </a:xfrm>
            <a:custGeom>
              <a:avLst/>
              <a:gdLst/>
              <a:ahLst/>
              <a:cxn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37" name="Google Shape;2380;p78"/>
            <p:cNvSpPr/>
            <p:nvPr/>
          </p:nvSpPr>
          <p:spPr>
            <a:xfrm>
              <a:off x="3885537" y="4700875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38" name="Google Shape;2381;p78"/>
            <p:cNvSpPr/>
            <p:nvPr/>
          </p:nvSpPr>
          <p:spPr>
            <a:xfrm>
              <a:off x="3885537" y="4599619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39" name="Google Shape;2382;p78"/>
            <p:cNvSpPr/>
            <p:nvPr/>
          </p:nvSpPr>
          <p:spPr>
            <a:xfrm>
              <a:off x="3885537" y="4498597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40" name="Google Shape;2383;p78"/>
            <p:cNvSpPr/>
            <p:nvPr/>
          </p:nvSpPr>
          <p:spPr>
            <a:xfrm>
              <a:off x="3885537" y="439734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41" name="Google Shape;2384;p78"/>
            <p:cNvSpPr/>
            <p:nvPr/>
          </p:nvSpPr>
          <p:spPr>
            <a:xfrm>
              <a:off x="3885537" y="4296053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42" name="Google Shape;2385;p78"/>
            <p:cNvSpPr/>
            <p:nvPr/>
          </p:nvSpPr>
          <p:spPr>
            <a:xfrm>
              <a:off x="3885337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43" name="Google Shape;2386;p78"/>
            <p:cNvSpPr/>
            <p:nvPr/>
          </p:nvSpPr>
          <p:spPr>
            <a:xfrm>
              <a:off x="3885337" y="4093510"/>
              <a:ext cx="82851" cy="7102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44" name="Google Shape;2387;p78"/>
            <p:cNvSpPr/>
            <p:nvPr/>
          </p:nvSpPr>
          <p:spPr>
            <a:xfrm>
              <a:off x="3885537" y="3992520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45" name="Google Shape;2388;p78"/>
            <p:cNvSpPr/>
            <p:nvPr/>
          </p:nvSpPr>
          <p:spPr>
            <a:xfrm>
              <a:off x="3885537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46" name="Google Shape;2389;p78"/>
            <p:cNvSpPr/>
            <p:nvPr/>
          </p:nvSpPr>
          <p:spPr>
            <a:xfrm>
              <a:off x="3783983" y="561207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47" name="Google Shape;2390;p78"/>
            <p:cNvSpPr/>
            <p:nvPr/>
          </p:nvSpPr>
          <p:spPr>
            <a:xfrm>
              <a:off x="3783983" y="551078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48" name="Google Shape;2391;p78"/>
            <p:cNvSpPr/>
            <p:nvPr/>
          </p:nvSpPr>
          <p:spPr>
            <a:xfrm>
              <a:off x="3783983" y="540952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49" name="Google Shape;2392;p78"/>
            <p:cNvSpPr/>
            <p:nvPr/>
          </p:nvSpPr>
          <p:spPr>
            <a:xfrm>
              <a:off x="3783983" y="5308505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50" name="Google Shape;2393;p78"/>
            <p:cNvSpPr/>
            <p:nvPr/>
          </p:nvSpPr>
          <p:spPr>
            <a:xfrm>
              <a:off x="3783983" y="5207250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51" name="Google Shape;2394;p78"/>
            <p:cNvSpPr/>
            <p:nvPr/>
          </p:nvSpPr>
          <p:spPr>
            <a:xfrm>
              <a:off x="3783983" y="510596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52" name="Google Shape;2395;p78"/>
            <p:cNvSpPr/>
            <p:nvPr/>
          </p:nvSpPr>
          <p:spPr>
            <a:xfrm>
              <a:off x="3783983" y="5004707"/>
              <a:ext cx="82685" cy="71058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53" name="Google Shape;2396;p78"/>
            <p:cNvSpPr/>
            <p:nvPr/>
          </p:nvSpPr>
          <p:spPr>
            <a:xfrm>
              <a:off x="3783983" y="4903684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54" name="Google Shape;2397;p78"/>
            <p:cNvSpPr/>
            <p:nvPr/>
          </p:nvSpPr>
          <p:spPr>
            <a:xfrm>
              <a:off x="3783983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55" name="Google Shape;2398;p78"/>
            <p:cNvSpPr/>
            <p:nvPr/>
          </p:nvSpPr>
          <p:spPr>
            <a:xfrm>
              <a:off x="3783983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56" name="Google Shape;2399;p78"/>
            <p:cNvSpPr/>
            <p:nvPr/>
          </p:nvSpPr>
          <p:spPr>
            <a:xfrm>
              <a:off x="3783983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57" name="Google Shape;2400;p78"/>
            <p:cNvSpPr/>
            <p:nvPr/>
          </p:nvSpPr>
          <p:spPr>
            <a:xfrm>
              <a:off x="3783983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58" name="Google Shape;2401;p78"/>
            <p:cNvSpPr/>
            <p:nvPr/>
          </p:nvSpPr>
          <p:spPr>
            <a:xfrm>
              <a:off x="3783983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59" name="Google Shape;2402;p78"/>
            <p:cNvSpPr/>
            <p:nvPr/>
          </p:nvSpPr>
          <p:spPr>
            <a:xfrm>
              <a:off x="3783983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60" name="Google Shape;2403;p78"/>
            <p:cNvSpPr/>
            <p:nvPr/>
          </p:nvSpPr>
          <p:spPr>
            <a:xfrm>
              <a:off x="3783983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61" name="Google Shape;2404;p78"/>
            <p:cNvSpPr/>
            <p:nvPr/>
          </p:nvSpPr>
          <p:spPr>
            <a:xfrm>
              <a:off x="3783983" y="4093510"/>
              <a:ext cx="82951" cy="71091"/>
            </a:xfrm>
            <a:custGeom>
              <a:avLst/>
              <a:gdLst/>
              <a:ahLst/>
              <a:cxn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62" name="Google Shape;2405;p78"/>
            <p:cNvSpPr/>
            <p:nvPr/>
          </p:nvSpPr>
          <p:spPr>
            <a:xfrm>
              <a:off x="3783983" y="399252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63" name="Google Shape;2406;p78"/>
            <p:cNvSpPr/>
            <p:nvPr/>
          </p:nvSpPr>
          <p:spPr>
            <a:xfrm>
              <a:off x="3783983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64" name="Google Shape;2407;p78"/>
            <p:cNvSpPr/>
            <p:nvPr/>
          </p:nvSpPr>
          <p:spPr>
            <a:xfrm>
              <a:off x="3783983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65" name="Google Shape;2408;p78"/>
            <p:cNvSpPr/>
            <p:nvPr/>
          </p:nvSpPr>
          <p:spPr>
            <a:xfrm>
              <a:off x="3783983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66" name="Google Shape;2409;p78"/>
            <p:cNvSpPr/>
            <p:nvPr/>
          </p:nvSpPr>
          <p:spPr>
            <a:xfrm>
              <a:off x="3682694" y="5915604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67" name="Google Shape;2410;p78"/>
            <p:cNvSpPr/>
            <p:nvPr/>
          </p:nvSpPr>
          <p:spPr>
            <a:xfrm>
              <a:off x="3682694" y="561207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68" name="Google Shape;2411;p78"/>
            <p:cNvSpPr/>
            <p:nvPr/>
          </p:nvSpPr>
          <p:spPr>
            <a:xfrm>
              <a:off x="3682694" y="551078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69" name="Google Shape;2412;p78"/>
            <p:cNvSpPr/>
            <p:nvPr/>
          </p:nvSpPr>
          <p:spPr>
            <a:xfrm>
              <a:off x="3682694" y="540952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70" name="Google Shape;2413;p78"/>
            <p:cNvSpPr/>
            <p:nvPr/>
          </p:nvSpPr>
          <p:spPr>
            <a:xfrm>
              <a:off x="3682694" y="5308505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71" name="Google Shape;2414;p78"/>
            <p:cNvSpPr/>
            <p:nvPr/>
          </p:nvSpPr>
          <p:spPr>
            <a:xfrm>
              <a:off x="3682694" y="5207250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72" name="Google Shape;2415;p78"/>
            <p:cNvSpPr/>
            <p:nvPr/>
          </p:nvSpPr>
          <p:spPr>
            <a:xfrm>
              <a:off x="3682694" y="510596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73" name="Google Shape;2416;p78"/>
            <p:cNvSpPr/>
            <p:nvPr/>
          </p:nvSpPr>
          <p:spPr>
            <a:xfrm>
              <a:off x="3682694" y="5004707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74" name="Google Shape;2417;p78"/>
            <p:cNvSpPr/>
            <p:nvPr/>
          </p:nvSpPr>
          <p:spPr>
            <a:xfrm>
              <a:off x="3682694" y="4903684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75" name="Google Shape;2418;p78"/>
            <p:cNvSpPr/>
            <p:nvPr/>
          </p:nvSpPr>
          <p:spPr>
            <a:xfrm>
              <a:off x="3682694" y="4802163"/>
              <a:ext cx="82951" cy="71058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76" name="Google Shape;2419;p78"/>
            <p:cNvSpPr/>
            <p:nvPr/>
          </p:nvSpPr>
          <p:spPr>
            <a:xfrm>
              <a:off x="3682694" y="4700875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77" name="Google Shape;2420;p78"/>
            <p:cNvSpPr/>
            <p:nvPr/>
          </p:nvSpPr>
          <p:spPr>
            <a:xfrm>
              <a:off x="3682694" y="4599619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78" name="Google Shape;2421;p78"/>
            <p:cNvSpPr/>
            <p:nvPr/>
          </p:nvSpPr>
          <p:spPr>
            <a:xfrm>
              <a:off x="3682694" y="4498597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79" name="Google Shape;2422;p78"/>
            <p:cNvSpPr/>
            <p:nvPr/>
          </p:nvSpPr>
          <p:spPr>
            <a:xfrm>
              <a:off x="3682694" y="439734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80" name="Google Shape;2423;p78"/>
            <p:cNvSpPr/>
            <p:nvPr/>
          </p:nvSpPr>
          <p:spPr>
            <a:xfrm>
              <a:off x="3682694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81" name="Google Shape;2424;p78"/>
            <p:cNvSpPr/>
            <p:nvPr/>
          </p:nvSpPr>
          <p:spPr>
            <a:xfrm>
              <a:off x="3682694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82" name="Google Shape;2425;p78"/>
            <p:cNvSpPr/>
            <p:nvPr/>
          </p:nvSpPr>
          <p:spPr>
            <a:xfrm>
              <a:off x="3682694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83" name="Google Shape;2426;p78"/>
            <p:cNvSpPr/>
            <p:nvPr/>
          </p:nvSpPr>
          <p:spPr>
            <a:xfrm>
              <a:off x="3682694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84" name="Google Shape;2427;p78"/>
            <p:cNvSpPr/>
            <p:nvPr/>
          </p:nvSpPr>
          <p:spPr>
            <a:xfrm>
              <a:off x="3682694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85" name="Google Shape;2428;p78"/>
            <p:cNvSpPr/>
            <p:nvPr/>
          </p:nvSpPr>
          <p:spPr>
            <a:xfrm>
              <a:off x="3682694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86" name="Google Shape;2429;p78"/>
            <p:cNvSpPr/>
            <p:nvPr/>
          </p:nvSpPr>
          <p:spPr>
            <a:xfrm>
              <a:off x="3682694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87" name="Google Shape;2430;p78"/>
            <p:cNvSpPr/>
            <p:nvPr/>
          </p:nvSpPr>
          <p:spPr>
            <a:xfrm>
              <a:off x="3682694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88" name="Google Shape;2431;p78"/>
            <p:cNvSpPr/>
            <p:nvPr/>
          </p:nvSpPr>
          <p:spPr>
            <a:xfrm>
              <a:off x="3682694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89" name="Google Shape;2432;p78"/>
            <p:cNvSpPr/>
            <p:nvPr/>
          </p:nvSpPr>
          <p:spPr>
            <a:xfrm>
              <a:off x="3682694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90" name="Google Shape;2433;p78"/>
            <p:cNvSpPr/>
            <p:nvPr/>
          </p:nvSpPr>
          <p:spPr>
            <a:xfrm>
              <a:off x="3682694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91" name="Google Shape;2434;p78"/>
            <p:cNvSpPr/>
            <p:nvPr/>
          </p:nvSpPr>
          <p:spPr>
            <a:xfrm>
              <a:off x="3682694" y="1158240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92" name="Google Shape;2435;p78"/>
            <p:cNvSpPr/>
            <p:nvPr/>
          </p:nvSpPr>
          <p:spPr>
            <a:xfrm>
              <a:off x="3581705" y="5915604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93" name="Google Shape;2436;p78"/>
            <p:cNvSpPr/>
            <p:nvPr/>
          </p:nvSpPr>
          <p:spPr>
            <a:xfrm>
              <a:off x="3581705" y="5814615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94" name="Google Shape;2437;p78"/>
            <p:cNvSpPr/>
            <p:nvPr/>
          </p:nvSpPr>
          <p:spPr>
            <a:xfrm>
              <a:off x="3581705" y="5713326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95" name="Google Shape;2438;p78"/>
            <p:cNvSpPr/>
            <p:nvPr/>
          </p:nvSpPr>
          <p:spPr>
            <a:xfrm>
              <a:off x="3581705" y="561207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96" name="Google Shape;2439;p78"/>
            <p:cNvSpPr/>
            <p:nvPr/>
          </p:nvSpPr>
          <p:spPr>
            <a:xfrm>
              <a:off x="3581705" y="551078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97" name="Google Shape;2440;p78"/>
            <p:cNvSpPr/>
            <p:nvPr/>
          </p:nvSpPr>
          <p:spPr>
            <a:xfrm>
              <a:off x="3581705" y="540952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98" name="Google Shape;2441;p78"/>
            <p:cNvSpPr/>
            <p:nvPr/>
          </p:nvSpPr>
          <p:spPr>
            <a:xfrm>
              <a:off x="3581705" y="5308505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99" name="Google Shape;2442;p78"/>
            <p:cNvSpPr/>
            <p:nvPr/>
          </p:nvSpPr>
          <p:spPr>
            <a:xfrm>
              <a:off x="3581705" y="4700875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00" name="Google Shape;2443;p78"/>
            <p:cNvSpPr/>
            <p:nvPr/>
          </p:nvSpPr>
          <p:spPr>
            <a:xfrm>
              <a:off x="3581705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01" name="Google Shape;2444;p78"/>
            <p:cNvSpPr/>
            <p:nvPr/>
          </p:nvSpPr>
          <p:spPr>
            <a:xfrm>
              <a:off x="3581705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02" name="Google Shape;2445;p78"/>
            <p:cNvSpPr/>
            <p:nvPr/>
          </p:nvSpPr>
          <p:spPr>
            <a:xfrm>
              <a:off x="3581705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03" name="Google Shape;2446;p78"/>
            <p:cNvSpPr/>
            <p:nvPr/>
          </p:nvSpPr>
          <p:spPr>
            <a:xfrm>
              <a:off x="3581505" y="4296053"/>
              <a:ext cx="82884" cy="70892"/>
            </a:xfrm>
            <a:custGeom>
              <a:avLst/>
              <a:gdLst/>
              <a:ahLst/>
              <a:cxn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04" name="Google Shape;2447;p78"/>
            <p:cNvSpPr/>
            <p:nvPr/>
          </p:nvSpPr>
          <p:spPr>
            <a:xfrm>
              <a:off x="3581505" y="4194798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05" name="Google Shape;2448;p78"/>
            <p:cNvSpPr/>
            <p:nvPr/>
          </p:nvSpPr>
          <p:spPr>
            <a:xfrm>
              <a:off x="3581505" y="4093510"/>
              <a:ext cx="82884" cy="71025"/>
            </a:xfrm>
            <a:custGeom>
              <a:avLst/>
              <a:gdLst/>
              <a:ahLst/>
              <a:cxn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06" name="Google Shape;2449;p78"/>
            <p:cNvSpPr/>
            <p:nvPr/>
          </p:nvSpPr>
          <p:spPr>
            <a:xfrm>
              <a:off x="3581705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07" name="Google Shape;2450;p78"/>
            <p:cNvSpPr/>
            <p:nvPr/>
          </p:nvSpPr>
          <p:spPr>
            <a:xfrm>
              <a:off x="3581705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08" name="Google Shape;2451;p78"/>
            <p:cNvSpPr/>
            <p:nvPr/>
          </p:nvSpPr>
          <p:spPr>
            <a:xfrm>
              <a:off x="3581705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09" name="Google Shape;2452;p78"/>
            <p:cNvSpPr/>
            <p:nvPr/>
          </p:nvSpPr>
          <p:spPr>
            <a:xfrm>
              <a:off x="3581705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10" name="Google Shape;2453;p78"/>
            <p:cNvSpPr/>
            <p:nvPr/>
          </p:nvSpPr>
          <p:spPr>
            <a:xfrm>
              <a:off x="3581705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11" name="Google Shape;2454;p78"/>
            <p:cNvSpPr/>
            <p:nvPr/>
          </p:nvSpPr>
          <p:spPr>
            <a:xfrm>
              <a:off x="3581705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12" name="Google Shape;2455;p78"/>
            <p:cNvSpPr/>
            <p:nvPr/>
          </p:nvSpPr>
          <p:spPr>
            <a:xfrm>
              <a:off x="3581705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13" name="Google Shape;2456;p78"/>
            <p:cNvSpPr/>
            <p:nvPr/>
          </p:nvSpPr>
          <p:spPr>
            <a:xfrm>
              <a:off x="3581705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14" name="Google Shape;2457;p78"/>
            <p:cNvSpPr/>
            <p:nvPr/>
          </p:nvSpPr>
          <p:spPr>
            <a:xfrm>
              <a:off x="3581705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15" name="Google Shape;2458;p78"/>
            <p:cNvSpPr/>
            <p:nvPr/>
          </p:nvSpPr>
          <p:spPr>
            <a:xfrm>
              <a:off x="3581705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16" name="Google Shape;2459;p78"/>
            <p:cNvSpPr/>
            <p:nvPr/>
          </p:nvSpPr>
          <p:spPr>
            <a:xfrm>
              <a:off x="3581705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17" name="Google Shape;2460;p78"/>
            <p:cNvSpPr/>
            <p:nvPr/>
          </p:nvSpPr>
          <p:spPr>
            <a:xfrm>
              <a:off x="3581705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18" name="Google Shape;2461;p78"/>
            <p:cNvSpPr/>
            <p:nvPr/>
          </p:nvSpPr>
          <p:spPr>
            <a:xfrm>
              <a:off x="3581705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19" name="Google Shape;2462;p78"/>
            <p:cNvSpPr/>
            <p:nvPr/>
          </p:nvSpPr>
          <p:spPr>
            <a:xfrm>
              <a:off x="3581705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20" name="Google Shape;2463;p78"/>
            <p:cNvSpPr/>
            <p:nvPr/>
          </p:nvSpPr>
          <p:spPr>
            <a:xfrm>
              <a:off x="3480416" y="5814615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21" name="Google Shape;2464;p78"/>
            <p:cNvSpPr/>
            <p:nvPr/>
          </p:nvSpPr>
          <p:spPr>
            <a:xfrm>
              <a:off x="3480416" y="5713326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22" name="Google Shape;2465;p78"/>
            <p:cNvSpPr/>
            <p:nvPr/>
          </p:nvSpPr>
          <p:spPr>
            <a:xfrm>
              <a:off x="3480416" y="561207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23" name="Google Shape;2466;p78"/>
            <p:cNvSpPr/>
            <p:nvPr/>
          </p:nvSpPr>
          <p:spPr>
            <a:xfrm>
              <a:off x="3480416" y="4599619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24" name="Google Shape;2467;p78"/>
            <p:cNvSpPr/>
            <p:nvPr/>
          </p:nvSpPr>
          <p:spPr>
            <a:xfrm>
              <a:off x="3480416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25" name="Google Shape;2468;p78"/>
            <p:cNvSpPr/>
            <p:nvPr/>
          </p:nvSpPr>
          <p:spPr>
            <a:xfrm>
              <a:off x="3480416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26" name="Google Shape;2469;p78"/>
            <p:cNvSpPr/>
            <p:nvPr/>
          </p:nvSpPr>
          <p:spPr>
            <a:xfrm>
              <a:off x="3480416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27" name="Google Shape;2470;p78"/>
            <p:cNvSpPr/>
            <p:nvPr/>
          </p:nvSpPr>
          <p:spPr>
            <a:xfrm>
              <a:off x="3480250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28" name="Google Shape;2471;p78"/>
            <p:cNvSpPr/>
            <p:nvPr/>
          </p:nvSpPr>
          <p:spPr>
            <a:xfrm>
              <a:off x="3480250" y="4093510"/>
              <a:ext cx="82851" cy="7102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29" name="Google Shape;2472;p78"/>
            <p:cNvSpPr/>
            <p:nvPr/>
          </p:nvSpPr>
          <p:spPr>
            <a:xfrm>
              <a:off x="3480416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30" name="Google Shape;2473;p78"/>
            <p:cNvSpPr/>
            <p:nvPr/>
          </p:nvSpPr>
          <p:spPr>
            <a:xfrm>
              <a:off x="3480416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31" name="Google Shape;2474;p78"/>
            <p:cNvSpPr/>
            <p:nvPr/>
          </p:nvSpPr>
          <p:spPr>
            <a:xfrm>
              <a:off x="3480416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32" name="Google Shape;2475;p78"/>
            <p:cNvSpPr/>
            <p:nvPr/>
          </p:nvSpPr>
          <p:spPr>
            <a:xfrm>
              <a:off x="3480416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33" name="Google Shape;2476;p78"/>
            <p:cNvSpPr/>
            <p:nvPr/>
          </p:nvSpPr>
          <p:spPr>
            <a:xfrm>
              <a:off x="3480416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34" name="Google Shape;2477;p78"/>
            <p:cNvSpPr/>
            <p:nvPr/>
          </p:nvSpPr>
          <p:spPr>
            <a:xfrm>
              <a:off x="3480416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35" name="Google Shape;2478;p78"/>
            <p:cNvSpPr/>
            <p:nvPr/>
          </p:nvSpPr>
          <p:spPr>
            <a:xfrm>
              <a:off x="3480416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36" name="Google Shape;2479;p78"/>
            <p:cNvSpPr/>
            <p:nvPr/>
          </p:nvSpPr>
          <p:spPr>
            <a:xfrm>
              <a:off x="3480416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37" name="Google Shape;2480;p78"/>
            <p:cNvSpPr/>
            <p:nvPr/>
          </p:nvSpPr>
          <p:spPr>
            <a:xfrm>
              <a:off x="3480416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38" name="Google Shape;2481;p78"/>
            <p:cNvSpPr/>
            <p:nvPr/>
          </p:nvSpPr>
          <p:spPr>
            <a:xfrm>
              <a:off x="3480416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39" name="Google Shape;2482;p78"/>
            <p:cNvSpPr/>
            <p:nvPr/>
          </p:nvSpPr>
          <p:spPr>
            <a:xfrm>
              <a:off x="3480416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40" name="Google Shape;2483;p78"/>
            <p:cNvSpPr/>
            <p:nvPr/>
          </p:nvSpPr>
          <p:spPr>
            <a:xfrm>
              <a:off x="3480416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41" name="Google Shape;2484;p78"/>
            <p:cNvSpPr/>
            <p:nvPr/>
          </p:nvSpPr>
          <p:spPr>
            <a:xfrm>
              <a:off x="3480416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42" name="Google Shape;2485;p78"/>
            <p:cNvSpPr/>
            <p:nvPr/>
          </p:nvSpPr>
          <p:spPr>
            <a:xfrm>
              <a:off x="3480416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43" name="Google Shape;2486;p78"/>
            <p:cNvSpPr/>
            <p:nvPr/>
          </p:nvSpPr>
          <p:spPr>
            <a:xfrm>
              <a:off x="3480416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44" name="Google Shape;2487;p78"/>
            <p:cNvSpPr/>
            <p:nvPr/>
          </p:nvSpPr>
          <p:spPr>
            <a:xfrm>
              <a:off x="3480416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45" name="Google Shape;2488;p78"/>
            <p:cNvSpPr/>
            <p:nvPr/>
          </p:nvSpPr>
          <p:spPr>
            <a:xfrm>
              <a:off x="3480416" y="1158240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46" name="Google Shape;2489;p78"/>
            <p:cNvSpPr/>
            <p:nvPr/>
          </p:nvSpPr>
          <p:spPr>
            <a:xfrm>
              <a:off x="3379161" y="4498597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47" name="Google Shape;2490;p78"/>
            <p:cNvSpPr/>
            <p:nvPr/>
          </p:nvSpPr>
          <p:spPr>
            <a:xfrm>
              <a:off x="3379161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48" name="Google Shape;2491;p78"/>
            <p:cNvSpPr/>
            <p:nvPr/>
          </p:nvSpPr>
          <p:spPr>
            <a:xfrm>
              <a:off x="3379161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49" name="Google Shape;2492;p78"/>
            <p:cNvSpPr/>
            <p:nvPr/>
          </p:nvSpPr>
          <p:spPr>
            <a:xfrm>
              <a:off x="3379161" y="419479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50" name="Google Shape;2493;p78"/>
            <p:cNvSpPr/>
            <p:nvPr/>
          </p:nvSpPr>
          <p:spPr>
            <a:xfrm>
              <a:off x="3379161" y="4093510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51" name="Google Shape;2494;p78"/>
            <p:cNvSpPr/>
            <p:nvPr/>
          </p:nvSpPr>
          <p:spPr>
            <a:xfrm>
              <a:off x="3379161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52" name="Google Shape;2495;p78"/>
            <p:cNvSpPr/>
            <p:nvPr/>
          </p:nvSpPr>
          <p:spPr>
            <a:xfrm>
              <a:off x="3379161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53" name="Google Shape;2496;p78"/>
            <p:cNvSpPr/>
            <p:nvPr/>
          </p:nvSpPr>
          <p:spPr>
            <a:xfrm>
              <a:off x="3379161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54" name="Google Shape;2497;p78"/>
            <p:cNvSpPr/>
            <p:nvPr/>
          </p:nvSpPr>
          <p:spPr>
            <a:xfrm>
              <a:off x="3379161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55" name="Google Shape;2498;p78"/>
            <p:cNvSpPr/>
            <p:nvPr/>
          </p:nvSpPr>
          <p:spPr>
            <a:xfrm>
              <a:off x="3379161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56" name="Google Shape;2499;p78"/>
            <p:cNvSpPr/>
            <p:nvPr/>
          </p:nvSpPr>
          <p:spPr>
            <a:xfrm>
              <a:off x="3379161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57" name="Google Shape;2500;p78"/>
            <p:cNvSpPr/>
            <p:nvPr/>
          </p:nvSpPr>
          <p:spPr>
            <a:xfrm>
              <a:off x="3379161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58" name="Google Shape;2501;p78"/>
            <p:cNvSpPr/>
            <p:nvPr/>
          </p:nvSpPr>
          <p:spPr>
            <a:xfrm>
              <a:off x="3379161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59" name="Google Shape;2502;p78"/>
            <p:cNvSpPr/>
            <p:nvPr/>
          </p:nvSpPr>
          <p:spPr>
            <a:xfrm>
              <a:off x="3379161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60" name="Google Shape;2503;p78"/>
            <p:cNvSpPr/>
            <p:nvPr/>
          </p:nvSpPr>
          <p:spPr>
            <a:xfrm>
              <a:off x="3379161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61" name="Google Shape;2504;p78"/>
            <p:cNvSpPr/>
            <p:nvPr/>
          </p:nvSpPr>
          <p:spPr>
            <a:xfrm>
              <a:off x="3379161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62" name="Google Shape;2505;p78"/>
            <p:cNvSpPr/>
            <p:nvPr/>
          </p:nvSpPr>
          <p:spPr>
            <a:xfrm>
              <a:off x="3379161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63" name="Google Shape;2506;p78"/>
            <p:cNvSpPr/>
            <p:nvPr/>
          </p:nvSpPr>
          <p:spPr>
            <a:xfrm>
              <a:off x="3379161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64" name="Google Shape;2507;p78"/>
            <p:cNvSpPr/>
            <p:nvPr/>
          </p:nvSpPr>
          <p:spPr>
            <a:xfrm>
              <a:off x="3277873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65" name="Google Shape;2508;p78"/>
            <p:cNvSpPr/>
            <p:nvPr/>
          </p:nvSpPr>
          <p:spPr>
            <a:xfrm>
              <a:off x="3277873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66" name="Google Shape;2509;p78"/>
            <p:cNvSpPr/>
            <p:nvPr/>
          </p:nvSpPr>
          <p:spPr>
            <a:xfrm>
              <a:off x="3277873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67" name="Google Shape;2510;p78"/>
            <p:cNvSpPr/>
            <p:nvPr/>
          </p:nvSpPr>
          <p:spPr>
            <a:xfrm>
              <a:off x="3277873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68" name="Google Shape;2511;p78"/>
            <p:cNvSpPr/>
            <p:nvPr/>
          </p:nvSpPr>
          <p:spPr>
            <a:xfrm>
              <a:off x="3277873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69" name="Google Shape;2512;p78"/>
            <p:cNvSpPr/>
            <p:nvPr/>
          </p:nvSpPr>
          <p:spPr>
            <a:xfrm>
              <a:off x="3277873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70" name="Google Shape;2513;p78"/>
            <p:cNvSpPr/>
            <p:nvPr/>
          </p:nvSpPr>
          <p:spPr>
            <a:xfrm>
              <a:off x="3277873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71" name="Google Shape;2514;p78"/>
            <p:cNvSpPr/>
            <p:nvPr/>
          </p:nvSpPr>
          <p:spPr>
            <a:xfrm>
              <a:off x="3277873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72" name="Google Shape;2515;p78"/>
            <p:cNvSpPr/>
            <p:nvPr/>
          </p:nvSpPr>
          <p:spPr>
            <a:xfrm>
              <a:off x="3277873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73" name="Google Shape;2516;p78"/>
            <p:cNvSpPr/>
            <p:nvPr/>
          </p:nvSpPr>
          <p:spPr>
            <a:xfrm>
              <a:off x="3277873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74" name="Google Shape;2517;p78"/>
            <p:cNvSpPr/>
            <p:nvPr/>
          </p:nvSpPr>
          <p:spPr>
            <a:xfrm>
              <a:off x="3277873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75" name="Google Shape;2518;p78"/>
            <p:cNvSpPr/>
            <p:nvPr/>
          </p:nvSpPr>
          <p:spPr>
            <a:xfrm>
              <a:off x="3277873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76" name="Google Shape;2519;p78"/>
            <p:cNvSpPr/>
            <p:nvPr/>
          </p:nvSpPr>
          <p:spPr>
            <a:xfrm>
              <a:off x="3277873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77" name="Google Shape;2520;p78"/>
            <p:cNvSpPr/>
            <p:nvPr/>
          </p:nvSpPr>
          <p:spPr>
            <a:xfrm>
              <a:off x="3277873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78" name="Google Shape;2521;p78"/>
            <p:cNvSpPr/>
            <p:nvPr/>
          </p:nvSpPr>
          <p:spPr>
            <a:xfrm>
              <a:off x="3277873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79" name="Google Shape;2522;p78"/>
            <p:cNvSpPr/>
            <p:nvPr/>
          </p:nvSpPr>
          <p:spPr>
            <a:xfrm>
              <a:off x="3277873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80" name="Google Shape;2523;p78"/>
            <p:cNvSpPr/>
            <p:nvPr/>
          </p:nvSpPr>
          <p:spPr>
            <a:xfrm>
              <a:off x="3277873" y="1360784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81" name="Google Shape;2524;p78"/>
            <p:cNvSpPr/>
            <p:nvPr/>
          </p:nvSpPr>
          <p:spPr>
            <a:xfrm>
              <a:off x="3277873" y="1259495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82" name="Google Shape;2525;p78"/>
            <p:cNvSpPr/>
            <p:nvPr/>
          </p:nvSpPr>
          <p:spPr>
            <a:xfrm>
              <a:off x="3176883" y="3992520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83" name="Google Shape;2526;p78"/>
            <p:cNvSpPr/>
            <p:nvPr/>
          </p:nvSpPr>
          <p:spPr>
            <a:xfrm>
              <a:off x="3176883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84" name="Google Shape;2527;p78"/>
            <p:cNvSpPr/>
            <p:nvPr/>
          </p:nvSpPr>
          <p:spPr>
            <a:xfrm>
              <a:off x="3176883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85" name="Google Shape;2528;p78"/>
            <p:cNvSpPr/>
            <p:nvPr/>
          </p:nvSpPr>
          <p:spPr>
            <a:xfrm>
              <a:off x="3176883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86" name="Google Shape;2529;p78"/>
            <p:cNvSpPr/>
            <p:nvPr/>
          </p:nvSpPr>
          <p:spPr>
            <a:xfrm>
              <a:off x="3176883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87" name="Google Shape;2530;p78"/>
            <p:cNvSpPr/>
            <p:nvPr/>
          </p:nvSpPr>
          <p:spPr>
            <a:xfrm>
              <a:off x="3176883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88" name="Google Shape;2531;p78"/>
            <p:cNvSpPr/>
            <p:nvPr/>
          </p:nvSpPr>
          <p:spPr>
            <a:xfrm>
              <a:off x="3176883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89" name="Google Shape;2532;p78"/>
            <p:cNvSpPr/>
            <p:nvPr/>
          </p:nvSpPr>
          <p:spPr>
            <a:xfrm>
              <a:off x="3176883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90" name="Google Shape;2533;p78"/>
            <p:cNvSpPr/>
            <p:nvPr/>
          </p:nvSpPr>
          <p:spPr>
            <a:xfrm>
              <a:off x="3176883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91" name="Google Shape;2534;p78"/>
            <p:cNvSpPr/>
            <p:nvPr/>
          </p:nvSpPr>
          <p:spPr>
            <a:xfrm>
              <a:off x="3176883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92" name="Google Shape;2535;p78"/>
            <p:cNvSpPr/>
            <p:nvPr/>
          </p:nvSpPr>
          <p:spPr>
            <a:xfrm>
              <a:off x="3176883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93" name="Google Shape;2536;p78"/>
            <p:cNvSpPr/>
            <p:nvPr/>
          </p:nvSpPr>
          <p:spPr>
            <a:xfrm>
              <a:off x="3176883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94" name="Google Shape;2537;p78"/>
            <p:cNvSpPr/>
            <p:nvPr/>
          </p:nvSpPr>
          <p:spPr>
            <a:xfrm>
              <a:off x="3176883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95" name="Google Shape;2538;p78"/>
            <p:cNvSpPr/>
            <p:nvPr/>
          </p:nvSpPr>
          <p:spPr>
            <a:xfrm>
              <a:off x="3176883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96" name="Google Shape;2539;p78"/>
            <p:cNvSpPr/>
            <p:nvPr/>
          </p:nvSpPr>
          <p:spPr>
            <a:xfrm>
              <a:off x="3176883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97" name="Google Shape;2540;p78"/>
            <p:cNvSpPr/>
            <p:nvPr/>
          </p:nvSpPr>
          <p:spPr>
            <a:xfrm>
              <a:off x="3176883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98" name="Google Shape;2541;p78"/>
            <p:cNvSpPr/>
            <p:nvPr/>
          </p:nvSpPr>
          <p:spPr>
            <a:xfrm>
              <a:off x="3075595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99" name="Google Shape;2542;p78"/>
            <p:cNvSpPr/>
            <p:nvPr/>
          </p:nvSpPr>
          <p:spPr>
            <a:xfrm>
              <a:off x="3075595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00" name="Google Shape;2543;p78"/>
            <p:cNvSpPr/>
            <p:nvPr/>
          </p:nvSpPr>
          <p:spPr>
            <a:xfrm>
              <a:off x="3075595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01" name="Google Shape;2544;p78"/>
            <p:cNvSpPr/>
            <p:nvPr/>
          </p:nvSpPr>
          <p:spPr>
            <a:xfrm>
              <a:off x="3075595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02" name="Google Shape;2545;p78"/>
            <p:cNvSpPr/>
            <p:nvPr/>
          </p:nvSpPr>
          <p:spPr>
            <a:xfrm>
              <a:off x="3075595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03" name="Google Shape;2546;p78"/>
            <p:cNvSpPr/>
            <p:nvPr/>
          </p:nvSpPr>
          <p:spPr>
            <a:xfrm>
              <a:off x="3075595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04" name="Google Shape;2547;p78"/>
            <p:cNvSpPr/>
            <p:nvPr/>
          </p:nvSpPr>
          <p:spPr>
            <a:xfrm>
              <a:off x="3075595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05" name="Google Shape;2548;p78"/>
            <p:cNvSpPr/>
            <p:nvPr/>
          </p:nvSpPr>
          <p:spPr>
            <a:xfrm>
              <a:off x="3075595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06" name="Google Shape;2549;p78"/>
            <p:cNvSpPr/>
            <p:nvPr/>
          </p:nvSpPr>
          <p:spPr>
            <a:xfrm>
              <a:off x="3075595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07" name="Google Shape;2550;p78"/>
            <p:cNvSpPr/>
            <p:nvPr/>
          </p:nvSpPr>
          <p:spPr>
            <a:xfrm>
              <a:off x="3075595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08" name="Google Shape;2551;p78"/>
            <p:cNvSpPr/>
            <p:nvPr/>
          </p:nvSpPr>
          <p:spPr>
            <a:xfrm>
              <a:off x="3075595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09" name="Google Shape;2552;p78"/>
            <p:cNvSpPr/>
            <p:nvPr/>
          </p:nvSpPr>
          <p:spPr>
            <a:xfrm>
              <a:off x="3075595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10" name="Google Shape;2553;p78"/>
            <p:cNvSpPr/>
            <p:nvPr/>
          </p:nvSpPr>
          <p:spPr>
            <a:xfrm>
              <a:off x="3075595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11" name="Google Shape;2554;p78"/>
            <p:cNvSpPr/>
            <p:nvPr/>
          </p:nvSpPr>
          <p:spPr>
            <a:xfrm>
              <a:off x="3075595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12" name="Google Shape;2555;p78"/>
            <p:cNvSpPr/>
            <p:nvPr/>
          </p:nvSpPr>
          <p:spPr>
            <a:xfrm>
              <a:off x="3075595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13" name="Google Shape;2556;p78"/>
            <p:cNvSpPr/>
            <p:nvPr/>
          </p:nvSpPr>
          <p:spPr>
            <a:xfrm>
              <a:off x="3075595" y="1259495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14" name="Google Shape;2557;p78"/>
            <p:cNvSpPr/>
            <p:nvPr/>
          </p:nvSpPr>
          <p:spPr>
            <a:xfrm>
              <a:off x="2974340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15" name="Google Shape;2558;p78"/>
            <p:cNvSpPr/>
            <p:nvPr/>
          </p:nvSpPr>
          <p:spPr>
            <a:xfrm>
              <a:off x="2974340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16" name="Google Shape;2559;p78"/>
            <p:cNvSpPr/>
            <p:nvPr/>
          </p:nvSpPr>
          <p:spPr>
            <a:xfrm>
              <a:off x="2974340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17" name="Google Shape;2560;p78"/>
            <p:cNvSpPr/>
            <p:nvPr/>
          </p:nvSpPr>
          <p:spPr>
            <a:xfrm>
              <a:off x="2974340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18" name="Google Shape;2561;p78"/>
            <p:cNvSpPr/>
            <p:nvPr/>
          </p:nvSpPr>
          <p:spPr>
            <a:xfrm>
              <a:off x="2974340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19" name="Google Shape;2562;p78"/>
            <p:cNvSpPr/>
            <p:nvPr/>
          </p:nvSpPr>
          <p:spPr>
            <a:xfrm>
              <a:off x="2974340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20" name="Google Shape;2563;p78"/>
            <p:cNvSpPr/>
            <p:nvPr/>
          </p:nvSpPr>
          <p:spPr>
            <a:xfrm>
              <a:off x="2974340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21" name="Google Shape;2564;p78"/>
            <p:cNvSpPr/>
            <p:nvPr/>
          </p:nvSpPr>
          <p:spPr>
            <a:xfrm>
              <a:off x="2974340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22" name="Google Shape;2565;p78"/>
            <p:cNvSpPr/>
            <p:nvPr/>
          </p:nvSpPr>
          <p:spPr>
            <a:xfrm>
              <a:off x="2974340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23" name="Google Shape;2566;p78"/>
            <p:cNvSpPr/>
            <p:nvPr/>
          </p:nvSpPr>
          <p:spPr>
            <a:xfrm>
              <a:off x="2974340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24" name="Google Shape;2567;p78"/>
            <p:cNvSpPr/>
            <p:nvPr/>
          </p:nvSpPr>
          <p:spPr>
            <a:xfrm>
              <a:off x="2974340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25" name="Google Shape;2568;p78"/>
            <p:cNvSpPr/>
            <p:nvPr/>
          </p:nvSpPr>
          <p:spPr>
            <a:xfrm>
              <a:off x="2974340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26" name="Google Shape;2569;p78"/>
            <p:cNvSpPr/>
            <p:nvPr/>
          </p:nvSpPr>
          <p:spPr>
            <a:xfrm>
              <a:off x="2974340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27" name="Google Shape;2570;p78"/>
            <p:cNvSpPr/>
            <p:nvPr/>
          </p:nvSpPr>
          <p:spPr>
            <a:xfrm>
              <a:off x="2974340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28" name="Google Shape;2571;p78"/>
            <p:cNvSpPr/>
            <p:nvPr/>
          </p:nvSpPr>
          <p:spPr>
            <a:xfrm>
              <a:off x="2974340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29" name="Google Shape;2572;p78"/>
            <p:cNvSpPr/>
            <p:nvPr/>
          </p:nvSpPr>
          <p:spPr>
            <a:xfrm>
              <a:off x="2974340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30" name="Google Shape;2573;p78"/>
            <p:cNvSpPr/>
            <p:nvPr/>
          </p:nvSpPr>
          <p:spPr>
            <a:xfrm>
              <a:off x="2974340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31" name="Google Shape;2574;p78"/>
            <p:cNvSpPr/>
            <p:nvPr/>
          </p:nvSpPr>
          <p:spPr>
            <a:xfrm>
              <a:off x="2974340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32" name="Google Shape;2575;p78"/>
            <p:cNvSpPr/>
            <p:nvPr/>
          </p:nvSpPr>
          <p:spPr>
            <a:xfrm>
              <a:off x="2873051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33" name="Google Shape;2576;p78"/>
            <p:cNvSpPr/>
            <p:nvPr/>
          </p:nvSpPr>
          <p:spPr>
            <a:xfrm>
              <a:off x="2873051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34" name="Google Shape;2577;p78"/>
            <p:cNvSpPr/>
            <p:nvPr/>
          </p:nvSpPr>
          <p:spPr>
            <a:xfrm>
              <a:off x="2873051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35" name="Google Shape;2578;p78"/>
            <p:cNvSpPr/>
            <p:nvPr/>
          </p:nvSpPr>
          <p:spPr>
            <a:xfrm>
              <a:off x="2873051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36" name="Google Shape;2579;p78"/>
            <p:cNvSpPr/>
            <p:nvPr/>
          </p:nvSpPr>
          <p:spPr>
            <a:xfrm>
              <a:off x="2873051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37" name="Google Shape;2580;p78"/>
            <p:cNvSpPr/>
            <p:nvPr/>
          </p:nvSpPr>
          <p:spPr>
            <a:xfrm>
              <a:off x="2873051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38" name="Google Shape;2581;p78"/>
            <p:cNvSpPr/>
            <p:nvPr/>
          </p:nvSpPr>
          <p:spPr>
            <a:xfrm>
              <a:off x="2873051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39" name="Google Shape;2582;p78"/>
            <p:cNvSpPr/>
            <p:nvPr/>
          </p:nvSpPr>
          <p:spPr>
            <a:xfrm>
              <a:off x="2873051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40" name="Google Shape;2583;p78"/>
            <p:cNvSpPr/>
            <p:nvPr/>
          </p:nvSpPr>
          <p:spPr>
            <a:xfrm>
              <a:off x="2873051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41" name="Google Shape;2584;p78"/>
            <p:cNvSpPr/>
            <p:nvPr/>
          </p:nvSpPr>
          <p:spPr>
            <a:xfrm>
              <a:off x="2873051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42" name="Google Shape;2585;p78"/>
            <p:cNvSpPr/>
            <p:nvPr/>
          </p:nvSpPr>
          <p:spPr>
            <a:xfrm>
              <a:off x="2873051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43" name="Google Shape;2586;p78"/>
            <p:cNvSpPr/>
            <p:nvPr/>
          </p:nvSpPr>
          <p:spPr>
            <a:xfrm>
              <a:off x="2873051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44" name="Google Shape;2587;p78"/>
            <p:cNvSpPr/>
            <p:nvPr/>
          </p:nvSpPr>
          <p:spPr>
            <a:xfrm>
              <a:off x="2873051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45" name="Google Shape;2588;p78"/>
            <p:cNvSpPr/>
            <p:nvPr/>
          </p:nvSpPr>
          <p:spPr>
            <a:xfrm>
              <a:off x="2873051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46" name="Google Shape;2589;p78"/>
            <p:cNvSpPr/>
            <p:nvPr/>
          </p:nvSpPr>
          <p:spPr>
            <a:xfrm>
              <a:off x="2873051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47" name="Google Shape;2590;p78"/>
            <p:cNvSpPr/>
            <p:nvPr/>
          </p:nvSpPr>
          <p:spPr>
            <a:xfrm>
              <a:off x="2873051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48" name="Google Shape;2591;p78"/>
            <p:cNvSpPr/>
            <p:nvPr/>
          </p:nvSpPr>
          <p:spPr>
            <a:xfrm>
              <a:off x="2771796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49" name="Google Shape;2592;p78"/>
            <p:cNvSpPr/>
            <p:nvPr/>
          </p:nvSpPr>
          <p:spPr>
            <a:xfrm>
              <a:off x="2771796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50" name="Google Shape;2593;p78"/>
            <p:cNvSpPr/>
            <p:nvPr/>
          </p:nvSpPr>
          <p:spPr>
            <a:xfrm>
              <a:off x="2771796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51" name="Google Shape;2594;p78"/>
            <p:cNvSpPr/>
            <p:nvPr/>
          </p:nvSpPr>
          <p:spPr>
            <a:xfrm>
              <a:off x="2771796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52" name="Google Shape;2595;p78"/>
            <p:cNvSpPr/>
            <p:nvPr/>
          </p:nvSpPr>
          <p:spPr>
            <a:xfrm>
              <a:off x="2771796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53" name="Google Shape;2596;p78"/>
            <p:cNvSpPr/>
            <p:nvPr/>
          </p:nvSpPr>
          <p:spPr>
            <a:xfrm>
              <a:off x="2771796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54" name="Google Shape;2597;p78"/>
            <p:cNvSpPr/>
            <p:nvPr/>
          </p:nvSpPr>
          <p:spPr>
            <a:xfrm>
              <a:off x="2771796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55" name="Google Shape;2598;p78"/>
            <p:cNvSpPr/>
            <p:nvPr/>
          </p:nvSpPr>
          <p:spPr>
            <a:xfrm>
              <a:off x="2771796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56" name="Google Shape;2599;p78"/>
            <p:cNvSpPr/>
            <p:nvPr/>
          </p:nvSpPr>
          <p:spPr>
            <a:xfrm>
              <a:off x="2771796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57" name="Google Shape;2600;p78"/>
            <p:cNvSpPr/>
            <p:nvPr/>
          </p:nvSpPr>
          <p:spPr>
            <a:xfrm>
              <a:off x="2771796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58" name="Google Shape;2601;p78"/>
            <p:cNvSpPr/>
            <p:nvPr/>
          </p:nvSpPr>
          <p:spPr>
            <a:xfrm>
              <a:off x="2771796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59" name="Google Shape;2602;p78"/>
            <p:cNvSpPr/>
            <p:nvPr/>
          </p:nvSpPr>
          <p:spPr>
            <a:xfrm>
              <a:off x="2771796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60" name="Google Shape;2603;p78"/>
            <p:cNvSpPr/>
            <p:nvPr/>
          </p:nvSpPr>
          <p:spPr>
            <a:xfrm>
              <a:off x="2771796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61" name="Google Shape;2604;p78"/>
            <p:cNvSpPr/>
            <p:nvPr/>
          </p:nvSpPr>
          <p:spPr>
            <a:xfrm>
              <a:off x="2771796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62" name="Google Shape;2605;p78"/>
            <p:cNvSpPr/>
            <p:nvPr/>
          </p:nvSpPr>
          <p:spPr>
            <a:xfrm>
              <a:off x="2771796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63" name="Google Shape;2606;p78"/>
            <p:cNvSpPr/>
            <p:nvPr/>
          </p:nvSpPr>
          <p:spPr>
            <a:xfrm>
              <a:off x="2771796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64" name="Google Shape;2607;p78"/>
            <p:cNvSpPr/>
            <p:nvPr/>
          </p:nvSpPr>
          <p:spPr>
            <a:xfrm>
              <a:off x="2771796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65" name="Google Shape;2608;p78"/>
            <p:cNvSpPr/>
            <p:nvPr/>
          </p:nvSpPr>
          <p:spPr>
            <a:xfrm>
              <a:off x="2771796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66" name="Google Shape;2609;p78"/>
            <p:cNvSpPr/>
            <p:nvPr/>
          </p:nvSpPr>
          <p:spPr>
            <a:xfrm>
              <a:off x="2771796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67" name="Google Shape;2610;p78"/>
            <p:cNvSpPr/>
            <p:nvPr/>
          </p:nvSpPr>
          <p:spPr>
            <a:xfrm>
              <a:off x="2670773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68" name="Google Shape;2611;p78"/>
            <p:cNvSpPr/>
            <p:nvPr/>
          </p:nvSpPr>
          <p:spPr>
            <a:xfrm>
              <a:off x="2670773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69" name="Google Shape;2612;p78"/>
            <p:cNvSpPr/>
            <p:nvPr/>
          </p:nvSpPr>
          <p:spPr>
            <a:xfrm>
              <a:off x="2670773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70" name="Google Shape;2613;p78"/>
            <p:cNvSpPr/>
            <p:nvPr/>
          </p:nvSpPr>
          <p:spPr>
            <a:xfrm>
              <a:off x="2670773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71" name="Google Shape;2614;p78"/>
            <p:cNvSpPr/>
            <p:nvPr/>
          </p:nvSpPr>
          <p:spPr>
            <a:xfrm>
              <a:off x="2670773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72" name="Google Shape;2615;p78"/>
            <p:cNvSpPr/>
            <p:nvPr/>
          </p:nvSpPr>
          <p:spPr>
            <a:xfrm>
              <a:off x="2670773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73" name="Google Shape;2616;p78"/>
            <p:cNvSpPr/>
            <p:nvPr/>
          </p:nvSpPr>
          <p:spPr>
            <a:xfrm>
              <a:off x="2670773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74" name="Google Shape;2617;p78"/>
            <p:cNvSpPr/>
            <p:nvPr/>
          </p:nvSpPr>
          <p:spPr>
            <a:xfrm>
              <a:off x="2670773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75" name="Google Shape;2618;p78"/>
            <p:cNvSpPr/>
            <p:nvPr/>
          </p:nvSpPr>
          <p:spPr>
            <a:xfrm>
              <a:off x="2670773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76" name="Google Shape;2619;p78"/>
            <p:cNvSpPr/>
            <p:nvPr/>
          </p:nvSpPr>
          <p:spPr>
            <a:xfrm>
              <a:off x="2670773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77" name="Google Shape;2620;p78"/>
            <p:cNvSpPr/>
            <p:nvPr/>
          </p:nvSpPr>
          <p:spPr>
            <a:xfrm>
              <a:off x="2670773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78" name="Google Shape;2621;p78"/>
            <p:cNvSpPr/>
            <p:nvPr/>
          </p:nvSpPr>
          <p:spPr>
            <a:xfrm>
              <a:off x="2670773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79" name="Google Shape;2622;p78"/>
            <p:cNvSpPr/>
            <p:nvPr/>
          </p:nvSpPr>
          <p:spPr>
            <a:xfrm>
              <a:off x="2670773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80" name="Google Shape;2623;p78"/>
            <p:cNvSpPr/>
            <p:nvPr/>
          </p:nvSpPr>
          <p:spPr>
            <a:xfrm>
              <a:off x="2670773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81" name="Google Shape;2624;p78"/>
            <p:cNvSpPr/>
            <p:nvPr/>
          </p:nvSpPr>
          <p:spPr>
            <a:xfrm>
              <a:off x="2670773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82" name="Google Shape;2625;p78"/>
            <p:cNvSpPr/>
            <p:nvPr/>
          </p:nvSpPr>
          <p:spPr>
            <a:xfrm>
              <a:off x="2670773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83" name="Google Shape;2626;p78"/>
            <p:cNvSpPr/>
            <p:nvPr/>
          </p:nvSpPr>
          <p:spPr>
            <a:xfrm>
              <a:off x="2670773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84" name="Google Shape;2627;p78"/>
            <p:cNvSpPr/>
            <p:nvPr/>
          </p:nvSpPr>
          <p:spPr>
            <a:xfrm>
              <a:off x="2670773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85" name="Google Shape;2628;p78"/>
            <p:cNvSpPr/>
            <p:nvPr/>
          </p:nvSpPr>
          <p:spPr>
            <a:xfrm>
              <a:off x="2569518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86" name="Google Shape;2629;p78"/>
            <p:cNvSpPr/>
            <p:nvPr/>
          </p:nvSpPr>
          <p:spPr>
            <a:xfrm>
              <a:off x="2569518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87" name="Google Shape;2630;p78"/>
            <p:cNvSpPr/>
            <p:nvPr/>
          </p:nvSpPr>
          <p:spPr>
            <a:xfrm>
              <a:off x="2569518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88" name="Google Shape;2631;p78"/>
            <p:cNvSpPr/>
            <p:nvPr/>
          </p:nvSpPr>
          <p:spPr>
            <a:xfrm>
              <a:off x="2569518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89" name="Google Shape;2632;p78"/>
            <p:cNvSpPr/>
            <p:nvPr/>
          </p:nvSpPr>
          <p:spPr>
            <a:xfrm>
              <a:off x="2569518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90" name="Google Shape;2633;p78"/>
            <p:cNvSpPr/>
            <p:nvPr/>
          </p:nvSpPr>
          <p:spPr>
            <a:xfrm>
              <a:off x="2569518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91" name="Google Shape;2634;p78"/>
            <p:cNvSpPr/>
            <p:nvPr/>
          </p:nvSpPr>
          <p:spPr>
            <a:xfrm>
              <a:off x="2569518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92" name="Google Shape;2635;p78"/>
            <p:cNvSpPr/>
            <p:nvPr/>
          </p:nvSpPr>
          <p:spPr>
            <a:xfrm>
              <a:off x="2569518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93" name="Google Shape;2636;p78"/>
            <p:cNvSpPr/>
            <p:nvPr/>
          </p:nvSpPr>
          <p:spPr>
            <a:xfrm>
              <a:off x="2569518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94" name="Google Shape;2637;p78"/>
            <p:cNvSpPr/>
            <p:nvPr/>
          </p:nvSpPr>
          <p:spPr>
            <a:xfrm>
              <a:off x="2569518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95" name="Google Shape;2638;p78"/>
            <p:cNvSpPr/>
            <p:nvPr/>
          </p:nvSpPr>
          <p:spPr>
            <a:xfrm>
              <a:off x="2569518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96" name="Google Shape;2639;p78"/>
            <p:cNvSpPr/>
            <p:nvPr/>
          </p:nvSpPr>
          <p:spPr>
            <a:xfrm>
              <a:off x="2569518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97" name="Google Shape;2640;p78"/>
            <p:cNvSpPr/>
            <p:nvPr/>
          </p:nvSpPr>
          <p:spPr>
            <a:xfrm>
              <a:off x="2569518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98" name="Google Shape;2641;p78"/>
            <p:cNvSpPr/>
            <p:nvPr/>
          </p:nvSpPr>
          <p:spPr>
            <a:xfrm>
              <a:off x="2569518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99" name="Google Shape;2642;p78"/>
            <p:cNvSpPr/>
            <p:nvPr/>
          </p:nvSpPr>
          <p:spPr>
            <a:xfrm>
              <a:off x="2569518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00" name="Google Shape;2643;p78"/>
            <p:cNvSpPr/>
            <p:nvPr/>
          </p:nvSpPr>
          <p:spPr>
            <a:xfrm>
              <a:off x="2569518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01" name="Google Shape;2644;p78"/>
            <p:cNvSpPr/>
            <p:nvPr/>
          </p:nvSpPr>
          <p:spPr>
            <a:xfrm>
              <a:off x="2569518" y="1360784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02" name="Google Shape;2645;p78"/>
            <p:cNvSpPr/>
            <p:nvPr/>
          </p:nvSpPr>
          <p:spPr>
            <a:xfrm>
              <a:off x="2468230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03" name="Google Shape;2646;p78"/>
            <p:cNvSpPr/>
            <p:nvPr/>
          </p:nvSpPr>
          <p:spPr>
            <a:xfrm>
              <a:off x="2468230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04" name="Google Shape;2647;p78"/>
            <p:cNvSpPr/>
            <p:nvPr/>
          </p:nvSpPr>
          <p:spPr>
            <a:xfrm>
              <a:off x="2468230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05" name="Google Shape;2648;p78"/>
            <p:cNvSpPr/>
            <p:nvPr/>
          </p:nvSpPr>
          <p:spPr>
            <a:xfrm>
              <a:off x="2468230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06" name="Google Shape;2649;p78"/>
            <p:cNvSpPr/>
            <p:nvPr/>
          </p:nvSpPr>
          <p:spPr>
            <a:xfrm>
              <a:off x="2468230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07" name="Google Shape;2650;p78"/>
            <p:cNvSpPr/>
            <p:nvPr/>
          </p:nvSpPr>
          <p:spPr>
            <a:xfrm>
              <a:off x="2468230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08" name="Google Shape;2651;p78"/>
            <p:cNvSpPr/>
            <p:nvPr/>
          </p:nvSpPr>
          <p:spPr>
            <a:xfrm>
              <a:off x="2468230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09" name="Google Shape;2652;p78"/>
            <p:cNvSpPr/>
            <p:nvPr/>
          </p:nvSpPr>
          <p:spPr>
            <a:xfrm>
              <a:off x="2468230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10" name="Google Shape;2653;p78"/>
            <p:cNvSpPr/>
            <p:nvPr/>
          </p:nvSpPr>
          <p:spPr>
            <a:xfrm>
              <a:off x="2468230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11" name="Google Shape;2654;p78"/>
            <p:cNvSpPr/>
            <p:nvPr/>
          </p:nvSpPr>
          <p:spPr>
            <a:xfrm>
              <a:off x="2468230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12" name="Google Shape;2655;p78"/>
            <p:cNvSpPr/>
            <p:nvPr/>
          </p:nvSpPr>
          <p:spPr>
            <a:xfrm>
              <a:off x="2468230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13" name="Google Shape;2656;p78"/>
            <p:cNvSpPr/>
            <p:nvPr/>
          </p:nvSpPr>
          <p:spPr>
            <a:xfrm>
              <a:off x="2468230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14" name="Google Shape;2657;p78"/>
            <p:cNvSpPr/>
            <p:nvPr/>
          </p:nvSpPr>
          <p:spPr>
            <a:xfrm>
              <a:off x="2468230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15" name="Google Shape;2658;p78"/>
            <p:cNvSpPr/>
            <p:nvPr/>
          </p:nvSpPr>
          <p:spPr>
            <a:xfrm>
              <a:off x="2468230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16" name="Google Shape;2659;p78"/>
            <p:cNvSpPr/>
            <p:nvPr/>
          </p:nvSpPr>
          <p:spPr>
            <a:xfrm>
              <a:off x="2468230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17" name="Google Shape;2660;p78"/>
            <p:cNvSpPr/>
            <p:nvPr/>
          </p:nvSpPr>
          <p:spPr>
            <a:xfrm>
              <a:off x="2468230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18" name="Google Shape;2661;p78"/>
            <p:cNvSpPr/>
            <p:nvPr/>
          </p:nvSpPr>
          <p:spPr>
            <a:xfrm>
              <a:off x="2468230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19" name="Google Shape;2662;p78"/>
            <p:cNvSpPr/>
            <p:nvPr/>
          </p:nvSpPr>
          <p:spPr>
            <a:xfrm>
              <a:off x="2468230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20" name="Google Shape;2663;p78"/>
            <p:cNvSpPr/>
            <p:nvPr/>
          </p:nvSpPr>
          <p:spPr>
            <a:xfrm>
              <a:off x="2366974" y="3182612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21" name="Google Shape;2664;p78"/>
            <p:cNvSpPr/>
            <p:nvPr/>
          </p:nvSpPr>
          <p:spPr>
            <a:xfrm>
              <a:off x="2366974" y="3081590"/>
              <a:ext cx="82918" cy="70825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22" name="Google Shape;2665;p78"/>
            <p:cNvSpPr/>
            <p:nvPr/>
          </p:nvSpPr>
          <p:spPr>
            <a:xfrm>
              <a:off x="2366974" y="2980334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23" name="Google Shape;2666;p78"/>
            <p:cNvSpPr/>
            <p:nvPr/>
          </p:nvSpPr>
          <p:spPr>
            <a:xfrm>
              <a:off x="2366974" y="2879046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24" name="Google Shape;2667;p78"/>
            <p:cNvSpPr/>
            <p:nvPr/>
          </p:nvSpPr>
          <p:spPr>
            <a:xfrm>
              <a:off x="2366974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25" name="Google Shape;2668;p78"/>
            <p:cNvSpPr/>
            <p:nvPr/>
          </p:nvSpPr>
          <p:spPr>
            <a:xfrm>
              <a:off x="2366974" y="267650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26" name="Google Shape;2669;p78"/>
            <p:cNvSpPr/>
            <p:nvPr/>
          </p:nvSpPr>
          <p:spPr>
            <a:xfrm>
              <a:off x="2366974" y="2575247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27" name="Google Shape;2670;p78"/>
            <p:cNvSpPr/>
            <p:nvPr/>
          </p:nvSpPr>
          <p:spPr>
            <a:xfrm>
              <a:off x="2366974" y="247395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28" name="Google Shape;2671;p78"/>
            <p:cNvSpPr/>
            <p:nvPr/>
          </p:nvSpPr>
          <p:spPr>
            <a:xfrm>
              <a:off x="2366974" y="2372671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29" name="Google Shape;2672;p78"/>
            <p:cNvSpPr/>
            <p:nvPr/>
          </p:nvSpPr>
          <p:spPr>
            <a:xfrm>
              <a:off x="2366974" y="2271681"/>
              <a:ext cx="82918" cy="70792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30" name="Google Shape;2673;p78"/>
            <p:cNvSpPr/>
            <p:nvPr/>
          </p:nvSpPr>
          <p:spPr>
            <a:xfrm>
              <a:off x="2366974" y="2170426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31" name="Google Shape;2674;p78"/>
            <p:cNvSpPr/>
            <p:nvPr/>
          </p:nvSpPr>
          <p:spPr>
            <a:xfrm>
              <a:off x="2366974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32" name="Google Shape;2675;p78"/>
            <p:cNvSpPr/>
            <p:nvPr/>
          </p:nvSpPr>
          <p:spPr>
            <a:xfrm>
              <a:off x="2366974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33" name="Google Shape;2676;p78"/>
            <p:cNvSpPr/>
            <p:nvPr/>
          </p:nvSpPr>
          <p:spPr>
            <a:xfrm>
              <a:off x="2366974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34" name="Google Shape;2677;p78"/>
            <p:cNvSpPr/>
            <p:nvPr/>
          </p:nvSpPr>
          <p:spPr>
            <a:xfrm>
              <a:off x="2366974" y="1563028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35" name="Google Shape;2678;p78"/>
            <p:cNvSpPr/>
            <p:nvPr/>
          </p:nvSpPr>
          <p:spPr>
            <a:xfrm>
              <a:off x="2265686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36" name="Google Shape;2679;p78"/>
            <p:cNvSpPr/>
            <p:nvPr/>
          </p:nvSpPr>
          <p:spPr>
            <a:xfrm>
              <a:off x="2265686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37" name="Google Shape;2680;p78"/>
            <p:cNvSpPr/>
            <p:nvPr/>
          </p:nvSpPr>
          <p:spPr>
            <a:xfrm>
              <a:off x="2265686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38" name="Google Shape;2681;p78"/>
            <p:cNvSpPr/>
            <p:nvPr/>
          </p:nvSpPr>
          <p:spPr>
            <a:xfrm>
              <a:off x="2265686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39" name="Google Shape;2682;p78"/>
            <p:cNvSpPr/>
            <p:nvPr/>
          </p:nvSpPr>
          <p:spPr>
            <a:xfrm>
              <a:off x="2265686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40" name="Google Shape;2683;p78"/>
            <p:cNvSpPr/>
            <p:nvPr/>
          </p:nvSpPr>
          <p:spPr>
            <a:xfrm>
              <a:off x="2265686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41" name="Google Shape;2684;p78"/>
            <p:cNvSpPr/>
            <p:nvPr/>
          </p:nvSpPr>
          <p:spPr>
            <a:xfrm>
              <a:off x="2265686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42" name="Google Shape;2685;p78"/>
            <p:cNvSpPr/>
            <p:nvPr/>
          </p:nvSpPr>
          <p:spPr>
            <a:xfrm>
              <a:off x="2265686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43" name="Google Shape;2686;p78"/>
            <p:cNvSpPr/>
            <p:nvPr/>
          </p:nvSpPr>
          <p:spPr>
            <a:xfrm>
              <a:off x="2265686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44" name="Google Shape;2687;p78"/>
            <p:cNvSpPr/>
            <p:nvPr/>
          </p:nvSpPr>
          <p:spPr>
            <a:xfrm>
              <a:off x="2265686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45" name="Google Shape;2688;p78"/>
            <p:cNvSpPr/>
            <p:nvPr/>
          </p:nvSpPr>
          <p:spPr>
            <a:xfrm>
              <a:off x="2265686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46" name="Google Shape;2689;p78"/>
            <p:cNvSpPr/>
            <p:nvPr/>
          </p:nvSpPr>
          <p:spPr>
            <a:xfrm>
              <a:off x="2265686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47" name="Google Shape;2690;p78"/>
            <p:cNvSpPr/>
            <p:nvPr/>
          </p:nvSpPr>
          <p:spPr>
            <a:xfrm>
              <a:off x="2265686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48" name="Google Shape;2691;p78"/>
            <p:cNvSpPr/>
            <p:nvPr/>
          </p:nvSpPr>
          <p:spPr>
            <a:xfrm>
              <a:off x="2265686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49" name="Google Shape;2692;p78"/>
            <p:cNvSpPr/>
            <p:nvPr/>
          </p:nvSpPr>
          <p:spPr>
            <a:xfrm>
              <a:off x="2265686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50" name="Google Shape;2693;p78"/>
            <p:cNvSpPr/>
            <p:nvPr/>
          </p:nvSpPr>
          <p:spPr>
            <a:xfrm>
              <a:off x="2164696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51" name="Google Shape;2694;p78"/>
            <p:cNvSpPr/>
            <p:nvPr/>
          </p:nvSpPr>
          <p:spPr>
            <a:xfrm>
              <a:off x="2164696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52" name="Google Shape;2695;p78"/>
            <p:cNvSpPr/>
            <p:nvPr/>
          </p:nvSpPr>
          <p:spPr>
            <a:xfrm>
              <a:off x="2164696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53" name="Google Shape;2696;p78"/>
            <p:cNvSpPr/>
            <p:nvPr/>
          </p:nvSpPr>
          <p:spPr>
            <a:xfrm>
              <a:off x="2164696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54" name="Google Shape;2697;p78"/>
            <p:cNvSpPr/>
            <p:nvPr/>
          </p:nvSpPr>
          <p:spPr>
            <a:xfrm>
              <a:off x="2164696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55" name="Google Shape;2698;p78"/>
            <p:cNvSpPr/>
            <p:nvPr/>
          </p:nvSpPr>
          <p:spPr>
            <a:xfrm>
              <a:off x="2164696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56" name="Google Shape;2699;p78"/>
            <p:cNvSpPr/>
            <p:nvPr/>
          </p:nvSpPr>
          <p:spPr>
            <a:xfrm>
              <a:off x="2164696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57" name="Google Shape;2700;p78"/>
            <p:cNvSpPr/>
            <p:nvPr/>
          </p:nvSpPr>
          <p:spPr>
            <a:xfrm>
              <a:off x="2164696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58" name="Google Shape;2701;p78"/>
            <p:cNvSpPr/>
            <p:nvPr/>
          </p:nvSpPr>
          <p:spPr>
            <a:xfrm>
              <a:off x="2164696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59" name="Google Shape;2702;p78"/>
            <p:cNvSpPr/>
            <p:nvPr/>
          </p:nvSpPr>
          <p:spPr>
            <a:xfrm>
              <a:off x="2063408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60" name="Google Shape;2703;p78"/>
            <p:cNvSpPr/>
            <p:nvPr/>
          </p:nvSpPr>
          <p:spPr>
            <a:xfrm>
              <a:off x="2063408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61" name="Google Shape;2704;p78"/>
            <p:cNvSpPr/>
            <p:nvPr/>
          </p:nvSpPr>
          <p:spPr>
            <a:xfrm>
              <a:off x="2063408" y="227168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62" name="Google Shape;2705;p78"/>
            <p:cNvSpPr/>
            <p:nvPr/>
          </p:nvSpPr>
          <p:spPr>
            <a:xfrm>
              <a:off x="2063408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63" name="Google Shape;2706;p78"/>
            <p:cNvSpPr/>
            <p:nvPr/>
          </p:nvSpPr>
          <p:spPr>
            <a:xfrm>
              <a:off x="2063408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64" name="Google Shape;2707;p78"/>
            <p:cNvSpPr/>
            <p:nvPr/>
          </p:nvSpPr>
          <p:spPr>
            <a:xfrm>
              <a:off x="2063408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65" name="Google Shape;2708;p78"/>
            <p:cNvSpPr/>
            <p:nvPr/>
          </p:nvSpPr>
          <p:spPr>
            <a:xfrm>
              <a:off x="2063408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66" name="Google Shape;2709;p78"/>
            <p:cNvSpPr/>
            <p:nvPr/>
          </p:nvSpPr>
          <p:spPr>
            <a:xfrm>
              <a:off x="1962153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67" name="Google Shape;2710;p78"/>
            <p:cNvSpPr/>
            <p:nvPr/>
          </p:nvSpPr>
          <p:spPr>
            <a:xfrm>
              <a:off x="1962153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68" name="Google Shape;2711;p78"/>
            <p:cNvSpPr/>
            <p:nvPr/>
          </p:nvSpPr>
          <p:spPr>
            <a:xfrm>
              <a:off x="1962153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69" name="Google Shape;2712;p78"/>
            <p:cNvSpPr/>
            <p:nvPr/>
          </p:nvSpPr>
          <p:spPr>
            <a:xfrm>
              <a:off x="1962153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70" name="Google Shape;2713;p78"/>
            <p:cNvSpPr/>
            <p:nvPr/>
          </p:nvSpPr>
          <p:spPr>
            <a:xfrm>
              <a:off x="1962153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71" name="Google Shape;2714;p78"/>
            <p:cNvSpPr/>
            <p:nvPr/>
          </p:nvSpPr>
          <p:spPr>
            <a:xfrm>
              <a:off x="1962153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72" name="Google Shape;2715;p78"/>
            <p:cNvSpPr/>
            <p:nvPr/>
          </p:nvSpPr>
          <p:spPr>
            <a:xfrm>
              <a:off x="1860864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73" name="Google Shape;2716;p78"/>
            <p:cNvSpPr/>
            <p:nvPr/>
          </p:nvSpPr>
          <p:spPr>
            <a:xfrm>
              <a:off x="1860864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74" name="Google Shape;2717;p78"/>
            <p:cNvSpPr/>
            <p:nvPr/>
          </p:nvSpPr>
          <p:spPr>
            <a:xfrm>
              <a:off x="1860864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75" name="Google Shape;2718;p78"/>
            <p:cNvSpPr/>
            <p:nvPr/>
          </p:nvSpPr>
          <p:spPr>
            <a:xfrm>
              <a:off x="1860864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76" name="Google Shape;2719;p78"/>
            <p:cNvSpPr/>
            <p:nvPr/>
          </p:nvSpPr>
          <p:spPr>
            <a:xfrm>
              <a:off x="1759609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77" name="Google Shape;2720;p78"/>
            <p:cNvSpPr/>
            <p:nvPr/>
          </p:nvSpPr>
          <p:spPr>
            <a:xfrm>
              <a:off x="1759609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78" name="Google Shape;2721;p78"/>
            <p:cNvSpPr/>
            <p:nvPr/>
          </p:nvSpPr>
          <p:spPr>
            <a:xfrm>
              <a:off x="1759609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79" name="Google Shape;2722;p78"/>
            <p:cNvSpPr/>
            <p:nvPr/>
          </p:nvSpPr>
          <p:spPr>
            <a:xfrm>
              <a:off x="1759609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80" name="Google Shape;2723;p78"/>
            <p:cNvSpPr/>
            <p:nvPr/>
          </p:nvSpPr>
          <p:spPr>
            <a:xfrm>
              <a:off x="1658321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81" name="Google Shape;2724;p78"/>
            <p:cNvSpPr/>
            <p:nvPr/>
          </p:nvSpPr>
          <p:spPr>
            <a:xfrm>
              <a:off x="1658321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82" name="Google Shape;2725;p78"/>
            <p:cNvSpPr/>
            <p:nvPr/>
          </p:nvSpPr>
          <p:spPr>
            <a:xfrm>
              <a:off x="1658321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83" name="Google Shape;2726;p78"/>
            <p:cNvSpPr/>
            <p:nvPr/>
          </p:nvSpPr>
          <p:spPr>
            <a:xfrm>
              <a:off x="1658321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84" name="Google Shape;2727;p78"/>
            <p:cNvSpPr/>
            <p:nvPr/>
          </p:nvSpPr>
          <p:spPr>
            <a:xfrm>
              <a:off x="1557066" y="2170426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85" name="Google Shape;2728;p78"/>
            <p:cNvSpPr/>
            <p:nvPr/>
          </p:nvSpPr>
          <p:spPr>
            <a:xfrm>
              <a:off x="1557066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86" name="Google Shape;2729;p78"/>
            <p:cNvSpPr/>
            <p:nvPr/>
          </p:nvSpPr>
          <p:spPr>
            <a:xfrm>
              <a:off x="1557066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87" name="Google Shape;2730;p78"/>
            <p:cNvSpPr/>
            <p:nvPr/>
          </p:nvSpPr>
          <p:spPr>
            <a:xfrm>
              <a:off x="1557066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88" name="Google Shape;2731;p78"/>
            <p:cNvSpPr/>
            <p:nvPr/>
          </p:nvSpPr>
          <p:spPr>
            <a:xfrm>
              <a:off x="1455777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89" name="Google Shape;2732;p78"/>
            <p:cNvSpPr/>
            <p:nvPr/>
          </p:nvSpPr>
          <p:spPr>
            <a:xfrm>
              <a:off x="1455777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90" name="Google Shape;2733;p78"/>
            <p:cNvSpPr/>
            <p:nvPr/>
          </p:nvSpPr>
          <p:spPr>
            <a:xfrm>
              <a:off x="1455777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91" name="Google Shape;2734;p78"/>
            <p:cNvSpPr/>
            <p:nvPr/>
          </p:nvSpPr>
          <p:spPr>
            <a:xfrm>
              <a:off x="1455777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92" name="Google Shape;2735;p78"/>
            <p:cNvSpPr/>
            <p:nvPr/>
          </p:nvSpPr>
          <p:spPr>
            <a:xfrm>
              <a:off x="1354788" y="2271681"/>
              <a:ext cx="82851" cy="70792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93" name="Google Shape;2736;p78"/>
            <p:cNvSpPr/>
            <p:nvPr/>
          </p:nvSpPr>
          <p:spPr>
            <a:xfrm>
              <a:off x="1354788" y="2170393"/>
              <a:ext cx="82851" cy="70825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94" name="Google Shape;2737;p78"/>
            <p:cNvSpPr/>
            <p:nvPr/>
          </p:nvSpPr>
          <p:spPr>
            <a:xfrm>
              <a:off x="1354788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95" name="Google Shape;2738;p78"/>
            <p:cNvSpPr/>
            <p:nvPr/>
          </p:nvSpPr>
          <p:spPr>
            <a:xfrm>
              <a:off x="1354788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96" name="Google Shape;2739;p78"/>
            <p:cNvSpPr/>
            <p:nvPr/>
          </p:nvSpPr>
          <p:spPr>
            <a:xfrm>
              <a:off x="1354788" y="1866860"/>
              <a:ext cx="82851" cy="70792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97" name="Google Shape;2740;p78"/>
            <p:cNvSpPr/>
            <p:nvPr/>
          </p:nvSpPr>
          <p:spPr>
            <a:xfrm>
              <a:off x="1253499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98" name="Google Shape;2741;p78"/>
            <p:cNvSpPr/>
            <p:nvPr/>
          </p:nvSpPr>
          <p:spPr>
            <a:xfrm>
              <a:off x="1253499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99" name="Google Shape;2742;p78"/>
            <p:cNvSpPr/>
            <p:nvPr/>
          </p:nvSpPr>
          <p:spPr>
            <a:xfrm>
              <a:off x="1253499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00" name="Google Shape;2743;p78"/>
            <p:cNvSpPr/>
            <p:nvPr/>
          </p:nvSpPr>
          <p:spPr>
            <a:xfrm>
              <a:off x="1253499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01" name="Google Shape;2744;p78"/>
            <p:cNvSpPr/>
            <p:nvPr/>
          </p:nvSpPr>
          <p:spPr>
            <a:xfrm>
              <a:off x="1253499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02" name="Google Shape;2745;p78"/>
            <p:cNvSpPr/>
            <p:nvPr/>
          </p:nvSpPr>
          <p:spPr>
            <a:xfrm>
              <a:off x="1253499" y="1866860"/>
              <a:ext cx="82585" cy="70759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03" name="Google Shape;2746;p78"/>
            <p:cNvSpPr/>
            <p:nvPr/>
          </p:nvSpPr>
          <p:spPr>
            <a:xfrm>
              <a:off x="1152244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04" name="Google Shape;2747;p78"/>
            <p:cNvSpPr/>
            <p:nvPr/>
          </p:nvSpPr>
          <p:spPr>
            <a:xfrm>
              <a:off x="1152244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05" name="Google Shape;2748;p78"/>
            <p:cNvSpPr/>
            <p:nvPr/>
          </p:nvSpPr>
          <p:spPr>
            <a:xfrm>
              <a:off x="1152244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06" name="Google Shape;2749;p78"/>
            <p:cNvSpPr/>
            <p:nvPr/>
          </p:nvSpPr>
          <p:spPr>
            <a:xfrm>
              <a:off x="1152244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07" name="Google Shape;2750;p78"/>
            <p:cNvSpPr/>
            <p:nvPr/>
          </p:nvSpPr>
          <p:spPr>
            <a:xfrm>
              <a:off x="6719553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08" name="Google Shape;2751;p78"/>
            <p:cNvSpPr/>
            <p:nvPr/>
          </p:nvSpPr>
          <p:spPr>
            <a:xfrm>
              <a:off x="6719553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09" name="Google Shape;2752;p78"/>
            <p:cNvSpPr/>
            <p:nvPr/>
          </p:nvSpPr>
          <p:spPr>
            <a:xfrm>
              <a:off x="6820842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10" name="Google Shape;2753;p78"/>
            <p:cNvSpPr/>
            <p:nvPr/>
          </p:nvSpPr>
          <p:spPr>
            <a:xfrm>
              <a:off x="6820842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11" name="Google Shape;2754;p78"/>
            <p:cNvSpPr/>
            <p:nvPr/>
          </p:nvSpPr>
          <p:spPr>
            <a:xfrm>
              <a:off x="6922097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12" name="Google Shape;2755;p78"/>
            <p:cNvSpPr/>
            <p:nvPr/>
          </p:nvSpPr>
          <p:spPr>
            <a:xfrm>
              <a:off x="6820842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13" name="Google Shape;2756;p78"/>
            <p:cNvSpPr/>
            <p:nvPr/>
          </p:nvSpPr>
          <p:spPr>
            <a:xfrm>
              <a:off x="7630485" y="1765605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14" name="Google Shape;2757;p78"/>
            <p:cNvSpPr/>
            <p:nvPr/>
          </p:nvSpPr>
          <p:spPr>
            <a:xfrm>
              <a:off x="7630485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15" name="Google Shape;2758;p78"/>
            <p:cNvSpPr/>
            <p:nvPr/>
          </p:nvSpPr>
          <p:spPr>
            <a:xfrm>
              <a:off x="7630485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16" name="Google Shape;2759;p78"/>
            <p:cNvSpPr/>
            <p:nvPr/>
          </p:nvSpPr>
          <p:spPr>
            <a:xfrm>
              <a:off x="7630485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17" name="Google Shape;2760;p78"/>
            <p:cNvSpPr/>
            <p:nvPr/>
          </p:nvSpPr>
          <p:spPr>
            <a:xfrm>
              <a:off x="7630485" y="2170426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18" name="Google Shape;2761;p78"/>
            <p:cNvSpPr/>
            <p:nvPr/>
          </p:nvSpPr>
          <p:spPr>
            <a:xfrm>
              <a:off x="7630485" y="2271681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19" name="Google Shape;2762;p78"/>
            <p:cNvSpPr/>
            <p:nvPr/>
          </p:nvSpPr>
          <p:spPr>
            <a:xfrm>
              <a:off x="7630485" y="2372671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20" name="Google Shape;2763;p78"/>
            <p:cNvSpPr/>
            <p:nvPr/>
          </p:nvSpPr>
          <p:spPr>
            <a:xfrm>
              <a:off x="7630485" y="247395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21" name="Google Shape;2764;p78"/>
            <p:cNvSpPr/>
            <p:nvPr/>
          </p:nvSpPr>
          <p:spPr>
            <a:xfrm>
              <a:off x="7630485" y="2575247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22" name="Google Shape;2765;p78"/>
            <p:cNvSpPr/>
            <p:nvPr/>
          </p:nvSpPr>
          <p:spPr>
            <a:xfrm>
              <a:off x="7630485" y="267650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23" name="Google Shape;2766;p78"/>
            <p:cNvSpPr/>
            <p:nvPr/>
          </p:nvSpPr>
          <p:spPr>
            <a:xfrm>
              <a:off x="7630485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24" name="Google Shape;2767;p78"/>
            <p:cNvSpPr/>
            <p:nvPr/>
          </p:nvSpPr>
          <p:spPr>
            <a:xfrm>
              <a:off x="7630485" y="2879046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25" name="Google Shape;2768;p78"/>
            <p:cNvSpPr/>
            <p:nvPr/>
          </p:nvSpPr>
          <p:spPr>
            <a:xfrm>
              <a:off x="7630485" y="2980334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26" name="Google Shape;2769;p78"/>
            <p:cNvSpPr/>
            <p:nvPr/>
          </p:nvSpPr>
          <p:spPr>
            <a:xfrm>
              <a:off x="7630485" y="3081590"/>
              <a:ext cx="82918" cy="70825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27" name="Google Shape;2770;p78"/>
            <p:cNvSpPr/>
            <p:nvPr/>
          </p:nvSpPr>
          <p:spPr>
            <a:xfrm>
              <a:off x="7124375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28" name="Google Shape;2771;p78"/>
            <p:cNvSpPr/>
            <p:nvPr/>
          </p:nvSpPr>
          <p:spPr>
            <a:xfrm>
              <a:off x="7124375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29" name="Google Shape;2772;p78"/>
            <p:cNvSpPr/>
            <p:nvPr/>
          </p:nvSpPr>
          <p:spPr>
            <a:xfrm>
              <a:off x="7124375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0" name="Google Shape;2773;p78"/>
            <p:cNvSpPr/>
            <p:nvPr/>
          </p:nvSpPr>
          <p:spPr>
            <a:xfrm>
              <a:off x="7124375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1" name="Google Shape;2774;p78"/>
            <p:cNvSpPr/>
            <p:nvPr/>
          </p:nvSpPr>
          <p:spPr>
            <a:xfrm>
              <a:off x="7124375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2" name="Google Shape;2775;p78"/>
            <p:cNvSpPr/>
            <p:nvPr/>
          </p:nvSpPr>
          <p:spPr>
            <a:xfrm>
              <a:off x="7124375" y="227168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3" name="Google Shape;2776;p78"/>
            <p:cNvSpPr/>
            <p:nvPr/>
          </p:nvSpPr>
          <p:spPr>
            <a:xfrm>
              <a:off x="7124375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4" name="Google Shape;2777;p78"/>
            <p:cNvSpPr/>
            <p:nvPr/>
          </p:nvSpPr>
          <p:spPr>
            <a:xfrm>
              <a:off x="7124375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5" name="Google Shape;2778;p78"/>
            <p:cNvSpPr/>
            <p:nvPr/>
          </p:nvSpPr>
          <p:spPr>
            <a:xfrm>
              <a:off x="7124375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6" name="Google Shape;2779;p78"/>
            <p:cNvSpPr/>
            <p:nvPr/>
          </p:nvSpPr>
          <p:spPr>
            <a:xfrm>
              <a:off x="7124375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7" name="Google Shape;2780;p78"/>
            <p:cNvSpPr/>
            <p:nvPr/>
          </p:nvSpPr>
          <p:spPr>
            <a:xfrm>
              <a:off x="7124375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8" name="Google Shape;2781;p78"/>
            <p:cNvSpPr/>
            <p:nvPr/>
          </p:nvSpPr>
          <p:spPr>
            <a:xfrm>
              <a:off x="7124375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9" name="Google Shape;2782;p78"/>
            <p:cNvSpPr/>
            <p:nvPr/>
          </p:nvSpPr>
          <p:spPr>
            <a:xfrm>
              <a:off x="6618265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40" name="Google Shape;2783;p78"/>
            <p:cNvSpPr/>
            <p:nvPr/>
          </p:nvSpPr>
          <p:spPr>
            <a:xfrm>
              <a:off x="6618265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41" name="Google Shape;2784;p78"/>
            <p:cNvSpPr/>
            <p:nvPr/>
          </p:nvSpPr>
          <p:spPr>
            <a:xfrm>
              <a:off x="6618265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42" name="Google Shape;2785;p78"/>
            <p:cNvSpPr/>
            <p:nvPr/>
          </p:nvSpPr>
          <p:spPr>
            <a:xfrm>
              <a:off x="6618265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43" name="Google Shape;2786;p78"/>
            <p:cNvSpPr/>
            <p:nvPr/>
          </p:nvSpPr>
          <p:spPr>
            <a:xfrm>
              <a:off x="6719553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44" name="Google Shape;2787;p78"/>
            <p:cNvSpPr/>
            <p:nvPr/>
          </p:nvSpPr>
          <p:spPr>
            <a:xfrm>
              <a:off x="6719553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45" name="Google Shape;2788;p78"/>
            <p:cNvSpPr/>
            <p:nvPr/>
          </p:nvSpPr>
          <p:spPr>
            <a:xfrm>
              <a:off x="6820842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46" name="Google Shape;2789;p78"/>
            <p:cNvSpPr/>
            <p:nvPr/>
          </p:nvSpPr>
          <p:spPr>
            <a:xfrm>
              <a:off x="6820842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47" name="Google Shape;2790;p78"/>
            <p:cNvSpPr/>
            <p:nvPr/>
          </p:nvSpPr>
          <p:spPr>
            <a:xfrm>
              <a:off x="6820842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48" name="Google Shape;2791;p78"/>
            <p:cNvSpPr/>
            <p:nvPr/>
          </p:nvSpPr>
          <p:spPr>
            <a:xfrm>
              <a:off x="6820842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49" name="Google Shape;2792;p78"/>
            <p:cNvSpPr/>
            <p:nvPr/>
          </p:nvSpPr>
          <p:spPr>
            <a:xfrm>
              <a:off x="6820842" y="227168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50" name="Google Shape;2793;p78"/>
            <p:cNvSpPr/>
            <p:nvPr/>
          </p:nvSpPr>
          <p:spPr>
            <a:xfrm>
              <a:off x="6820842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51" name="Google Shape;2794;p78"/>
            <p:cNvSpPr/>
            <p:nvPr/>
          </p:nvSpPr>
          <p:spPr>
            <a:xfrm>
              <a:off x="6820842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52" name="Google Shape;2795;p78"/>
            <p:cNvSpPr/>
            <p:nvPr/>
          </p:nvSpPr>
          <p:spPr>
            <a:xfrm>
              <a:off x="6820842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53" name="Google Shape;2796;p78"/>
            <p:cNvSpPr/>
            <p:nvPr/>
          </p:nvSpPr>
          <p:spPr>
            <a:xfrm>
              <a:off x="6820842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54" name="Google Shape;2797;p78"/>
            <p:cNvSpPr/>
            <p:nvPr/>
          </p:nvSpPr>
          <p:spPr>
            <a:xfrm>
              <a:off x="6820842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55" name="Google Shape;2798;p78"/>
            <p:cNvSpPr/>
            <p:nvPr/>
          </p:nvSpPr>
          <p:spPr>
            <a:xfrm>
              <a:off x="6820842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56" name="Google Shape;2799;p78"/>
            <p:cNvSpPr/>
            <p:nvPr/>
          </p:nvSpPr>
          <p:spPr>
            <a:xfrm>
              <a:off x="6820842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57" name="Google Shape;2800;p78"/>
            <p:cNvSpPr/>
            <p:nvPr/>
          </p:nvSpPr>
          <p:spPr>
            <a:xfrm>
              <a:off x="6922097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58" name="Google Shape;2801;p78"/>
            <p:cNvSpPr/>
            <p:nvPr/>
          </p:nvSpPr>
          <p:spPr>
            <a:xfrm>
              <a:off x="6922097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59" name="Google Shape;2802;p78"/>
            <p:cNvSpPr/>
            <p:nvPr/>
          </p:nvSpPr>
          <p:spPr>
            <a:xfrm>
              <a:off x="6922097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60" name="Google Shape;2803;p78"/>
            <p:cNvSpPr/>
            <p:nvPr/>
          </p:nvSpPr>
          <p:spPr>
            <a:xfrm>
              <a:off x="6922097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61" name="Google Shape;2804;p78"/>
            <p:cNvSpPr/>
            <p:nvPr/>
          </p:nvSpPr>
          <p:spPr>
            <a:xfrm>
              <a:off x="6922097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62" name="Google Shape;2805;p78"/>
            <p:cNvSpPr/>
            <p:nvPr/>
          </p:nvSpPr>
          <p:spPr>
            <a:xfrm>
              <a:off x="6922097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63" name="Google Shape;2806;p78"/>
            <p:cNvSpPr/>
            <p:nvPr/>
          </p:nvSpPr>
          <p:spPr>
            <a:xfrm>
              <a:off x="6922097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64" name="Google Shape;2807;p78"/>
            <p:cNvSpPr/>
            <p:nvPr/>
          </p:nvSpPr>
          <p:spPr>
            <a:xfrm>
              <a:off x="6922097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65" name="Google Shape;2808;p78"/>
            <p:cNvSpPr/>
            <p:nvPr/>
          </p:nvSpPr>
          <p:spPr>
            <a:xfrm>
              <a:off x="6922097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66" name="Google Shape;2809;p78"/>
            <p:cNvSpPr/>
            <p:nvPr/>
          </p:nvSpPr>
          <p:spPr>
            <a:xfrm>
              <a:off x="6922097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67" name="Google Shape;2810;p78"/>
            <p:cNvSpPr/>
            <p:nvPr/>
          </p:nvSpPr>
          <p:spPr>
            <a:xfrm>
              <a:off x="6922097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68" name="Google Shape;2811;p78"/>
            <p:cNvSpPr/>
            <p:nvPr/>
          </p:nvSpPr>
          <p:spPr>
            <a:xfrm>
              <a:off x="6922097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69" name="Google Shape;2812;p78"/>
            <p:cNvSpPr/>
            <p:nvPr/>
          </p:nvSpPr>
          <p:spPr>
            <a:xfrm>
              <a:off x="7023385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70" name="Google Shape;2813;p78"/>
            <p:cNvSpPr/>
            <p:nvPr/>
          </p:nvSpPr>
          <p:spPr>
            <a:xfrm>
              <a:off x="7023385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71" name="Google Shape;2814;p78"/>
            <p:cNvSpPr/>
            <p:nvPr/>
          </p:nvSpPr>
          <p:spPr>
            <a:xfrm>
              <a:off x="7023385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72" name="Google Shape;2815;p78"/>
            <p:cNvSpPr/>
            <p:nvPr/>
          </p:nvSpPr>
          <p:spPr>
            <a:xfrm>
              <a:off x="7023385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73" name="Google Shape;2816;p78"/>
            <p:cNvSpPr/>
            <p:nvPr/>
          </p:nvSpPr>
          <p:spPr>
            <a:xfrm>
              <a:off x="7023385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74" name="Google Shape;2817;p78"/>
            <p:cNvSpPr/>
            <p:nvPr/>
          </p:nvSpPr>
          <p:spPr>
            <a:xfrm>
              <a:off x="7023385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75" name="Google Shape;2818;p78"/>
            <p:cNvSpPr/>
            <p:nvPr/>
          </p:nvSpPr>
          <p:spPr>
            <a:xfrm>
              <a:off x="7023385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76" name="Google Shape;2819;p78"/>
            <p:cNvSpPr/>
            <p:nvPr/>
          </p:nvSpPr>
          <p:spPr>
            <a:xfrm>
              <a:off x="7023385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77" name="Google Shape;2820;p78"/>
            <p:cNvSpPr/>
            <p:nvPr/>
          </p:nvSpPr>
          <p:spPr>
            <a:xfrm>
              <a:off x="7023385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78" name="Google Shape;2821;p78"/>
            <p:cNvSpPr/>
            <p:nvPr/>
          </p:nvSpPr>
          <p:spPr>
            <a:xfrm>
              <a:off x="7023385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79" name="Google Shape;2822;p78"/>
            <p:cNvSpPr/>
            <p:nvPr/>
          </p:nvSpPr>
          <p:spPr>
            <a:xfrm>
              <a:off x="7023385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80" name="Google Shape;2823;p78"/>
            <p:cNvSpPr/>
            <p:nvPr/>
          </p:nvSpPr>
          <p:spPr>
            <a:xfrm>
              <a:off x="7023385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81" name="Google Shape;2824;p78"/>
            <p:cNvSpPr/>
            <p:nvPr/>
          </p:nvSpPr>
          <p:spPr>
            <a:xfrm>
              <a:off x="7124375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82" name="Google Shape;2825;p78"/>
            <p:cNvSpPr/>
            <p:nvPr/>
          </p:nvSpPr>
          <p:spPr>
            <a:xfrm>
              <a:off x="7124375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83" name="Google Shape;2826;p78"/>
            <p:cNvSpPr/>
            <p:nvPr/>
          </p:nvSpPr>
          <p:spPr>
            <a:xfrm>
              <a:off x="7225663" y="1765605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84" name="Google Shape;2827;p78"/>
            <p:cNvSpPr/>
            <p:nvPr/>
          </p:nvSpPr>
          <p:spPr>
            <a:xfrm>
              <a:off x="7225663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85" name="Google Shape;2828;p78"/>
            <p:cNvSpPr/>
            <p:nvPr/>
          </p:nvSpPr>
          <p:spPr>
            <a:xfrm>
              <a:off x="7225663" y="196784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86" name="Google Shape;2829;p78"/>
            <p:cNvSpPr/>
            <p:nvPr/>
          </p:nvSpPr>
          <p:spPr>
            <a:xfrm>
              <a:off x="7225663" y="2069138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87" name="Google Shape;2830;p78"/>
            <p:cNvSpPr/>
            <p:nvPr/>
          </p:nvSpPr>
          <p:spPr>
            <a:xfrm>
              <a:off x="7225663" y="2170426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88" name="Google Shape;2831;p78"/>
            <p:cNvSpPr/>
            <p:nvPr/>
          </p:nvSpPr>
          <p:spPr>
            <a:xfrm>
              <a:off x="7225663" y="2271681"/>
              <a:ext cx="82918" cy="70792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89" name="Google Shape;2832;p78"/>
            <p:cNvSpPr/>
            <p:nvPr/>
          </p:nvSpPr>
          <p:spPr>
            <a:xfrm>
              <a:off x="7225663" y="2372671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90" name="Google Shape;2833;p78"/>
            <p:cNvSpPr/>
            <p:nvPr/>
          </p:nvSpPr>
          <p:spPr>
            <a:xfrm>
              <a:off x="7225663" y="247395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91" name="Google Shape;2834;p78"/>
            <p:cNvSpPr/>
            <p:nvPr/>
          </p:nvSpPr>
          <p:spPr>
            <a:xfrm>
              <a:off x="7225663" y="2575247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92" name="Google Shape;2835;p78"/>
            <p:cNvSpPr/>
            <p:nvPr/>
          </p:nvSpPr>
          <p:spPr>
            <a:xfrm>
              <a:off x="7225663" y="267650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93" name="Google Shape;2836;p78"/>
            <p:cNvSpPr/>
            <p:nvPr/>
          </p:nvSpPr>
          <p:spPr>
            <a:xfrm>
              <a:off x="7225663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94" name="Google Shape;2837;p78"/>
            <p:cNvSpPr/>
            <p:nvPr/>
          </p:nvSpPr>
          <p:spPr>
            <a:xfrm>
              <a:off x="7225663" y="2879046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95" name="Google Shape;2838;p78"/>
            <p:cNvSpPr/>
            <p:nvPr/>
          </p:nvSpPr>
          <p:spPr>
            <a:xfrm>
              <a:off x="7225663" y="2980334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96" name="Google Shape;2839;p78"/>
            <p:cNvSpPr/>
            <p:nvPr/>
          </p:nvSpPr>
          <p:spPr>
            <a:xfrm>
              <a:off x="7225663" y="3081590"/>
              <a:ext cx="82918" cy="70825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97" name="Google Shape;2840;p78"/>
            <p:cNvSpPr/>
            <p:nvPr/>
          </p:nvSpPr>
          <p:spPr>
            <a:xfrm>
              <a:off x="7326918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98" name="Google Shape;2841;p78"/>
            <p:cNvSpPr/>
            <p:nvPr/>
          </p:nvSpPr>
          <p:spPr>
            <a:xfrm>
              <a:off x="7326918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99" name="Google Shape;2842;p78"/>
            <p:cNvSpPr/>
            <p:nvPr/>
          </p:nvSpPr>
          <p:spPr>
            <a:xfrm>
              <a:off x="7326918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00" name="Google Shape;2843;p78"/>
            <p:cNvSpPr/>
            <p:nvPr/>
          </p:nvSpPr>
          <p:spPr>
            <a:xfrm>
              <a:off x="7326918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01" name="Google Shape;2844;p78"/>
            <p:cNvSpPr/>
            <p:nvPr/>
          </p:nvSpPr>
          <p:spPr>
            <a:xfrm>
              <a:off x="7326918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02" name="Google Shape;2845;p78"/>
            <p:cNvSpPr/>
            <p:nvPr/>
          </p:nvSpPr>
          <p:spPr>
            <a:xfrm>
              <a:off x="7326918" y="227168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03" name="Google Shape;2846;p78"/>
            <p:cNvSpPr/>
            <p:nvPr/>
          </p:nvSpPr>
          <p:spPr>
            <a:xfrm>
              <a:off x="7326918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04" name="Google Shape;2847;p78"/>
            <p:cNvSpPr/>
            <p:nvPr/>
          </p:nvSpPr>
          <p:spPr>
            <a:xfrm>
              <a:off x="7326918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05" name="Google Shape;2848;p78"/>
            <p:cNvSpPr/>
            <p:nvPr/>
          </p:nvSpPr>
          <p:spPr>
            <a:xfrm>
              <a:off x="7326918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06" name="Google Shape;2849;p78"/>
            <p:cNvSpPr/>
            <p:nvPr/>
          </p:nvSpPr>
          <p:spPr>
            <a:xfrm>
              <a:off x="7326918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07" name="Google Shape;2850;p78"/>
            <p:cNvSpPr/>
            <p:nvPr/>
          </p:nvSpPr>
          <p:spPr>
            <a:xfrm>
              <a:off x="7326918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08" name="Google Shape;2851;p78"/>
            <p:cNvSpPr/>
            <p:nvPr/>
          </p:nvSpPr>
          <p:spPr>
            <a:xfrm>
              <a:off x="7326918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09" name="Google Shape;2852;p78"/>
            <p:cNvSpPr/>
            <p:nvPr/>
          </p:nvSpPr>
          <p:spPr>
            <a:xfrm>
              <a:off x="7326918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10" name="Google Shape;2853;p78"/>
            <p:cNvSpPr/>
            <p:nvPr/>
          </p:nvSpPr>
          <p:spPr>
            <a:xfrm>
              <a:off x="7326918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11" name="Google Shape;2854;p78"/>
            <p:cNvSpPr/>
            <p:nvPr/>
          </p:nvSpPr>
          <p:spPr>
            <a:xfrm>
              <a:off x="7326918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12" name="Google Shape;2855;p78"/>
            <p:cNvSpPr/>
            <p:nvPr/>
          </p:nvSpPr>
          <p:spPr>
            <a:xfrm>
              <a:off x="7428207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13" name="Google Shape;2856;p78"/>
            <p:cNvSpPr/>
            <p:nvPr/>
          </p:nvSpPr>
          <p:spPr>
            <a:xfrm>
              <a:off x="7428207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14" name="Google Shape;2857;p78"/>
            <p:cNvSpPr/>
            <p:nvPr/>
          </p:nvSpPr>
          <p:spPr>
            <a:xfrm>
              <a:off x="7428207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15" name="Google Shape;2858;p78"/>
            <p:cNvSpPr/>
            <p:nvPr/>
          </p:nvSpPr>
          <p:spPr>
            <a:xfrm>
              <a:off x="7428207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16" name="Google Shape;2859;p78"/>
            <p:cNvSpPr/>
            <p:nvPr/>
          </p:nvSpPr>
          <p:spPr>
            <a:xfrm>
              <a:off x="7428207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17" name="Google Shape;2860;p78"/>
            <p:cNvSpPr/>
            <p:nvPr/>
          </p:nvSpPr>
          <p:spPr>
            <a:xfrm>
              <a:off x="7428207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18" name="Google Shape;2861;p78"/>
            <p:cNvSpPr/>
            <p:nvPr/>
          </p:nvSpPr>
          <p:spPr>
            <a:xfrm>
              <a:off x="7428207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19" name="Google Shape;2862;p78"/>
            <p:cNvSpPr/>
            <p:nvPr/>
          </p:nvSpPr>
          <p:spPr>
            <a:xfrm>
              <a:off x="7428207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20" name="Google Shape;2863;p78"/>
            <p:cNvSpPr/>
            <p:nvPr/>
          </p:nvSpPr>
          <p:spPr>
            <a:xfrm>
              <a:off x="7428207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21" name="Google Shape;2864;p78"/>
            <p:cNvSpPr/>
            <p:nvPr/>
          </p:nvSpPr>
          <p:spPr>
            <a:xfrm>
              <a:off x="7428207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22" name="Google Shape;2865;p78"/>
            <p:cNvSpPr/>
            <p:nvPr/>
          </p:nvSpPr>
          <p:spPr>
            <a:xfrm>
              <a:off x="7428207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23" name="Google Shape;2866;p78"/>
            <p:cNvSpPr/>
            <p:nvPr/>
          </p:nvSpPr>
          <p:spPr>
            <a:xfrm>
              <a:off x="7428207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24" name="Google Shape;2867;p78"/>
            <p:cNvSpPr/>
            <p:nvPr/>
          </p:nvSpPr>
          <p:spPr>
            <a:xfrm>
              <a:off x="7428207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25" name="Google Shape;2868;p78"/>
            <p:cNvSpPr/>
            <p:nvPr/>
          </p:nvSpPr>
          <p:spPr>
            <a:xfrm>
              <a:off x="7428207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26" name="Google Shape;2869;p78"/>
            <p:cNvSpPr/>
            <p:nvPr/>
          </p:nvSpPr>
          <p:spPr>
            <a:xfrm>
              <a:off x="7529462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27" name="Google Shape;2870;p78"/>
            <p:cNvSpPr/>
            <p:nvPr/>
          </p:nvSpPr>
          <p:spPr>
            <a:xfrm>
              <a:off x="7529462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28" name="Google Shape;2871;p78"/>
            <p:cNvSpPr/>
            <p:nvPr/>
          </p:nvSpPr>
          <p:spPr>
            <a:xfrm>
              <a:off x="7529462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29" name="Google Shape;2872;p78"/>
            <p:cNvSpPr/>
            <p:nvPr/>
          </p:nvSpPr>
          <p:spPr>
            <a:xfrm>
              <a:off x="7529462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0" name="Google Shape;2873;p78"/>
            <p:cNvSpPr/>
            <p:nvPr/>
          </p:nvSpPr>
          <p:spPr>
            <a:xfrm>
              <a:off x="7529462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1" name="Google Shape;2874;p78"/>
            <p:cNvSpPr/>
            <p:nvPr/>
          </p:nvSpPr>
          <p:spPr>
            <a:xfrm>
              <a:off x="7529462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2" name="Google Shape;2875;p78"/>
            <p:cNvSpPr/>
            <p:nvPr/>
          </p:nvSpPr>
          <p:spPr>
            <a:xfrm>
              <a:off x="7529462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3" name="Google Shape;2876;p78"/>
            <p:cNvSpPr/>
            <p:nvPr/>
          </p:nvSpPr>
          <p:spPr>
            <a:xfrm>
              <a:off x="7529462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4" name="Google Shape;2877;p78"/>
            <p:cNvSpPr/>
            <p:nvPr/>
          </p:nvSpPr>
          <p:spPr>
            <a:xfrm>
              <a:off x="7529462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5" name="Google Shape;2878;p78"/>
            <p:cNvSpPr/>
            <p:nvPr/>
          </p:nvSpPr>
          <p:spPr>
            <a:xfrm>
              <a:off x="7529462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6" name="Google Shape;2879;p78"/>
            <p:cNvSpPr/>
            <p:nvPr/>
          </p:nvSpPr>
          <p:spPr>
            <a:xfrm>
              <a:off x="7529462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7" name="Google Shape;2880;p78"/>
            <p:cNvSpPr/>
            <p:nvPr/>
          </p:nvSpPr>
          <p:spPr>
            <a:xfrm>
              <a:off x="7529462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8" name="Google Shape;2881;p78"/>
            <p:cNvSpPr/>
            <p:nvPr/>
          </p:nvSpPr>
          <p:spPr>
            <a:xfrm>
              <a:off x="7529462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9" name="Google Shape;2882;p78"/>
            <p:cNvSpPr/>
            <p:nvPr/>
          </p:nvSpPr>
          <p:spPr>
            <a:xfrm>
              <a:off x="7529462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40" name="Google Shape;2883;p78"/>
            <p:cNvSpPr/>
            <p:nvPr/>
          </p:nvSpPr>
          <p:spPr>
            <a:xfrm>
              <a:off x="7630485" y="3182612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41" name="Google Shape;2884;p78"/>
            <p:cNvSpPr/>
            <p:nvPr/>
          </p:nvSpPr>
          <p:spPr>
            <a:xfrm>
              <a:off x="7630485" y="3283867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42" name="Google Shape;2885;p78"/>
            <p:cNvSpPr/>
            <p:nvPr/>
          </p:nvSpPr>
          <p:spPr>
            <a:xfrm>
              <a:off x="7731740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43" name="Google Shape;2886;p78"/>
            <p:cNvSpPr/>
            <p:nvPr/>
          </p:nvSpPr>
          <p:spPr>
            <a:xfrm>
              <a:off x="7731740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44" name="Google Shape;2887;p78"/>
            <p:cNvSpPr/>
            <p:nvPr/>
          </p:nvSpPr>
          <p:spPr>
            <a:xfrm>
              <a:off x="7731740" y="186686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45" name="Google Shape;2888;p78"/>
            <p:cNvSpPr/>
            <p:nvPr/>
          </p:nvSpPr>
          <p:spPr>
            <a:xfrm>
              <a:off x="7731740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46" name="Google Shape;2889;p78"/>
            <p:cNvSpPr/>
            <p:nvPr/>
          </p:nvSpPr>
          <p:spPr>
            <a:xfrm>
              <a:off x="7731740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47" name="Google Shape;2890;p78"/>
            <p:cNvSpPr/>
            <p:nvPr/>
          </p:nvSpPr>
          <p:spPr>
            <a:xfrm>
              <a:off x="7731740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48" name="Google Shape;2891;p78"/>
            <p:cNvSpPr/>
            <p:nvPr/>
          </p:nvSpPr>
          <p:spPr>
            <a:xfrm>
              <a:off x="7731740" y="2271681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49" name="Google Shape;2892;p78"/>
            <p:cNvSpPr/>
            <p:nvPr/>
          </p:nvSpPr>
          <p:spPr>
            <a:xfrm>
              <a:off x="7731740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50" name="Google Shape;2893;p78"/>
            <p:cNvSpPr/>
            <p:nvPr/>
          </p:nvSpPr>
          <p:spPr>
            <a:xfrm>
              <a:off x="7731740" y="2473959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51" name="Google Shape;2894;p78"/>
            <p:cNvSpPr/>
            <p:nvPr/>
          </p:nvSpPr>
          <p:spPr>
            <a:xfrm>
              <a:off x="7731740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52" name="Google Shape;2895;p78"/>
            <p:cNvSpPr/>
            <p:nvPr/>
          </p:nvSpPr>
          <p:spPr>
            <a:xfrm>
              <a:off x="7731740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53" name="Google Shape;2896;p78"/>
            <p:cNvSpPr/>
            <p:nvPr/>
          </p:nvSpPr>
          <p:spPr>
            <a:xfrm>
              <a:off x="7731740" y="2777791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54" name="Google Shape;2897;p78"/>
            <p:cNvSpPr/>
            <p:nvPr/>
          </p:nvSpPr>
          <p:spPr>
            <a:xfrm>
              <a:off x="7731740" y="287904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55" name="Google Shape;2898;p78"/>
            <p:cNvSpPr/>
            <p:nvPr/>
          </p:nvSpPr>
          <p:spPr>
            <a:xfrm>
              <a:off x="7731740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56" name="Google Shape;2899;p78"/>
            <p:cNvSpPr/>
            <p:nvPr/>
          </p:nvSpPr>
          <p:spPr>
            <a:xfrm>
              <a:off x="7731740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57" name="Google Shape;2900;p78"/>
            <p:cNvSpPr/>
            <p:nvPr/>
          </p:nvSpPr>
          <p:spPr>
            <a:xfrm>
              <a:off x="7731740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58" name="Google Shape;2901;p78"/>
            <p:cNvSpPr/>
            <p:nvPr/>
          </p:nvSpPr>
          <p:spPr>
            <a:xfrm>
              <a:off x="7731740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59" name="Google Shape;2902;p78"/>
            <p:cNvSpPr/>
            <p:nvPr/>
          </p:nvSpPr>
          <p:spPr>
            <a:xfrm>
              <a:off x="7731740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60" name="Google Shape;2903;p78"/>
            <p:cNvSpPr/>
            <p:nvPr/>
          </p:nvSpPr>
          <p:spPr>
            <a:xfrm>
              <a:off x="7833028" y="156302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61" name="Google Shape;2904;p78"/>
            <p:cNvSpPr/>
            <p:nvPr/>
          </p:nvSpPr>
          <p:spPr>
            <a:xfrm>
              <a:off x="7833028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62" name="Google Shape;2905;p78"/>
            <p:cNvSpPr/>
            <p:nvPr/>
          </p:nvSpPr>
          <p:spPr>
            <a:xfrm>
              <a:off x="7833028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63" name="Google Shape;2906;p78"/>
            <p:cNvSpPr/>
            <p:nvPr/>
          </p:nvSpPr>
          <p:spPr>
            <a:xfrm>
              <a:off x="7833028" y="186686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64" name="Google Shape;2907;p78"/>
            <p:cNvSpPr/>
            <p:nvPr/>
          </p:nvSpPr>
          <p:spPr>
            <a:xfrm>
              <a:off x="7833028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65" name="Google Shape;2908;p78"/>
            <p:cNvSpPr/>
            <p:nvPr/>
          </p:nvSpPr>
          <p:spPr>
            <a:xfrm>
              <a:off x="7833028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66" name="Google Shape;2909;p78"/>
            <p:cNvSpPr/>
            <p:nvPr/>
          </p:nvSpPr>
          <p:spPr>
            <a:xfrm>
              <a:off x="7833028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67" name="Google Shape;2910;p78"/>
            <p:cNvSpPr/>
            <p:nvPr/>
          </p:nvSpPr>
          <p:spPr>
            <a:xfrm>
              <a:off x="7833028" y="2271681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68" name="Google Shape;2911;p78"/>
            <p:cNvSpPr/>
            <p:nvPr/>
          </p:nvSpPr>
          <p:spPr>
            <a:xfrm>
              <a:off x="7833028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69" name="Google Shape;2912;p78"/>
            <p:cNvSpPr/>
            <p:nvPr/>
          </p:nvSpPr>
          <p:spPr>
            <a:xfrm>
              <a:off x="7833028" y="2473959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70" name="Google Shape;2913;p78"/>
            <p:cNvSpPr/>
            <p:nvPr/>
          </p:nvSpPr>
          <p:spPr>
            <a:xfrm>
              <a:off x="7833028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71" name="Google Shape;2914;p78"/>
            <p:cNvSpPr/>
            <p:nvPr/>
          </p:nvSpPr>
          <p:spPr>
            <a:xfrm>
              <a:off x="7833028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72" name="Google Shape;2915;p78"/>
            <p:cNvSpPr/>
            <p:nvPr/>
          </p:nvSpPr>
          <p:spPr>
            <a:xfrm>
              <a:off x="7833028" y="2777791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73" name="Google Shape;2916;p78"/>
            <p:cNvSpPr/>
            <p:nvPr/>
          </p:nvSpPr>
          <p:spPr>
            <a:xfrm>
              <a:off x="7833028" y="287904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74" name="Google Shape;2917;p78"/>
            <p:cNvSpPr/>
            <p:nvPr/>
          </p:nvSpPr>
          <p:spPr>
            <a:xfrm>
              <a:off x="7833028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75" name="Google Shape;2918;p78"/>
            <p:cNvSpPr/>
            <p:nvPr/>
          </p:nvSpPr>
          <p:spPr>
            <a:xfrm>
              <a:off x="7833028" y="308159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76" name="Google Shape;2919;p78"/>
            <p:cNvSpPr/>
            <p:nvPr/>
          </p:nvSpPr>
          <p:spPr>
            <a:xfrm>
              <a:off x="7833028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77" name="Google Shape;2920;p78"/>
            <p:cNvSpPr/>
            <p:nvPr/>
          </p:nvSpPr>
          <p:spPr>
            <a:xfrm>
              <a:off x="7833028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78" name="Google Shape;2921;p78"/>
            <p:cNvSpPr/>
            <p:nvPr/>
          </p:nvSpPr>
          <p:spPr>
            <a:xfrm>
              <a:off x="7934284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79" name="Google Shape;2922;p78"/>
            <p:cNvSpPr/>
            <p:nvPr/>
          </p:nvSpPr>
          <p:spPr>
            <a:xfrm>
              <a:off x="7934284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80" name="Google Shape;2923;p78"/>
            <p:cNvSpPr/>
            <p:nvPr/>
          </p:nvSpPr>
          <p:spPr>
            <a:xfrm>
              <a:off x="7934284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81" name="Google Shape;2924;p78"/>
            <p:cNvSpPr/>
            <p:nvPr/>
          </p:nvSpPr>
          <p:spPr>
            <a:xfrm>
              <a:off x="7934284" y="1866860"/>
              <a:ext cx="82884" cy="70759"/>
            </a:xfrm>
            <a:custGeom>
              <a:avLst/>
              <a:gdLst/>
              <a:ahLst/>
              <a:cxnLst/>
              <a:rect l="l" t="t" r="r" b="b"/>
              <a:pathLst>
                <a:path w="2495" h="2130" extrusionOk="0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82" name="Google Shape;2925;p78"/>
            <p:cNvSpPr/>
            <p:nvPr/>
          </p:nvSpPr>
          <p:spPr>
            <a:xfrm>
              <a:off x="7934284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83" name="Google Shape;2926;p78"/>
            <p:cNvSpPr/>
            <p:nvPr/>
          </p:nvSpPr>
          <p:spPr>
            <a:xfrm>
              <a:off x="7934284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84" name="Google Shape;2927;p78"/>
            <p:cNvSpPr/>
            <p:nvPr/>
          </p:nvSpPr>
          <p:spPr>
            <a:xfrm>
              <a:off x="7934284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85" name="Google Shape;2928;p78"/>
            <p:cNvSpPr/>
            <p:nvPr/>
          </p:nvSpPr>
          <p:spPr>
            <a:xfrm>
              <a:off x="7934284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86" name="Google Shape;2929;p78"/>
            <p:cNvSpPr/>
            <p:nvPr/>
          </p:nvSpPr>
          <p:spPr>
            <a:xfrm>
              <a:off x="7934284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87" name="Google Shape;2930;p78"/>
            <p:cNvSpPr/>
            <p:nvPr/>
          </p:nvSpPr>
          <p:spPr>
            <a:xfrm>
              <a:off x="7934284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88" name="Google Shape;2931;p78"/>
            <p:cNvSpPr/>
            <p:nvPr/>
          </p:nvSpPr>
          <p:spPr>
            <a:xfrm>
              <a:off x="7934284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89" name="Google Shape;2932;p78"/>
            <p:cNvSpPr/>
            <p:nvPr/>
          </p:nvSpPr>
          <p:spPr>
            <a:xfrm>
              <a:off x="7934284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90" name="Google Shape;2933;p78"/>
            <p:cNvSpPr/>
            <p:nvPr/>
          </p:nvSpPr>
          <p:spPr>
            <a:xfrm>
              <a:off x="7934284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91" name="Google Shape;2934;p78"/>
            <p:cNvSpPr/>
            <p:nvPr/>
          </p:nvSpPr>
          <p:spPr>
            <a:xfrm>
              <a:off x="7934284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92" name="Google Shape;2935;p78"/>
            <p:cNvSpPr/>
            <p:nvPr/>
          </p:nvSpPr>
          <p:spPr>
            <a:xfrm>
              <a:off x="7934284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93" name="Google Shape;2936;p78"/>
            <p:cNvSpPr/>
            <p:nvPr/>
          </p:nvSpPr>
          <p:spPr>
            <a:xfrm>
              <a:off x="7934284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94" name="Google Shape;2937;p78"/>
            <p:cNvSpPr/>
            <p:nvPr/>
          </p:nvSpPr>
          <p:spPr>
            <a:xfrm>
              <a:off x="7934284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95" name="Google Shape;2938;p78"/>
            <p:cNvSpPr/>
            <p:nvPr/>
          </p:nvSpPr>
          <p:spPr>
            <a:xfrm>
              <a:off x="8035572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96" name="Google Shape;2939;p78"/>
            <p:cNvSpPr/>
            <p:nvPr/>
          </p:nvSpPr>
          <p:spPr>
            <a:xfrm>
              <a:off x="8035572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97" name="Google Shape;2940;p78"/>
            <p:cNvSpPr/>
            <p:nvPr/>
          </p:nvSpPr>
          <p:spPr>
            <a:xfrm>
              <a:off x="8035572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98" name="Google Shape;2941;p78"/>
            <p:cNvSpPr/>
            <p:nvPr/>
          </p:nvSpPr>
          <p:spPr>
            <a:xfrm>
              <a:off x="8035572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99" name="Google Shape;2942;p78"/>
            <p:cNvSpPr/>
            <p:nvPr/>
          </p:nvSpPr>
          <p:spPr>
            <a:xfrm>
              <a:off x="8035572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00" name="Google Shape;2943;p78"/>
            <p:cNvSpPr/>
            <p:nvPr/>
          </p:nvSpPr>
          <p:spPr>
            <a:xfrm>
              <a:off x="8035572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01" name="Google Shape;2944;p78"/>
            <p:cNvSpPr/>
            <p:nvPr/>
          </p:nvSpPr>
          <p:spPr>
            <a:xfrm>
              <a:off x="8035572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02" name="Google Shape;2945;p78"/>
            <p:cNvSpPr/>
            <p:nvPr/>
          </p:nvSpPr>
          <p:spPr>
            <a:xfrm>
              <a:off x="8035572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03" name="Google Shape;2946;p78"/>
            <p:cNvSpPr/>
            <p:nvPr/>
          </p:nvSpPr>
          <p:spPr>
            <a:xfrm>
              <a:off x="8035572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04" name="Google Shape;2947;p78"/>
            <p:cNvSpPr/>
            <p:nvPr/>
          </p:nvSpPr>
          <p:spPr>
            <a:xfrm>
              <a:off x="8035572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05" name="Google Shape;2948;p78"/>
            <p:cNvSpPr/>
            <p:nvPr/>
          </p:nvSpPr>
          <p:spPr>
            <a:xfrm>
              <a:off x="8035572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06" name="Google Shape;2949;p78"/>
            <p:cNvSpPr/>
            <p:nvPr/>
          </p:nvSpPr>
          <p:spPr>
            <a:xfrm>
              <a:off x="8035572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07" name="Google Shape;2950;p78"/>
            <p:cNvSpPr/>
            <p:nvPr/>
          </p:nvSpPr>
          <p:spPr>
            <a:xfrm>
              <a:off x="8035572" y="2777791"/>
              <a:ext cx="83117" cy="70992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08" name="Google Shape;2951;p78"/>
            <p:cNvSpPr/>
            <p:nvPr/>
          </p:nvSpPr>
          <p:spPr>
            <a:xfrm>
              <a:off x="8035572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09" name="Google Shape;2952;p78"/>
            <p:cNvSpPr/>
            <p:nvPr/>
          </p:nvSpPr>
          <p:spPr>
            <a:xfrm>
              <a:off x="8035572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10" name="Google Shape;2953;p78"/>
            <p:cNvSpPr/>
            <p:nvPr/>
          </p:nvSpPr>
          <p:spPr>
            <a:xfrm>
              <a:off x="8035572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11" name="Google Shape;2954;p78"/>
            <p:cNvSpPr/>
            <p:nvPr/>
          </p:nvSpPr>
          <p:spPr>
            <a:xfrm>
              <a:off x="8035572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12" name="Google Shape;2955;p78"/>
            <p:cNvSpPr/>
            <p:nvPr/>
          </p:nvSpPr>
          <p:spPr>
            <a:xfrm>
              <a:off x="8035572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13" name="Google Shape;2956;p78"/>
            <p:cNvSpPr/>
            <p:nvPr/>
          </p:nvSpPr>
          <p:spPr>
            <a:xfrm>
              <a:off x="8136827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14" name="Google Shape;2957;p78"/>
            <p:cNvSpPr/>
            <p:nvPr/>
          </p:nvSpPr>
          <p:spPr>
            <a:xfrm>
              <a:off x="8136827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15" name="Google Shape;2958;p78"/>
            <p:cNvSpPr/>
            <p:nvPr/>
          </p:nvSpPr>
          <p:spPr>
            <a:xfrm>
              <a:off x="8136827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16" name="Google Shape;2959;p78"/>
            <p:cNvSpPr/>
            <p:nvPr/>
          </p:nvSpPr>
          <p:spPr>
            <a:xfrm>
              <a:off x="8136827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17" name="Google Shape;2960;p78"/>
            <p:cNvSpPr/>
            <p:nvPr/>
          </p:nvSpPr>
          <p:spPr>
            <a:xfrm>
              <a:off x="8136827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18" name="Google Shape;2961;p78"/>
            <p:cNvSpPr/>
            <p:nvPr/>
          </p:nvSpPr>
          <p:spPr>
            <a:xfrm>
              <a:off x="9250302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19" name="Google Shape;2962;p78"/>
            <p:cNvSpPr/>
            <p:nvPr/>
          </p:nvSpPr>
          <p:spPr>
            <a:xfrm>
              <a:off x="9250302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20" name="Google Shape;2963;p78"/>
            <p:cNvSpPr/>
            <p:nvPr/>
          </p:nvSpPr>
          <p:spPr>
            <a:xfrm>
              <a:off x="9351292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21" name="Google Shape;2964;p78"/>
            <p:cNvSpPr/>
            <p:nvPr/>
          </p:nvSpPr>
          <p:spPr>
            <a:xfrm>
              <a:off x="9351292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22" name="Google Shape;2965;p78"/>
            <p:cNvSpPr/>
            <p:nvPr/>
          </p:nvSpPr>
          <p:spPr>
            <a:xfrm>
              <a:off x="9452580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23" name="Google Shape;2966;p78"/>
            <p:cNvSpPr/>
            <p:nvPr/>
          </p:nvSpPr>
          <p:spPr>
            <a:xfrm>
              <a:off x="9452580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24" name="Google Shape;2967;p78"/>
            <p:cNvSpPr/>
            <p:nvPr/>
          </p:nvSpPr>
          <p:spPr>
            <a:xfrm>
              <a:off x="9452580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25" name="Google Shape;2968;p78"/>
            <p:cNvSpPr/>
            <p:nvPr/>
          </p:nvSpPr>
          <p:spPr>
            <a:xfrm>
              <a:off x="9553869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26" name="Google Shape;2969;p78"/>
            <p:cNvSpPr/>
            <p:nvPr/>
          </p:nvSpPr>
          <p:spPr>
            <a:xfrm>
              <a:off x="9553869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27" name="Google Shape;2970;p78"/>
            <p:cNvSpPr/>
            <p:nvPr/>
          </p:nvSpPr>
          <p:spPr>
            <a:xfrm>
              <a:off x="9655124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28" name="Google Shape;2971;p78"/>
            <p:cNvSpPr/>
            <p:nvPr/>
          </p:nvSpPr>
          <p:spPr>
            <a:xfrm>
              <a:off x="10262489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29" name="Google Shape;2972;p78"/>
            <p:cNvSpPr/>
            <p:nvPr/>
          </p:nvSpPr>
          <p:spPr>
            <a:xfrm>
              <a:off x="9756412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0" name="Google Shape;2973;p78"/>
            <p:cNvSpPr/>
            <p:nvPr/>
          </p:nvSpPr>
          <p:spPr>
            <a:xfrm>
              <a:off x="9857402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1" name="Google Shape;2974;p78"/>
            <p:cNvSpPr/>
            <p:nvPr/>
          </p:nvSpPr>
          <p:spPr>
            <a:xfrm>
              <a:off x="9958956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2" name="Google Shape;2975;p78"/>
            <p:cNvSpPr/>
            <p:nvPr/>
          </p:nvSpPr>
          <p:spPr>
            <a:xfrm>
              <a:off x="10161234" y="1765605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3" name="Google Shape;2976;p78"/>
            <p:cNvSpPr/>
            <p:nvPr/>
          </p:nvSpPr>
          <p:spPr>
            <a:xfrm>
              <a:off x="10060211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4" name="Google Shape;2977;p78"/>
            <p:cNvSpPr/>
            <p:nvPr/>
          </p:nvSpPr>
          <p:spPr>
            <a:xfrm>
              <a:off x="9958956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5" name="Google Shape;2978;p78"/>
            <p:cNvSpPr/>
            <p:nvPr/>
          </p:nvSpPr>
          <p:spPr>
            <a:xfrm>
              <a:off x="9857402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6" name="Google Shape;2979;p78"/>
            <p:cNvSpPr/>
            <p:nvPr/>
          </p:nvSpPr>
          <p:spPr>
            <a:xfrm>
              <a:off x="9756412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7" name="Google Shape;2980;p78"/>
            <p:cNvSpPr/>
            <p:nvPr/>
          </p:nvSpPr>
          <p:spPr>
            <a:xfrm>
              <a:off x="9655124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8" name="Google Shape;2981;p78"/>
            <p:cNvSpPr/>
            <p:nvPr/>
          </p:nvSpPr>
          <p:spPr>
            <a:xfrm>
              <a:off x="9655124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9" name="Google Shape;2982;p78"/>
            <p:cNvSpPr/>
            <p:nvPr/>
          </p:nvSpPr>
          <p:spPr>
            <a:xfrm>
              <a:off x="9553869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40" name="Google Shape;2983;p78"/>
            <p:cNvSpPr/>
            <p:nvPr/>
          </p:nvSpPr>
          <p:spPr>
            <a:xfrm>
              <a:off x="9452580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41" name="Google Shape;2984;p78"/>
            <p:cNvSpPr/>
            <p:nvPr/>
          </p:nvSpPr>
          <p:spPr>
            <a:xfrm>
              <a:off x="9351292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42" name="Google Shape;2985;p78"/>
            <p:cNvSpPr/>
            <p:nvPr/>
          </p:nvSpPr>
          <p:spPr>
            <a:xfrm>
              <a:off x="9250302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43" name="Google Shape;2986;p78"/>
            <p:cNvSpPr/>
            <p:nvPr/>
          </p:nvSpPr>
          <p:spPr>
            <a:xfrm>
              <a:off x="8642937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44" name="Google Shape;2987;p78"/>
            <p:cNvSpPr/>
            <p:nvPr/>
          </p:nvSpPr>
          <p:spPr>
            <a:xfrm>
              <a:off x="8642937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45" name="Google Shape;2988;p78"/>
            <p:cNvSpPr/>
            <p:nvPr/>
          </p:nvSpPr>
          <p:spPr>
            <a:xfrm>
              <a:off x="8744192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46" name="Google Shape;2989;p78"/>
            <p:cNvSpPr/>
            <p:nvPr/>
          </p:nvSpPr>
          <p:spPr>
            <a:xfrm>
              <a:off x="8744192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47" name="Google Shape;2990;p78"/>
            <p:cNvSpPr/>
            <p:nvPr/>
          </p:nvSpPr>
          <p:spPr>
            <a:xfrm>
              <a:off x="8744192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48" name="Google Shape;2991;p78"/>
            <p:cNvSpPr/>
            <p:nvPr/>
          </p:nvSpPr>
          <p:spPr>
            <a:xfrm>
              <a:off x="8744192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49" name="Google Shape;2992;p78"/>
            <p:cNvSpPr/>
            <p:nvPr/>
          </p:nvSpPr>
          <p:spPr>
            <a:xfrm>
              <a:off x="8744192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50" name="Google Shape;2993;p78"/>
            <p:cNvSpPr/>
            <p:nvPr/>
          </p:nvSpPr>
          <p:spPr>
            <a:xfrm>
              <a:off x="8744192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51" name="Google Shape;2994;p78"/>
            <p:cNvSpPr/>
            <p:nvPr/>
          </p:nvSpPr>
          <p:spPr>
            <a:xfrm>
              <a:off x="8744192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52" name="Google Shape;2995;p78"/>
            <p:cNvSpPr/>
            <p:nvPr/>
          </p:nvSpPr>
          <p:spPr>
            <a:xfrm>
              <a:off x="8744192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53" name="Google Shape;2996;p78"/>
            <p:cNvSpPr/>
            <p:nvPr/>
          </p:nvSpPr>
          <p:spPr>
            <a:xfrm>
              <a:off x="8744192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54" name="Google Shape;2997;p78"/>
            <p:cNvSpPr/>
            <p:nvPr/>
          </p:nvSpPr>
          <p:spPr>
            <a:xfrm>
              <a:off x="8845215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55" name="Google Shape;2998;p78"/>
            <p:cNvSpPr/>
            <p:nvPr/>
          </p:nvSpPr>
          <p:spPr>
            <a:xfrm>
              <a:off x="8845215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56" name="Google Shape;2999;p78"/>
            <p:cNvSpPr/>
            <p:nvPr/>
          </p:nvSpPr>
          <p:spPr>
            <a:xfrm>
              <a:off x="8845215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57" name="Google Shape;3000;p78"/>
            <p:cNvSpPr/>
            <p:nvPr/>
          </p:nvSpPr>
          <p:spPr>
            <a:xfrm>
              <a:off x="8845215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58" name="Google Shape;3001;p78"/>
            <p:cNvSpPr/>
            <p:nvPr/>
          </p:nvSpPr>
          <p:spPr>
            <a:xfrm>
              <a:off x="8845215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59" name="Google Shape;3002;p78"/>
            <p:cNvSpPr/>
            <p:nvPr/>
          </p:nvSpPr>
          <p:spPr>
            <a:xfrm>
              <a:off x="8845215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60" name="Google Shape;3003;p78"/>
            <p:cNvSpPr/>
            <p:nvPr/>
          </p:nvSpPr>
          <p:spPr>
            <a:xfrm>
              <a:off x="8845215" y="227168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61" name="Google Shape;3004;p78"/>
            <p:cNvSpPr/>
            <p:nvPr/>
          </p:nvSpPr>
          <p:spPr>
            <a:xfrm>
              <a:off x="8845215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62" name="Google Shape;3005;p78"/>
            <p:cNvSpPr/>
            <p:nvPr/>
          </p:nvSpPr>
          <p:spPr>
            <a:xfrm>
              <a:off x="8946470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63" name="Google Shape;3006;p78"/>
            <p:cNvSpPr/>
            <p:nvPr/>
          </p:nvSpPr>
          <p:spPr>
            <a:xfrm>
              <a:off x="8946470" y="1765605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64" name="Google Shape;3007;p78"/>
            <p:cNvSpPr/>
            <p:nvPr/>
          </p:nvSpPr>
          <p:spPr>
            <a:xfrm>
              <a:off x="8946470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65" name="Google Shape;3008;p78"/>
            <p:cNvSpPr/>
            <p:nvPr/>
          </p:nvSpPr>
          <p:spPr>
            <a:xfrm>
              <a:off x="8946470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66" name="Google Shape;3009;p78"/>
            <p:cNvSpPr/>
            <p:nvPr/>
          </p:nvSpPr>
          <p:spPr>
            <a:xfrm>
              <a:off x="8946470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67" name="Google Shape;3010;p78"/>
            <p:cNvSpPr/>
            <p:nvPr/>
          </p:nvSpPr>
          <p:spPr>
            <a:xfrm>
              <a:off x="8946470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68" name="Google Shape;3011;p78"/>
            <p:cNvSpPr/>
            <p:nvPr/>
          </p:nvSpPr>
          <p:spPr>
            <a:xfrm>
              <a:off x="8946470" y="2271681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69" name="Google Shape;3012;p78"/>
            <p:cNvSpPr/>
            <p:nvPr/>
          </p:nvSpPr>
          <p:spPr>
            <a:xfrm>
              <a:off x="8946470" y="2372671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70" name="Google Shape;3013;p78"/>
            <p:cNvSpPr/>
            <p:nvPr/>
          </p:nvSpPr>
          <p:spPr>
            <a:xfrm>
              <a:off x="9047759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71" name="Google Shape;3014;p78"/>
            <p:cNvSpPr/>
            <p:nvPr/>
          </p:nvSpPr>
          <p:spPr>
            <a:xfrm>
              <a:off x="9047759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72" name="Google Shape;3015;p78"/>
            <p:cNvSpPr/>
            <p:nvPr/>
          </p:nvSpPr>
          <p:spPr>
            <a:xfrm>
              <a:off x="9047759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73" name="Google Shape;3016;p78"/>
            <p:cNvSpPr/>
            <p:nvPr/>
          </p:nvSpPr>
          <p:spPr>
            <a:xfrm>
              <a:off x="9149047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74" name="Google Shape;3017;p78"/>
            <p:cNvSpPr/>
            <p:nvPr/>
          </p:nvSpPr>
          <p:spPr>
            <a:xfrm>
              <a:off x="9149047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75" name="Google Shape;3018;p78"/>
            <p:cNvSpPr/>
            <p:nvPr/>
          </p:nvSpPr>
          <p:spPr>
            <a:xfrm>
              <a:off x="9149047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76" name="Google Shape;3019;p78"/>
            <p:cNvSpPr/>
            <p:nvPr/>
          </p:nvSpPr>
          <p:spPr>
            <a:xfrm>
              <a:off x="9149047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77" name="Google Shape;3020;p78"/>
            <p:cNvSpPr/>
            <p:nvPr/>
          </p:nvSpPr>
          <p:spPr>
            <a:xfrm>
              <a:off x="9047759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78" name="Google Shape;3021;p78"/>
            <p:cNvSpPr/>
            <p:nvPr/>
          </p:nvSpPr>
          <p:spPr>
            <a:xfrm>
              <a:off x="9047759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79" name="Google Shape;3022;p78"/>
            <p:cNvSpPr/>
            <p:nvPr/>
          </p:nvSpPr>
          <p:spPr>
            <a:xfrm>
              <a:off x="9047759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80" name="Google Shape;3023;p78"/>
            <p:cNvSpPr/>
            <p:nvPr/>
          </p:nvSpPr>
          <p:spPr>
            <a:xfrm>
              <a:off x="9047759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81" name="Google Shape;3024;p78"/>
            <p:cNvSpPr/>
            <p:nvPr/>
          </p:nvSpPr>
          <p:spPr>
            <a:xfrm>
              <a:off x="9047759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82" name="Google Shape;3025;p78"/>
            <p:cNvSpPr/>
            <p:nvPr/>
          </p:nvSpPr>
          <p:spPr>
            <a:xfrm>
              <a:off x="9047759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83" name="Google Shape;3026;p78"/>
            <p:cNvSpPr/>
            <p:nvPr/>
          </p:nvSpPr>
          <p:spPr>
            <a:xfrm>
              <a:off x="8946470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84" name="Google Shape;3027;p78"/>
            <p:cNvSpPr/>
            <p:nvPr/>
          </p:nvSpPr>
          <p:spPr>
            <a:xfrm>
              <a:off x="8845215" y="247395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85" name="Google Shape;3028;p78"/>
            <p:cNvSpPr/>
            <p:nvPr/>
          </p:nvSpPr>
          <p:spPr>
            <a:xfrm>
              <a:off x="8845215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86" name="Google Shape;3029;p78"/>
            <p:cNvSpPr/>
            <p:nvPr/>
          </p:nvSpPr>
          <p:spPr>
            <a:xfrm>
              <a:off x="8744192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87" name="Google Shape;3030;p78"/>
            <p:cNvSpPr/>
            <p:nvPr/>
          </p:nvSpPr>
          <p:spPr>
            <a:xfrm>
              <a:off x="8136827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88" name="Google Shape;3031;p78"/>
            <p:cNvSpPr/>
            <p:nvPr/>
          </p:nvSpPr>
          <p:spPr>
            <a:xfrm>
              <a:off x="8136827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89" name="Google Shape;3032;p78"/>
            <p:cNvSpPr/>
            <p:nvPr/>
          </p:nvSpPr>
          <p:spPr>
            <a:xfrm>
              <a:off x="8136827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90" name="Google Shape;3033;p78"/>
            <p:cNvSpPr/>
            <p:nvPr/>
          </p:nvSpPr>
          <p:spPr>
            <a:xfrm>
              <a:off x="8136827" y="2271681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91" name="Google Shape;3034;p78"/>
            <p:cNvSpPr/>
            <p:nvPr/>
          </p:nvSpPr>
          <p:spPr>
            <a:xfrm>
              <a:off x="8136827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92" name="Google Shape;3035;p78"/>
            <p:cNvSpPr/>
            <p:nvPr/>
          </p:nvSpPr>
          <p:spPr>
            <a:xfrm>
              <a:off x="8136827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93" name="Google Shape;3036;p78"/>
            <p:cNvSpPr/>
            <p:nvPr/>
          </p:nvSpPr>
          <p:spPr>
            <a:xfrm>
              <a:off x="8136827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94" name="Google Shape;3037;p78"/>
            <p:cNvSpPr/>
            <p:nvPr/>
          </p:nvSpPr>
          <p:spPr>
            <a:xfrm>
              <a:off x="8136827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95" name="Google Shape;3038;p78"/>
            <p:cNvSpPr/>
            <p:nvPr/>
          </p:nvSpPr>
          <p:spPr>
            <a:xfrm>
              <a:off x="8136827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96" name="Google Shape;3039;p78"/>
            <p:cNvSpPr/>
            <p:nvPr/>
          </p:nvSpPr>
          <p:spPr>
            <a:xfrm>
              <a:off x="8136827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97" name="Google Shape;3040;p78"/>
            <p:cNvSpPr/>
            <p:nvPr/>
          </p:nvSpPr>
          <p:spPr>
            <a:xfrm>
              <a:off x="8136827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98" name="Google Shape;3041;p78"/>
            <p:cNvSpPr/>
            <p:nvPr/>
          </p:nvSpPr>
          <p:spPr>
            <a:xfrm>
              <a:off x="8136827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99" name="Google Shape;3042;p78"/>
            <p:cNvSpPr/>
            <p:nvPr/>
          </p:nvSpPr>
          <p:spPr>
            <a:xfrm>
              <a:off x="8136827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00" name="Google Shape;3043;p78"/>
            <p:cNvSpPr/>
            <p:nvPr/>
          </p:nvSpPr>
          <p:spPr>
            <a:xfrm>
              <a:off x="8136827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01" name="Google Shape;3044;p78"/>
            <p:cNvSpPr/>
            <p:nvPr/>
          </p:nvSpPr>
          <p:spPr>
            <a:xfrm>
              <a:off x="8136827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02" name="Google Shape;3045;p78"/>
            <p:cNvSpPr/>
            <p:nvPr/>
          </p:nvSpPr>
          <p:spPr>
            <a:xfrm>
              <a:off x="8238116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03" name="Google Shape;3046;p78"/>
            <p:cNvSpPr/>
            <p:nvPr/>
          </p:nvSpPr>
          <p:spPr>
            <a:xfrm>
              <a:off x="8238116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04" name="Google Shape;3047;p78"/>
            <p:cNvSpPr/>
            <p:nvPr/>
          </p:nvSpPr>
          <p:spPr>
            <a:xfrm>
              <a:off x="8238116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05" name="Google Shape;3048;p78"/>
            <p:cNvSpPr/>
            <p:nvPr/>
          </p:nvSpPr>
          <p:spPr>
            <a:xfrm>
              <a:off x="8238116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06" name="Google Shape;3049;p78"/>
            <p:cNvSpPr/>
            <p:nvPr/>
          </p:nvSpPr>
          <p:spPr>
            <a:xfrm>
              <a:off x="8238116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07" name="Google Shape;3050;p78"/>
            <p:cNvSpPr/>
            <p:nvPr/>
          </p:nvSpPr>
          <p:spPr>
            <a:xfrm>
              <a:off x="8238116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08" name="Google Shape;3051;p78"/>
            <p:cNvSpPr/>
            <p:nvPr/>
          </p:nvSpPr>
          <p:spPr>
            <a:xfrm>
              <a:off x="8238116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09" name="Google Shape;3052;p78"/>
            <p:cNvSpPr/>
            <p:nvPr/>
          </p:nvSpPr>
          <p:spPr>
            <a:xfrm>
              <a:off x="8238116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10" name="Google Shape;3053;p78"/>
            <p:cNvSpPr/>
            <p:nvPr/>
          </p:nvSpPr>
          <p:spPr>
            <a:xfrm>
              <a:off x="8238116" y="227168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11" name="Google Shape;3054;p78"/>
            <p:cNvSpPr/>
            <p:nvPr/>
          </p:nvSpPr>
          <p:spPr>
            <a:xfrm>
              <a:off x="8238116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12" name="Google Shape;3055;p78"/>
            <p:cNvSpPr/>
            <p:nvPr/>
          </p:nvSpPr>
          <p:spPr>
            <a:xfrm>
              <a:off x="8238116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13" name="Google Shape;3056;p78"/>
            <p:cNvSpPr/>
            <p:nvPr/>
          </p:nvSpPr>
          <p:spPr>
            <a:xfrm>
              <a:off x="8238116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14" name="Google Shape;3057;p78"/>
            <p:cNvSpPr/>
            <p:nvPr/>
          </p:nvSpPr>
          <p:spPr>
            <a:xfrm>
              <a:off x="8238116" y="2676502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15" name="Google Shape;3058;p78"/>
            <p:cNvSpPr/>
            <p:nvPr/>
          </p:nvSpPr>
          <p:spPr>
            <a:xfrm>
              <a:off x="8238116" y="2777791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16" name="Google Shape;3059;p78"/>
            <p:cNvSpPr/>
            <p:nvPr/>
          </p:nvSpPr>
          <p:spPr>
            <a:xfrm>
              <a:off x="8238116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17" name="Google Shape;3060;p78"/>
            <p:cNvSpPr/>
            <p:nvPr/>
          </p:nvSpPr>
          <p:spPr>
            <a:xfrm>
              <a:off x="8238116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18" name="Google Shape;3061;p78"/>
            <p:cNvSpPr/>
            <p:nvPr/>
          </p:nvSpPr>
          <p:spPr>
            <a:xfrm>
              <a:off x="8238116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19" name="Google Shape;3062;p78"/>
            <p:cNvSpPr/>
            <p:nvPr/>
          </p:nvSpPr>
          <p:spPr>
            <a:xfrm>
              <a:off x="8238116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20" name="Google Shape;3063;p78"/>
            <p:cNvSpPr/>
            <p:nvPr/>
          </p:nvSpPr>
          <p:spPr>
            <a:xfrm>
              <a:off x="8238116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21" name="Google Shape;3064;p78"/>
            <p:cNvSpPr/>
            <p:nvPr/>
          </p:nvSpPr>
          <p:spPr>
            <a:xfrm>
              <a:off x="8238116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22" name="Google Shape;3065;p78"/>
            <p:cNvSpPr/>
            <p:nvPr/>
          </p:nvSpPr>
          <p:spPr>
            <a:xfrm>
              <a:off x="8238116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23" name="Google Shape;3066;p78"/>
            <p:cNvSpPr/>
            <p:nvPr/>
          </p:nvSpPr>
          <p:spPr>
            <a:xfrm>
              <a:off x="8339371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24" name="Google Shape;3067;p78"/>
            <p:cNvSpPr/>
            <p:nvPr/>
          </p:nvSpPr>
          <p:spPr>
            <a:xfrm>
              <a:off x="8339371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25" name="Google Shape;3068;p78"/>
            <p:cNvSpPr/>
            <p:nvPr/>
          </p:nvSpPr>
          <p:spPr>
            <a:xfrm>
              <a:off x="8339371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26" name="Google Shape;3069;p78"/>
            <p:cNvSpPr/>
            <p:nvPr/>
          </p:nvSpPr>
          <p:spPr>
            <a:xfrm>
              <a:off x="8339371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27" name="Google Shape;3070;p78"/>
            <p:cNvSpPr/>
            <p:nvPr/>
          </p:nvSpPr>
          <p:spPr>
            <a:xfrm>
              <a:off x="8339371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28" name="Google Shape;3071;p78"/>
            <p:cNvSpPr/>
            <p:nvPr/>
          </p:nvSpPr>
          <p:spPr>
            <a:xfrm>
              <a:off x="8339371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29" name="Google Shape;3072;p78"/>
            <p:cNvSpPr/>
            <p:nvPr/>
          </p:nvSpPr>
          <p:spPr>
            <a:xfrm>
              <a:off x="8339371" y="227168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0" name="Google Shape;3073;p78"/>
            <p:cNvSpPr/>
            <p:nvPr/>
          </p:nvSpPr>
          <p:spPr>
            <a:xfrm>
              <a:off x="8339371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1" name="Google Shape;3074;p78"/>
            <p:cNvSpPr/>
            <p:nvPr/>
          </p:nvSpPr>
          <p:spPr>
            <a:xfrm>
              <a:off x="8339371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2" name="Google Shape;3075;p78"/>
            <p:cNvSpPr/>
            <p:nvPr/>
          </p:nvSpPr>
          <p:spPr>
            <a:xfrm>
              <a:off x="8339371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3" name="Google Shape;3076;p78"/>
            <p:cNvSpPr/>
            <p:nvPr/>
          </p:nvSpPr>
          <p:spPr>
            <a:xfrm>
              <a:off x="8339371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4" name="Google Shape;3077;p78"/>
            <p:cNvSpPr/>
            <p:nvPr/>
          </p:nvSpPr>
          <p:spPr>
            <a:xfrm>
              <a:off x="8339371" y="2777791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5" name="Google Shape;3078;p78"/>
            <p:cNvSpPr/>
            <p:nvPr/>
          </p:nvSpPr>
          <p:spPr>
            <a:xfrm>
              <a:off x="8339371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6" name="Google Shape;3079;p78"/>
            <p:cNvSpPr/>
            <p:nvPr/>
          </p:nvSpPr>
          <p:spPr>
            <a:xfrm>
              <a:off x="8339371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7" name="Google Shape;3080;p78"/>
            <p:cNvSpPr/>
            <p:nvPr/>
          </p:nvSpPr>
          <p:spPr>
            <a:xfrm>
              <a:off x="8339371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8" name="Google Shape;3081;p78"/>
            <p:cNvSpPr/>
            <p:nvPr/>
          </p:nvSpPr>
          <p:spPr>
            <a:xfrm>
              <a:off x="8339371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9" name="Google Shape;3082;p78"/>
            <p:cNvSpPr/>
            <p:nvPr/>
          </p:nvSpPr>
          <p:spPr>
            <a:xfrm>
              <a:off x="8339371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0" name="Google Shape;3083;p78"/>
            <p:cNvSpPr/>
            <p:nvPr/>
          </p:nvSpPr>
          <p:spPr>
            <a:xfrm>
              <a:off x="8440659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1" name="Google Shape;3084;p78"/>
            <p:cNvSpPr/>
            <p:nvPr/>
          </p:nvSpPr>
          <p:spPr>
            <a:xfrm>
              <a:off x="8440659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2" name="Google Shape;3085;p78"/>
            <p:cNvSpPr/>
            <p:nvPr/>
          </p:nvSpPr>
          <p:spPr>
            <a:xfrm>
              <a:off x="8440659" y="1866860"/>
              <a:ext cx="82585" cy="70759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3" name="Google Shape;3086;p78"/>
            <p:cNvSpPr/>
            <p:nvPr/>
          </p:nvSpPr>
          <p:spPr>
            <a:xfrm>
              <a:off x="8440659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4" name="Google Shape;3087;p78"/>
            <p:cNvSpPr/>
            <p:nvPr/>
          </p:nvSpPr>
          <p:spPr>
            <a:xfrm>
              <a:off x="8440659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5" name="Google Shape;3088;p78"/>
            <p:cNvSpPr/>
            <p:nvPr/>
          </p:nvSpPr>
          <p:spPr>
            <a:xfrm>
              <a:off x="8440659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6" name="Google Shape;3089;p78"/>
            <p:cNvSpPr/>
            <p:nvPr/>
          </p:nvSpPr>
          <p:spPr>
            <a:xfrm>
              <a:off x="8440659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7" name="Google Shape;3090;p78"/>
            <p:cNvSpPr/>
            <p:nvPr/>
          </p:nvSpPr>
          <p:spPr>
            <a:xfrm>
              <a:off x="8440659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8" name="Google Shape;3091;p78"/>
            <p:cNvSpPr/>
            <p:nvPr/>
          </p:nvSpPr>
          <p:spPr>
            <a:xfrm>
              <a:off x="8440659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9" name="Google Shape;3092;p78"/>
            <p:cNvSpPr/>
            <p:nvPr/>
          </p:nvSpPr>
          <p:spPr>
            <a:xfrm>
              <a:off x="8440659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50" name="Google Shape;3093;p78"/>
            <p:cNvSpPr/>
            <p:nvPr/>
          </p:nvSpPr>
          <p:spPr>
            <a:xfrm>
              <a:off x="8440659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51" name="Google Shape;3094;p78"/>
            <p:cNvSpPr/>
            <p:nvPr/>
          </p:nvSpPr>
          <p:spPr>
            <a:xfrm>
              <a:off x="8440659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52" name="Google Shape;3095;p78"/>
            <p:cNvSpPr/>
            <p:nvPr/>
          </p:nvSpPr>
          <p:spPr>
            <a:xfrm>
              <a:off x="8440659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53" name="Google Shape;3096;p78"/>
            <p:cNvSpPr/>
            <p:nvPr/>
          </p:nvSpPr>
          <p:spPr>
            <a:xfrm>
              <a:off x="8440394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54" name="Google Shape;3097;p78"/>
            <p:cNvSpPr/>
            <p:nvPr/>
          </p:nvSpPr>
          <p:spPr>
            <a:xfrm>
              <a:off x="8440659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55" name="Google Shape;3098;p78"/>
            <p:cNvSpPr/>
            <p:nvPr/>
          </p:nvSpPr>
          <p:spPr>
            <a:xfrm>
              <a:off x="8440394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56" name="Google Shape;3099;p78"/>
            <p:cNvSpPr/>
            <p:nvPr/>
          </p:nvSpPr>
          <p:spPr>
            <a:xfrm>
              <a:off x="8541948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57" name="Google Shape;3100;p78"/>
            <p:cNvSpPr/>
            <p:nvPr/>
          </p:nvSpPr>
          <p:spPr>
            <a:xfrm>
              <a:off x="8541948" y="1765605"/>
              <a:ext cx="82585" cy="7079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58" name="Google Shape;3101;p78"/>
            <p:cNvSpPr/>
            <p:nvPr/>
          </p:nvSpPr>
          <p:spPr>
            <a:xfrm>
              <a:off x="8541948" y="1866860"/>
              <a:ext cx="82585" cy="7079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59" name="Google Shape;3102;p78"/>
            <p:cNvSpPr/>
            <p:nvPr/>
          </p:nvSpPr>
          <p:spPr>
            <a:xfrm>
              <a:off x="8541948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60" name="Google Shape;3103;p78"/>
            <p:cNvSpPr/>
            <p:nvPr/>
          </p:nvSpPr>
          <p:spPr>
            <a:xfrm>
              <a:off x="8541948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61" name="Google Shape;3104;p78"/>
            <p:cNvSpPr/>
            <p:nvPr/>
          </p:nvSpPr>
          <p:spPr>
            <a:xfrm>
              <a:off x="8541948" y="2170393"/>
              <a:ext cx="82585" cy="70825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62" name="Google Shape;3105;p78"/>
            <p:cNvSpPr/>
            <p:nvPr/>
          </p:nvSpPr>
          <p:spPr>
            <a:xfrm>
              <a:off x="8541948" y="2271681"/>
              <a:ext cx="82585" cy="7079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63" name="Google Shape;3106;p78"/>
            <p:cNvSpPr/>
            <p:nvPr/>
          </p:nvSpPr>
          <p:spPr>
            <a:xfrm>
              <a:off x="8541948" y="2372671"/>
              <a:ext cx="82652" cy="71091"/>
            </a:xfrm>
            <a:custGeom>
              <a:avLst/>
              <a:gdLst/>
              <a:ahLst/>
              <a:cxnLst/>
              <a:rect l="l" t="t" r="r" b="b"/>
              <a:pathLst>
                <a:path w="2488" h="2140" extrusionOk="0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64" name="Google Shape;3107;p78"/>
            <p:cNvSpPr/>
            <p:nvPr/>
          </p:nvSpPr>
          <p:spPr>
            <a:xfrm>
              <a:off x="8541948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65" name="Google Shape;3108;p78"/>
            <p:cNvSpPr/>
            <p:nvPr/>
          </p:nvSpPr>
          <p:spPr>
            <a:xfrm>
              <a:off x="8642937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66" name="Google Shape;3109;p78"/>
            <p:cNvSpPr/>
            <p:nvPr/>
          </p:nvSpPr>
          <p:spPr>
            <a:xfrm>
              <a:off x="8642937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67" name="Google Shape;3110;p78"/>
            <p:cNvSpPr/>
            <p:nvPr/>
          </p:nvSpPr>
          <p:spPr>
            <a:xfrm>
              <a:off x="8642937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68" name="Google Shape;3111;p78"/>
            <p:cNvSpPr/>
            <p:nvPr/>
          </p:nvSpPr>
          <p:spPr>
            <a:xfrm>
              <a:off x="8642937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69" name="Google Shape;3112;p78"/>
            <p:cNvSpPr/>
            <p:nvPr/>
          </p:nvSpPr>
          <p:spPr>
            <a:xfrm>
              <a:off x="8642937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70" name="Google Shape;3113;p78"/>
            <p:cNvSpPr/>
            <p:nvPr/>
          </p:nvSpPr>
          <p:spPr>
            <a:xfrm>
              <a:off x="8642937" y="2170426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71" name="Google Shape;3114;p78"/>
            <p:cNvSpPr/>
            <p:nvPr/>
          </p:nvSpPr>
          <p:spPr>
            <a:xfrm>
              <a:off x="8642937" y="227168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72" name="Google Shape;3115;p78"/>
            <p:cNvSpPr/>
            <p:nvPr/>
          </p:nvSpPr>
          <p:spPr>
            <a:xfrm>
              <a:off x="8642937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73" name="Google Shape;3116;p78"/>
            <p:cNvSpPr/>
            <p:nvPr/>
          </p:nvSpPr>
          <p:spPr>
            <a:xfrm>
              <a:off x="8642937" y="247395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74" name="Google Shape;3117;p78"/>
            <p:cNvSpPr/>
            <p:nvPr/>
          </p:nvSpPr>
          <p:spPr>
            <a:xfrm>
              <a:off x="8642937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75" name="Google Shape;3118;p78"/>
            <p:cNvSpPr/>
            <p:nvPr/>
          </p:nvSpPr>
          <p:spPr>
            <a:xfrm>
              <a:off x="8541948" y="2575247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76" name="Google Shape;3119;p78"/>
            <p:cNvSpPr/>
            <p:nvPr/>
          </p:nvSpPr>
          <p:spPr>
            <a:xfrm>
              <a:off x="8541948" y="2676502"/>
              <a:ext cx="82585" cy="7079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77" name="Google Shape;3120;p78"/>
            <p:cNvSpPr/>
            <p:nvPr/>
          </p:nvSpPr>
          <p:spPr>
            <a:xfrm>
              <a:off x="8541948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78" name="Google Shape;3121;p78"/>
            <p:cNvSpPr/>
            <p:nvPr/>
          </p:nvSpPr>
          <p:spPr>
            <a:xfrm>
              <a:off x="8541948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79" name="Google Shape;3122;p78"/>
            <p:cNvSpPr/>
            <p:nvPr/>
          </p:nvSpPr>
          <p:spPr>
            <a:xfrm>
              <a:off x="8541649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80" name="Google Shape;3123;p78"/>
            <p:cNvSpPr/>
            <p:nvPr/>
          </p:nvSpPr>
          <p:spPr>
            <a:xfrm>
              <a:off x="8541948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81" name="Google Shape;3124;p78"/>
            <p:cNvSpPr/>
            <p:nvPr/>
          </p:nvSpPr>
          <p:spPr>
            <a:xfrm>
              <a:off x="8541649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82" name="Google Shape;3125;p78"/>
            <p:cNvSpPr/>
            <p:nvPr/>
          </p:nvSpPr>
          <p:spPr>
            <a:xfrm>
              <a:off x="8541948" y="2980334"/>
              <a:ext cx="82585" cy="7079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83" name="Google Shape;3126;p78"/>
            <p:cNvSpPr/>
            <p:nvPr/>
          </p:nvSpPr>
          <p:spPr>
            <a:xfrm>
              <a:off x="8440659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84" name="Google Shape;3127;p78"/>
            <p:cNvSpPr/>
            <p:nvPr/>
          </p:nvSpPr>
          <p:spPr>
            <a:xfrm>
              <a:off x="8339371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85" name="Google Shape;3128;p78"/>
            <p:cNvSpPr/>
            <p:nvPr/>
          </p:nvSpPr>
          <p:spPr>
            <a:xfrm>
              <a:off x="8238116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86" name="Google Shape;3129;p78"/>
            <p:cNvSpPr/>
            <p:nvPr/>
          </p:nvSpPr>
          <p:spPr>
            <a:xfrm>
              <a:off x="8136827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87" name="Google Shape;3130;p78"/>
            <p:cNvSpPr/>
            <p:nvPr/>
          </p:nvSpPr>
          <p:spPr>
            <a:xfrm>
              <a:off x="8035572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88" name="Google Shape;3131;p78"/>
            <p:cNvSpPr/>
            <p:nvPr/>
          </p:nvSpPr>
          <p:spPr>
            <a:xfrm>
              <a:off x="7934284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89" name="Google Shape;3132;p78"/>
            <p:cNvSpPr/>
            <p:nvPr/>
          </p:nvSpPr>
          <p:spPr>
            <a:xfrm>
              <a:off x="8845215" y="4296053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90" name="Google Shape;3133;p78"/>
            <p:cNvSpPr/>
            <p:nvPr/>
          </p:nvSpPr>
          <p:spPr>
            <a:xfrm>
              <a:off x="8845215" y="4194798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91" name="Google Shape;3134;p78"/>
            <p:cNvSpPr/>
            <p:nvPr/>
          </p:nvSpPr>
          <p:spPr>
            <a:xfrm>
              <a:off x="8946470" y="3992520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92" name="Google Shape;3135;p78"/>
            <p:cNvSpPr/>
            <p:nvPr/>
          </p:nvSpPr>
          <p:spPr>
            <a:xfrm>
              <a:off x="8946470" y="389123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93" name="Google Shape;3136;p78"/>
            <p:cNvSpPr/>
            <p:nvPr/>
          </p:nvSpPr>
          <p:spPr>
            <a:xfrm>
              <a:off x="8744192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94" name="Google Shape;3137;p78"/>
            <p:cNvSpPr/>
            <p:nvPr/>
          </p:nvSpPr>
          <p:spPr>
            <a:xfrm>
              <a:off x="8744192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95" name="Google Shape;3138;p78"/>
            <p:cNvSpPr/>
            <p:nvPr/>
          </p:nvSpPr>
          <p:spPr>
            <a:xfrm>
              <a:off x="8642937" y="4296053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96" name="Google Shape;3139;p78"/>
            <p:cNvSpPr/>
            <p:nvPr/>
          </p:nvSpPr>
          <p:spPr>
            <a:xfrm>
              <a:off x="8642937" y="4194798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97" name="Google Shape;3140;p78"/>
            <p:cNvSpPr/>
            <p:nvPr/>
          </p:nvSpPr>
          <p:spPr>
            <a:xfrm>
              <a:off x="8642937" y="4093510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98" name="Google Shape;3141;p78"/>
            <p:cNvSpPr/>
            <p:nvPr/>
          </p:nvSpPr>
          <p:spPr>
            <a:xfrm>
              <a:off x="8541748" y="4296053"/>
              <a:ext cx="82851" cy="7102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99" name="Google Shape;3142;p78"/>
            <p:cNvSpPr/>
            <p:nvPr/>
          </p:nvSpPr>
          <p:spPr>
            <a:xfrm>
              <a:off x="8541748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00" name="Google Shape;3143;p78"/>
            <p:cNvSpPr/>
            <p:nvPr/>
          </p:nvSpPr>
          <p:spPr>
            <a:xfrm>
              <a:off x="8845215" y="4498597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01" name="Google Shape;3144;p78"/>
            <p:cNvSpPr/>
            <p:nvPr/>
          </p:nvSpPr>
          <p:spPr>
            <a:xfrm>
              <a:off x="8744192" y="4498597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02" name="Google Shape;3145;p78"/>
            <p:cNvSpPr/>
            <p:nvPr/>
          </p:nvSpPr>
          <p:spPr>
            <a:xfrm>
              <a:off x="8642937" y="4498597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03" name="Google Shape;3146;p78"/>
            <p:cNvSpPr/>
            <p:nvPr/>
          </p:nvSpPr>
          <p:spPr>
            <a:xfrm>
              <a:off x="8541649" y="4498597"/>
              <a:ext cx="82884" cy="70825"/>
            </a:xfrm>
            <a:custGeom>
              <a:avLst/>
              <a:gdLst/>
              <a:ahLst/>
              <a:cxnLst/>
              <a:rect l="l" t="t" r="r" b="b"/>
              <a:pathLst>
                <a:path w="2495" h="2132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04" name="Google Shape;3147;p78"/>
            <p:cNvSpPr/>
            <p:nvPr/>
          </p:nvSpPr>
          <p:spPr>
            <a:xfrm>
              <a:off x="8440659" y="4498597"/>
              <a:ext cx="82585" cy="70825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05" name="Google Shape;3148;p78"/>
            <p:cNvSpPr/>
            <p:nvPr/>
          </p:nvSpPr>
          <p:spPr>
            <a:xfrm>
              <a:off x="8440659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06" name="Google Shape;3149;p78"/>
            <p:cNvSpPr/>
            <p:nvPr/>
          </p:nvSpPr>
          <p:spPr>
            <a:xfrm>
              <a:off x="8339371" y="439734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07" name="Google Shape;3150;p78"/>
            <p:cNvSpPr/>
            <p:nvPr/>
          </p:nvSpPr>
          <p:spPr>
            <a:xfrm>
              <a:off x="8339205" y="4296053"/>
              <a:ext cx="82851" cy="70892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08" name="Google Shape;3151;p78"/>
            <p:cNvSpPr/>
            <p:nvPr/>
          </p:nvSpPr>
          <p:spPr>
            <a:xfrm>
              <a:off x="8237916" y="4296053"/>
              <a:ext cx="82851" cy="70892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09" name="Google Shape;3152;p78"/>
            <p:cNvSpPr/>
            <p:nvPr/>
          </p:nvSpPr>
          <p:spPr>
            <a:xfrm>
              <a:off x="8237916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10" name="Google Shape;3153;p78"/>
            <p:cNvSpPr/>
            <p:nvPr/>
          </p:nvSpPr>
          <p:spPr>
            <a:xfrm>
              <a:off x="8136661" y="4194798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11" name="Google Shape;3154;p78"/>
            <p:cNvSpPr/>
            <p:nvPr/>
          </p:nvSpPr>
          <p:spPr>
            <a:xfrm>
              <a:off x="8136661" y="4093510"/>
              <a:ext cx="82851" cy="71091"/>
            </a:xfrm>
            <a:custGeom>
              <a:avLst/>
              <a:gdLst/>
              <a:ahLst/>
              <a:cxnLst/>
              <a:rect l="l" t="t" r="r" b="b"/>
              <a:pathLst>
                <a:path w="2494" h="2140" extrusionOk="0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12" name="Google Shape;3155;p78"/>
            <p:cNvSpPr/>
            <p:nvPr/>
          </p:nvSpPr>
          <p:spPr>
            <a:xfrm>
              <a:off x="8339205" y="4093510"/>
              <a:ext cx="82851" cy="71025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13" name="Google Shape;3156;p78"/>
            <p:cNvSpPr/>
            <p:nvPr/>
          </p:nvSpPr>
          <p:spPr>
            <a:xfrm>
              <a:off x="8238116" y="3992520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14" name="Google Shape;3157;p78"/>
            <p:cNvSpPr/>
            <p:nvPr/>
          </p:nvSpPr>
          <p:spPr>
            <a:xfrm>
              <a:off x="8136827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15" name="Google Shape;3158;p78"/>
            <p:cNvSpPr/>
            <p:nvPr/>
          </p:nvSpPr>
          <p:spPr>
            <a:xfrm>
              <a:off x="10566055" y="1765605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16" name="Google Shape;3159;p78"/>
            <p:cNvSpPr/>
            <p:nvPr/>
          </p:nvSpPr>
          <p:spPr>
            <a:xfrm>
              <a:off x="10465033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17" name="Google Shape;3160;p78"/>
            <p:cNvSpPr/>
            <p:nvPr/>
          </p:nvSpPr>
          <p:spPr>
            <a:xfrm>
              <a:off x="10465033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18" name="Google Shape;3161;p78"/>
            <p:cNvSpPr/>
            <p:nvPr/>
          </p:nvSpPr>
          <p:spPr>
            <a:xfrm>
              <a:off x="10363777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19" name="Google Shape;3162;p78"/>
            <p:cNvSpPr/>
            <p:nvPr/>
          </p:nvSpPr>
          <p:spPr>
            <a:xfrm>
              <a:off x="10363777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20" name="Google Shape;3163;p78"/>
            <p:cNvSpPr/>
            <p:nvPr/>
          </p:nvSpPr>
          <p:spPr>
            <a:xfrm>
              <a:off x="10262489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21" name="Google Shape;3164;p78"/>
            <p:cNvSpPr/>
            <p:nvPr/>
          </p:nvSpPr>
          <p:spPr>
            <a:xfrm>
              <a:off x="10262489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22" name="Google Shape;3165;p78"/>
            <p:cNvSpPr/>
            <p:nvPr/>
          </p:nvSpPr>
          <p:spPr>
            <a:xfrm>
              <a:off x="10161234" y="1866860"/>
              <a:ext cx="82918" cy="70759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23" name="Google Shape;3166;p78"/>
            <p:cNvSpPr/>
            <p:nvPr/>
          </p:nvSpPr>
          <p:spPr>
            <a:xfrm>
              <a:off x="10161234" y="1664316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24" name="Google Shape;3167;p78"/>
            <p:cNvSpPr/>
            <p:nvPr/>
          </p:nvSpPr>
          <p:spPr>
            <a:xfrm>
              <a:off x="10060211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25" name="Google Shape;3168;p78"/>
            <p:cNvSpPr/>
            <p:nvPr/>
          </p:nvSpPr>
          <p:spPr>
            <a:xfrm>
              <a:off x="10060211" y="1866860"/>
              <a:ext cx="82685" cy="70759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26" name="Google Shape;3169;p78"/>
            <p:cNvSpPr/>
            <p:nvPr/>
          </p:nvSpPr>
          <p:spPr>
            <a:xfrm>
              <a:off x="10060211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27" name="Google Shape;3170;p78"/>
            <p:cNvSpPr/>
            <p:nvPr/>
          </p:nvSpPr>
          <p:spPr>
            <a:xfrm>
              <a:off x="10060211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28" name="Google Shape;3171;p78"/>
            <p:cNvSpPr/>
            <p:nvPr/>
          </p:nvSpPr>
          <p:spPr>
            <a:xfrm>
              <a:off x="9958956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29" name="Google Shape;3172;p78"/>
            <p:cNvSpPr/>
            <p:nvPr/>
          </p:nvSpPr>
          <p:spPr>
            <a:xfrm>
              <a:off x="9958956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30" name="Google Shape;3173;p78"/>
            <p:cNvSpPr/>
            <p:nvPr/>
          </p:nvSpPr>
          <p:spPr>
            <a:xfrm>
              <a:off x="9958956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31" name="Google Shape;3174;p78"/>
            <p:cNvSpPr/>
            <p:nvPr/>
          </p:nvSpPr>
          <p:spPr>
            <a:xfrm>
              <a:off x="9958956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32" name="Google Shape;3175;p78"/>
            <p:cNvSpPr/>
            <p:nvPr/>
          </p:nvSpPr>
          <p:spPr>
            <a:xfrm>
              <a:off x="9857402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33" name="Google Shape;3176;p78"/>
            <p:cNvSpPr/>
            <p:nvPr/>
          </p:nvSpPr>
          <p:spPr>
            <a:xfrm>
              <a:off x="9857402" y="2069138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34" name="Google Shape;3177;p78"/>
            <p:cNvSpPr/>
            <p:nvPr/>
          </p:nvSpPr>
          <p:spPr>
            <a:xfrm>
              <a:off x="9857402" y="1866860"/>
              <a:ext cx="82951" cy="70759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35" name="Google Shape;3178;p78"/>
            <p:cNvSpPr/>
            <p:nvPr/>
          </p:nvSpPr>
          <p:spPr>
            <a:xfrm>
              <a:off x="9857402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36" name="Google Shape;3179;p78"/>
            <p:cNvSpPr/>
            <p:nvPr/>
          </p:nvSpPr>
          <p:spPr>
            <a:xfrm>
              <a:off x="9756412" y="2271681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37" name="Google Shape;3180;p78"/>
            <p:cNvSpPr/>
            <p:nvPr/>
          </p:nvSpPr>
          <p:spPr>
            <a:xfrm>
              <a:off x="9756412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38" name="Google Shape;3181;p78"/>
            <p:cNvSpPr/>
            <p:nvPr/>
          </p:nvSpPr>
          <p:spPr>
            <a:xfrm>
              <a:off x="9756412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39" name="Google Shape;3182;p78"/>
            <p:cNvSpPr/>
            <p:nvPr/>
          </p:nvSpPr>
          <p:spPr>
            <a:xfrm>
              <a:off x="9756412" y="1866860"/>
              <a:ext cx="82652" cy="70759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40" name="Google Shape;3183;p78"/>
            <p:cNvSpPr/>
            <p:nvPr/>
          </p:nvSpPr>
          <p:spPr>
            <a:xfrm>
              <a:off x="9756412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41" name="Google Shape;3184;p78"/>
            <p:cNvSpPr/>
            <p:nvPr/>
          </p:nvSpPr>
          <p:spPr>
            <a:xfrm>
              <a:off x="9655124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42" name="Google Shape;3185;p78"/>
            <p:cNvSpPr/>
            <p:nvPr/>
          </p:nvSpPr>
          <p:spPr>
            <a:xfrm>
              <a:off x="9655124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43" name="Google Shape;3186;p78"/>
            <p:cNvSpPr/>
            <p:nvPr/>
          </p:nvSpPr>
          <p:spPr>
            <a:xfrm>
              <a:off x="9553869" y="196784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44" name="Google Shape;3187;p78"/>
            <p:cNvSpPr/>
            <p:nvPr/>
          </p:nvSpPr>
          <p:spPr>
            <a:xfrm>
              <a:off x="9553869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45" name="Google Shape;3188;p78"/>
            <p:cNvSpPr/>
            <p:nvPr/>
          </p:nvSpPr>
          <p:spPr>
            <a:xfrm>
              <a:off x="9553869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46" name="Google Shape;3189;p78"/>
            <p:cNvSpPr/>
            <p:nvPr/>
          </p:nvSpPr>
          <p:spPr>
            <a:xfrm>
              <a:off x="9452580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47" name="Google Shape;3190;p78"/>
            <p:cNvSpPr/>
            <p:nvPr/>
          </p:nvSpPr>
          <p:spPr>
            <a:xfrm>
              <a:off x="9452580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48" name="Google Shape;3191;p78"/>
            <p:cNvSpPr/>
            <p:nvPr/>
          </p:nvSpPr>
          <p:spPr>
            <a:xfrm>
              <a:off x="9351292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49" name="Google Shape;3192;p78"/>
            <p:cNvSpPr/>
            <p:nvPr/>
          </p:nvSpPr>
          <p:spPr>
            <a:xfrm>
              <a:off x="9351292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50" name="Google Shape;3193;p78"/>
            <p:cNvSpPr/>
            <p:nvPr/>
          </p:nvSpPr>
          <p:spPr>
            <a:xfrm>
              <a:off x="9351292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51" name="Google Shape;3194;p78"/>
            <p:cNvSpPr/>
            <p:nvPr/>
          </p:nvSpPr>
          <p:spPr>
            <a:xfrm>
              <a:off x="9351292" y="2170426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52" name="Google Shape;3195;p78"/>
            <p:cNvSpPr/>
            <p:nvPr/>
          </p:nvSpPr>
          <p:spPr>
            <a:xfrm>
              <a:off x="9351292" y="196784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53" name="Google Shape;3196;p78"/>
            <p:cNvSpPr/>
            <p:nvPr/>
          </p:nvSpPr>
          <p:spPr>
            <a:xfrm>
              <a:off x="9351292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54" name="Google Shape;3197;p78"/>
            <p:cNvSpPr/>
            <p:nvPr/>
          </p:nvSpPr>
          <p:spPr>
            <a:xfrm>
              <a:off x="9351292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55" name="Google Shape;3198;p78"/>
            <p:cNvSpPr/>
            <p:nvPr/>
          </p:nvSpPr>
          <p:spPr>
            <a:xfrm>
              <a:off x="9250302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56" name="Google Shape;3199;p78"/>
            <p:cNvSpPr/>
            <p:nvPr/>
          </p:nvSpPr>
          <p:spPr>
            <a:xfrm>
              <a:off x="9250302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57" name="Google Shape;3200;p78"/>
            <p:cNvSpPr/>
            <p:nvPr/>
          </p:nvSpPr>
          <p:spPr>
            <a:xfrm>
              <a:off x="9250302" y="2372671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58" name="Google Shape;3201;p78"/>
            <p:cNvSpPr/>
            <p:nvPr/>
          </p:nvSpPr>
          <p:spPr>
            <a:xfrm>
              <a:off x="9250302" y="2271681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59" name="Google Shape;3202;p78"/>
            <p:cNvSpPr/>
            <p:nvPr/>
          </p:nvSpPr>
          <p:spPr>
            <a:xfrm>
              <a:off x="9250302" y="206913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60" name="Google Shape;3203;p78"/>
            <p:cNvSpPr/>
            <p:nvPr/>
          </p:nvSpPr>
          <p:spPr>
            <a:xfrm>
              <a:off x="9250302" y="196784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61" name="Google Shape;3204;p78"/>
            <p:cNvSpPr/>
            <p:nvPr/>
          </p:nvSpPr>
          <p:spPr>
            <a:xfrm>
              <a:off x="9250302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62" name="Google Shape;3205;p78"/>
            <p:cNvSpPr/>
            <p:nvPr/>
          </p:nvSpPr>
          <p:spPr>
            <a:xfrm>
              <a:off x="9149047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63" name="Google Shape;3206;p78"/>
            <p:cNvSpPr/>
            <p:nvPr/>
          </p:nvSpPr>
          <p:spPr>
            <a:xfrm>
              <a:off x="9149047" y="2980334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64" name="Google Shape;3207;p78"/>
            <p:cNvSpPr/>
            <p:nvPr/>
          </p:nvSpPr>
          <p:spPr>
            <a:xfrm>
              <a:off x="9149047" y="247395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65" name="Google Shape;3208;p78"/>
            <p:cNvSpPr/>
            <p:nvPr/>
          </p:nvSpPr>
          <p:spPr>
            <a:xfrm>
              <a:off x="9149047" y="2372671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66" name="Google Shape;3209;p78"/>
            <p:cNvSpPr/>
            <p:nvPr/>
          </p:nvSpPr>
          <p:spPr>
            <a:xfrm>
              <a:off x="9149047" y="227168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67" name="Google Shape;3210;p78"/>
            <p:cNvSpPr/>
            <p:nvPr/>
          </p:nvSpPr>
          <p:spPr>
            <a:xfrm>
              <a:off x="9149047" y="2170426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68" name="Google Shape;3211;p78"/>
            <p:cNvSpPr/>
            <p:nvPr/>
          </p:nvSpPr>
          <p:spPr>
            <a:xfrm>
              <a:off x="9149047" y="2069138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69" name="Google Shape;3212;p78"/>
            <p:cNvSpPr/>
            <p:nvPr/>
          </p:nvSpPr>
          <p:spPr>
            <a:xfrm>
              <a:off x="9149047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70" name="Google Shape;3213;p78"/>
            <p:cNvSpPr/>
            <p:nvPr/>
          </p:nvSpPr>
          <p:spPr>
            <a:xfrm>
              <a:off x="9047759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71" name="Google Shape;3214;p78"/>
            <p:cNvSpPr/>
            <p:nvPr/>
          </p:nvSpPr>
          <p:spPr>
            <a:xfrm>
              <a:off x="9047759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72" name="Google Shape;3215;p78"/>
            <p:cNvSpPr/>
            <p:nvPr/>
          </p:nvSpPr>
          <p:spPr>
            <a:xfrm>
              <a:off x="9047759" y="2575247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73" name="Google Shape;3216;p78"/>
            <p:cNvSpPr/>
            <p:nvPr/>
          </p:nvSpPr>
          <p:spPr>
            <a:xfrm>
              <a:off x="9047759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74" name="Google Shape;3217;p78"/>
            <p:cNvSpPr/>
            <p:nvPr/>
          </p:nvSpPr>
          <p:spPr>
            <a:xfrm>
              <a:off x="8946470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75" name="Google Shape;3218;p78"/>
            <p:cNvSpPr/>
            <p:nvPr/>
          </p:nvSpPr>
          <p:spPr>
            <a:xfrm>
              <a:off x="8946470" y="2777791"/>
              <a:ext cx="83150" cy="70992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76" name="Google Shape;3219;p78"/>
            <p:cNvSpPr/>
            <p:nvPr/>
          </p:nvSpPr>
          <p:spPr>
            <a:xfrm>
              <a:off x="8946470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77" name="Google Shape;3220;p78"/>
            <p:cNvSpPr/>
            <p:nvPr/>
          </p:nvSpPr>
          <p:spPr>
            <a:xfrm>
              <a:off x="8946470" y="2575247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78" name="Google Shape;3221;p78"/>
            <p:cNvSpPr/>
            <p:nvPr/>
          </p:nvSpPr>
          <p:spPr>
            <a:xfrm>
              <a:off x="8946470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79" name="Google Shape;3222;p78"/>
            <p:cNvSpPr/>
            <p:nvPr/>
          </p:nvSpPr>
          <p:spPr>
            <a:xfrm>
              <a:off x="8845215" y="2676502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80" name="Google Shape;3223;p78"/>
            <p:cNvSpPr/>
            <p:nvPr/>
          </p:nvSpPr>
          <p:spPr>
            <a:xfrm>
              <a:off x="8845215" y="1563028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81" name="Google Shape;3224;p78"/>
            <p:cNvSpPr/>
            <p:nvPr/>
          </p:nvSpPr>
          <p:spPr>
            <a:xfrm>
              <a:off x="8744192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82" name="Google Shape;3225;p78"/>
            <p:cNvSpPr/>
            <p:nvPr/>
          </p:nvSpPr>
          <p:spPr>
            <a:xfrm>
              <a:off x="8744192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83" name="Google Shape;3226;p78"/>
            <p:cNvSpPr/>
            <p:nvPr/>
          </p:nvSpPr>
          <p:spPr>
            <a:xfrm>
              <a:off x="8744192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84" name="Google Shape;3227;p78"/>
            <p:cNvSpPr/>
            <p:nvPr/>
          </p:nvSpPr>
          <p:spPr>
            <a:xfrm>
              <a:off x="8744192" y="267650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85" name="Google Shape;3228;p78"/>
            <p:cNvSpPr/>
            <p:nvPr/>
          </p:nvSpPr>
          <p:spPr>
            <a:xfrm>
              <a:off x="8744192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86" name="Google Shape;3229;p78"/>
            <p:cNvSpPr/>
            <p:nvPr/>
          </p:nvSpPr>
          <p:spPr>
            <a:xfrm>
              <a:off x="8642937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87" name="Google Shape;3230;p78"/>
            <p:cNvSpPr/>
            <p:nvPr/>
          </p:nvSpPr>
          <p:spPr>
            <a:xfrm>
              <a:off x="8642937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88" name="Google Shape;3231;p78"/>
            <p:cNvSpPr/>
            <p:nvPr/>
          </p:nvSpPr>
          <p:spPr>
            <a:xfrm>
              <a:off x="8642937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89" name="Google Shape;3232;p78"/>
            <p:cNvSpPr/>
            <p:nvPr/>
          </p:nvSpPr>
          <p:spPr>
            <a:xfrm>
              <a:off x="8642937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90" name="Google Shape;3233;p78"/>
            <p:cNvSpPr/>
            <p:nvPr/>
          </p:nvSpPr>
          <p:spPr>
            <a:xfrm>
              <a:off x="8642937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91" name="Google Shape;3234;p78"/>
            <p:cNvSpPr/>
            <p:nvPr/>
          </p:nvSpPr>
          <p:spPr>
            <a:xfrm>
              <a:off x="8642937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92" name="Google Shape;3235;p78"/>
            <p:cNvSpPr/>
            <p:nvPr/>
          </p:nvSpPr>
          <p:spPr>
            <a:xfrm>
              <a:off x="8642937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93" name="Google Shape;3236;p78"/>
            <p:cNvSpPr/>
            <p:nvPr/>
          </p:nvSpPr>
          <p:spPr>
            <a:xfrm>
              <a:off x="8541948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94" name="Google Shape;3237;p78"/>
            <p:cNvSpPr/>
            <p:nvPr/>
          </p:nvSpPr>
          <p:spPr>
            <a:xfrm>
              <a:off x="8541948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95" name="Google Shape;3238;p78"/>
            <p:cNvSpPr/>
            <p:nvPr/>
          </p:nvSpPr>
          <p:spPr>
            <a:xfrm>
              <a:off x="8541748" y="1360784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96" name="Google Shape;3239;p78"/>
            <p:cNvSpPr/>
            <p:nvPr/>
          </p:nvSpPr>
          <p:spPr>
            <a:xfrm>
              <a:off x="8440659" y="3891232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97" name="Google Shape;3240;p78"/>
            <p:cNvSpPr/>
            <p:nvPr/>
          </p:nvSpPr>
          <p:spPr>
            <a:xfrm>
              <a:off x="8440659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98" name="Google Shape;3241;p78"/>
            <p:cNvSpPr/>
            <p:nvPr/>
          </p:nvSpPr>
          <p:spPr>
            <a:xfrm>
              <a:off x="8440659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99" name="Google Shape;3242;p78"/>
            <p:cNvSpPr/>
            <p:nvPr/>
          </p:nvSpPr>
          <p:spPr>
            <a:xfrm>
              <a:off x="8440659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00" name="Google Shape;3243;p78"/>
            <p:cNvSpPr/>
            <p:nvPr/>
          </p:nvSpPr>
          <p:spPr>
            <a:xfrm>
              <a:off x="8440659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01" name="Google Shape;3244;p78"/>
            <p:cNvSpPr/>
            <p:nvPr/>
          </p:nvSpPr>
          <p:spPr>
            <a:xfrm>
              <a:off x="8440460" y="1360784"/>
              <a:ext cx="82884" cy="70992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02" name="Google Shape;3245;p78"/>
            <p:cNvSpPr/>
            <p:nvPr/>
          </p:nvSpPr>
          <p:spPr>
            <a:xfrm>
              <a:off x="8339371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03" name="Google Shape;3246;p78"/>
            <p:cNvSpPr/>
            <p:nvPr/>
          </p:nvSpPr>
          <p:spPr>
            <a:xfrm>
              <a:off x="8339371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04" name="Google Shape;3247;p78"/>
            <p:cNvSpPr/>
            <p:nvPr/>
          </p:nvSpPr>
          <p:spPr>
            <a:xfrm>
              <a:off x="8339371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05" name="Google Shape;3248;p78"/>
            <p:cNvSpPr/>
            <p:nvPr/>
          </p:nvSpPr>
          <p:spPr>
            <a:xfrm>
              <a:off x="8339371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06" name="Google Shape;3249;p78"/>
            <p:cNvSpPr/>
            <p:nvPr/>
          </p:nvSpPr>
          <p:spPr>
            <a:xfrm>
              <a:off x="8339371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07" name="Google Shape;3250;p78"/>
            <p:cNvSpPr/>
            <p:nvPr/>
          </p:nvSpPr>
          <p:spPr>
            <a:xfrm>
              <a:off x="8339205" y="1360784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08" name="Google Shape;3251;p78"/>
            <p:cNvSpPr/>
            <p:nvPr/>
          </p:nvSpPr>
          <p:spPr>
            <a:xfrm>
              <a:off x="8238116" y="3789977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09" name="Google Shape;3252;p78"/>
            <p:cNvSpPr/>
            <p:nvPr/>
          </p:nvSpPr>
          <p:spPr>
            <a:xfrm>
              <a:off x="8238116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10" name="Google Shape;3253;p78"/>
            <p:cNvSpPr/>
            <p:nvPr/>
          </p:nvSpPr>
          <p:spPr>
            <a:xfrm>
              <a:off x="8237916" y="1360784"/>
              <a:ext cx="82851" cy="70859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11" name="Google Shape;3254;p78"/>
            <p:cNvSpPr/>
            <p:nvPr/>
          </p:nvSpPr>
          <p:spPr>
            <a:xfrm>
              <a:off x="8136827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12" name="Google Shape;3255;p78"/>
            <p:cNvSpPr/>
            <p:nvPr/>
          </p:nvSpPr>
          <p:spPr>
            <a:xfrm>
              <a:off x="8136827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13" name="Google Shape;3256;p78"/>
            <p:cNvSpPr/>
            <p:nvPr/>
          </p:nvSpPr>
          <p:spPr>
            <a:xfrm>
              <a:off x="8136661" y="1360784"/>
              <a:ext cx="82851" cy="70859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14" name="Google Shape;3257;p78"/>
            <p:cNvSpPr/>
            <p:nvPr/>
          </p:nvSpPr>
          <p:spPr>
            <a:xfrm>
              <a:off x="8035572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15" name="Google Shape;3258;p78"/>
            <p:cNvSpPr/>
            <p:nvPr/>
          </p:nvSpPr>
          <p:spPr>
            <a:xfrm>
              <a:off x="8035572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16" name="Google Shape;3259;p78"/>
            <p:cNvSpPr/>
            <p:nvPr/>
          </p:nvSpPr>
          <p:spPr>
            <a:xfrm>
              <a:off x="8035572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17" name="Google Shape;3260;p78"/>
            <p:cNvSpPr/>
            <p:nvPr/>
          </p:nvSpPr>
          <p:spPr>
            <a:xfrm>
              <a:off x="8035572" y="1360784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18" name="Google Shape;3261;p78"/>
            <p:cNvSpPr/>
            <p:nvPr/>
          </p:nvSpPr>
          <p:spPr>
            <a:xfrm>
              <a:off x="7934284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19" name="Google Shape;3262;p78"/>
            <p:cNvSpPr/>
            <p:nvPr/>
          </p:nvSpPr>
          <p:spPr>
            <a:xfrm>
              <a:off x="7934284" y="1461773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20" name="Google Shape;3263;p78"/>
            <p:cNvSpPr/>
            <p:nvPr/>
          </p:nvSpPr>
          <p:spPr>
            <a:xfrm>
              <a:off x="7833028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21" name="Google Shape;3264;p78"/>
            <p:cNvSpPr/>
            <p:nvPr/>
          </p:nvSpPr>
          <p:spPr>
            <a:xfrm>
              <a:off x="7833028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22" name="Google Shape;3265;p78"/>
            <p:cNvSpPr/>
            <p:nvPr/>
          </p:nvSpPr>
          <p:spPr>
            <a:xfrm>
              <a:off x="7833028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23" name="Google Shape;3266;p78"/>
            <p:cNvSpPr/>
            <p:nvPr/>
          </p:nvSpPr>
          <p:spPr>
            <a:xfrm>
              <a:off x="7731740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24" name="Google Shape;3267;p78"/>
            <p:cNvSpPr/>
            <p:nvPr/>
          </p:nvSpPr>
          <p:spPr>
            <a:xfrm>
              <a:off x="7731740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25" name="Google Shape;3268;p78"/>
            <p:cNvSpPr/>
            <p:nvPr/>
          </p:nvSpPr>
          <p:spPr>
            <a:xfrm>
              <a:off x="7731740" y="1563028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26" name="Google Shape;3269;p78"/>
            <p:cNvSpPr/>
            <p:nvPr/>
          </p:nvSpPr>
          <p:spPr>
            <a:xfrm>
              <a:off x="7630485" y="3891232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27" name="Google Shape;3270;p78"/>
            <p:cNvSpPr/>
            <p:nvPr/>
          </p:nvSpPr>
          <p:spPr>
            <a:xfrm>
              <a:off x="7630485" y="3789977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28" name="Google Shape;3271;p78"/>
            <p:cNvSpPr/>
            <p:nvPr/>
          </p:nvSpPr>
          <p:spPr>
            <a:xfrm>
              <a:off x="7630485" y="3688689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29" name="Google Shape;3272;p78"/>
            <p:cNvSpPr/>
            <p:nvPr/>
          </p:nvSpPr>
          <p:spPr>
            <a:xfrm>
              <a:off x="7630485" y="3587699"/>
              <a:ext cx="82918" cy="70792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30" name="Google Shape;3273;p78"/>
            <p:cNvSpPr/>
            <p:nvPr/>
          </p:nvSpPr>
          <p:spPr>
            <a:xfrm>
              <a:off x="7630485" y="3486411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31" name="Google Shape;3274;p78"/>
            <p:cNvSpPr/>
            <p:nvPr/>
          </p:nvSpPr>
          <p:spPr>
            <a:xfrm>
              <a:off x="7630485" y="3385156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32" name="Google Shape;3275;p78"/>
            <p:cNvSpPr/>
            <p:nvPr/>
          </p:nvSpPr>
          <p:spPr>
            <a:xfrm>
              <a:off x="7630485" y="1664316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33" name="Google Shape;3276;p78"/>
            <p:cNvSpPr/>
            <p:nvPr/>
          </p:nvSpPr>
          <p:spPr>
            <a:xfrm>
              <a:off x="7630485" y="1563028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34" name="Google Shape;3277;p78"/>
            <p:cNvSpPr/>
            <p:nvPr/>
          </p:nvSpPr>
          <p:spPr>
            <a:xfrm>
              <a:off x="7529462" y="3789977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35" name="Google Shape;3278;p78"/>
            <p:cNvSpPr/>
            <p:nvPr/>
          </p:nvSpPr>
          <p:spPr>
            <a:xfrm>
              <a:off x="7529462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36" name="Google Shape;3279;p78"/>
            <p:cNvSpPr/>
            <p:nvPr/>
          </p:nvSpPr>
          <p:spPr>
            <a:xfrm>
              <a:off x="7529462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37" name="Google Shape;3280;p78"/>
            <p:cNvSpPr/>
            <p:nvPr/>
          </p:nvSpPr>
          <p:spPr>
            <a:xfrm>
              <a:off x="7529462" y="3486411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38" name="Google Shape;3281;p78"/>
            <p:cNvSpPr/>
            <p:nvPr/>
          </p:nvSpPr>
          <p:spPr>
            <a:xfrm>
              <a:off x="7529462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39" name="Google Shape;3282;p78"/>
            <p:cNvSpPr/>
            <p:nvPr/>
          </p:nvSpPr>
          <p:spPr>
            <a:xfrm>
              <a:off x="7529462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40" name="Google Shape;3283;p78"/>
            <p:cNvSpPr/>
            <p:nvPr/>
          </p:nvSpPr>
          <p:spPr>
            <a:xfrm>
              <a:off x="7529462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41" name="Google Shape;3284;p78"/>
            <p:cNvSpPr/>
            <p:nvPr/>
          </p:nvSpPr>
          <p:spPr>
            <a:xfrm>
              <a:off x="7428207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42" name="Google Shape;3285;p78"/>
            <p:cNvSpPr/>
            <p:nvPr/>
          </p:nvSpPr>
          <p:spPr>
            <a:xfrm>
              <a:off x="7428207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43" name="Google Shape;3286;p78"/>
            <p:cNvSpPr/>
            <p:nvPr/>
          </p:nvSpPr>
          <p:spPr>
            <a:xfrm>
              <a:off x="7428207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44" name="Google Shape;3287;p78"/>
            <p:cNvSpPr/>
            <p:nvPr/>
          </p:nvSpPr>
          <p:spPr>
            <a:xfrm>
              <a:off x="7428207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45" name="Google Shape;3288;p78"/>
            <p:cNvSpPr/>
            <p:nvPr/>
          </p:nvSpPr>
          <p:spPr>
            <a:xfrm>
              <a:off x="7428207" y="1563028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46" name="Google Shape;3289;p78"/>
            <p:cNvSpPr/>
            <p:nvPr/>
          </p:nvSpPr>
          <p:spPr>
            <a:xfrm>
              <a:off x="7428207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47" name="Google Shape;3290;p78"/>
            <p:cNvSpPr/>
            <p:nvPr/>
          </p:nvSpPr>
          <p:spPr>
            <a:xfrm>
              <a:off x="7326918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48" name="Google Shape;3291;p78"/>
            <p:cNvSpPr/>
            <p:nvPr/>
          </p:nvSpPr>
          <p:spPr>
            <a:xfrm>
              <a:off x="7326918" y="166431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49" name="Google Shape;3292;p78"/>
            <p:cNvSpPr/>
            <p:nvPr/>
          </p:nvSpPr>
          <p:spPr>
            <a:xfrm>
              <a:off x="7326918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50" name="Google Shape;3293;p78"/>
            <p:cNvSpPr/>
            <p:nvPr/>
          </p:nvSpPr>
          <p:spPr>
            <a:xfrm>
              <a:off x="7326918" y="1360784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51" name="Google Shape;3294;p78"/>
            <p:cNvSpPr/>
            <p:nvPr/>
          </p:nvSpPr>
          <p:spPr>
            <a:xfrm>
              <a:off x="7225663" y="3283867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52" name="Google Shape;3295;p78"/>
            <p:cNvSpPr/>
            <p:nvPr/>
          </p:nvSpPr>
          <p:spPr>
            <a:xfrm>
              <a:off x="7225663" y="3182612"/>
              <a:ext cx="82918" cy="70992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53" name="Google Shape;3296;p78"/>
            <p:cNvSpPr/>
            <p:nvPr/>
          </p:nvSpPr>
          <p:spPr>
            <a:xfrm>
              <a:off x="7225663" y="1664316"/>
              <a:ext cx="82918" cy="70892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54" name="Google Shape;3297;p78"/>
            <p:cNvSpPr/>
            <p:nvPr/>
          </p:nvSpPr>
          <p:spPr>
            <a:xfrm>
              <a:off x="7225663" y="1563028"/>
              <a:ext cx="82918" cy="71025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55" name="Google Shape;3298;p78"/>
            <p:cNvSpPr/>
            <p:nvPr/>
          </p:nvSpPr>
          <p:spPr>
            <a:xfrm>
              <a:off x="7225663" y="1360784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56" name="Google Shape;3299;p78"/>
            <p:cNvSpPr/>
            <p:nvPr/>
          </p:nvSpPr>
          <p:spPr>
            <a:xfrm>
              <a:off x="7225663" y="1158240"/>
              <a:ext cx="82918" cy="70859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57" name="Google Shape;3300;p78"/>
            <p:cNvSpPr/>
            <p:nvPr/>
          </p:nvSpPr>
          <p:spPr>
            <a:xfrm>
              <a:off x="7124375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58" name="Google Shape;3301;p78"/>
            <p:cNvSpPr/>
            <p:nvPr/>
          </p:nvSpPr>
          <p:spPr>
            <a:xfrm>
              <a:off x="7124375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59" name="Google Shape;3302;p78"/>
            <p:cNvSpPr/>
            <p:nvPr/>
          </p:nvSpPr>
          <p:spPr>
            <a:xfrm>
              <a:off x="7124375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60" name="Google Shape;3303;p78"/>
            <p:cNvSpPr/>
            <p:nvPr/>
          </p:nvSpPr>
          <p:spPr>
            <a:xfrm>
              <a:off x="7124375" y="166431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61" name="Google Shape;3304;p78"/>
            <p:cNvSpPr/>
            <p:nvPr/>
          </p:nvSpPr>
          <p:spPr>
            <a:xfrm>
              <a:off x="7124375" y="1360784"/>
              <a:ext cx="82951" cy="70859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62" name="Google Shape;3305;p78"/>
            <p:cNvSpPr/>
            <p:nvPr/>
          </p:nvSpPr>
          <p:spPr>
            <a:xfrm>
              <a:off x="7023385" y="3587699"/>
              <a:ext cx="82652" cy="7079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63" name="Google Shape;3306;p78"/>
            <p:cNvSpPr/>
            <p:nvPr/>
          </p:nvSpPr>
          <p:spPr>
            <a:xfrm>
              <a:off x="7023385" y="3486411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64" name="Google Shape;3307;p78"/>
            <p:cNvSpPr/>
            <p:nvPr/>
          </p:nvSpPr>
          <p:spPr>
            <a:xfrm>
              <a:off x="7023385" y="338515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65" name="Google Shape;3308;p78"/>
            <p:cNvSpPr/>
            <p:nvPr/>
          </p:nvSpPr>
          <p:spPr>
            <a:xfrm>
              <a:off x="7023385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66" name="Google Shape;3309;p78"/>
            <p:cNvSpPr/>
            <p:nvPr/>
          </p:nvSpPr>
          <p:spPr>
            <a:xfrm>
              <a:off x="7023385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67" name="Google Shape;3310;p78"/>
            <p:cNvSpPr/>
            <p:nvPr/>
          </p:nvSpPr>
          <p:spPr>
            <a:xfrm>
              <a:off x="7023385" y="1664316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68" name="Google Shape;3311;p78"/>
            <p:cNvSpPr/>
            <p:nvPr/>
          </p:nvSpPr>
          <p:spPr>
            <a:xfrm>
              <a:off x="7023385" y="1461773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69" name="Google Shape;3312;p78"/>
            <p:cNvSpPr/>
            <p:nvPr/>
          </p:nvSpPr>
          <p:spPr>
            <a:xfrm>
              <a:off x="7023385" y="1158240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70" name="Google Shape;3313;p78"/>
            <p:cNvSpPr/>
            <p:nvPr/>
          </p:nvSpPr>
          <p:spPr>
            <a:xfrm>
              <a:off x="6922097" y="3688689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71" name="Google Shape;3314;p78"/>
            <p:cNvSpPr/>
            <p:nvPr/>
          </p:nvSpPr>
          <p:spPr>
            <a:xfrm>
              <a:off x="6922097" y="3587699"/>
              <a:ext cx="82685" cy="7079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72" name="Google Shape;3315;p78"/>
            <p:cNvSpPr/>
            <p:nvPr/>
          </p:nvSpPr>
          <p:spPr>
            <a:xfrm>
              <a:off x="6922097" y="3385156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73" name="Google Shape;3316;p78"/>
            <p:cNvSpPr/>
            <p:nvPr/>
          </p:nvSpPr>
          <p:spPr>
            <a:xfrm>
              <a:off x="6922097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74" name="Google Shape;3317;p78"/>
            <p:cNvSpPr/>
            <p:nvPr/>
          </p:nvSpPr>
          <p:spPr>
            <a:xfrm>
              <a:off x="6922097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75" name="Google Shape;3318;p78"/>
            <p:cNvSpPr/>
            <p:nvPr/>
          </p:nvSpPr>
          <p:spPr>
            <a:xfrm>
              <a:off x="6922097" y="1765605"/>
              <a:ext cx="82685" cy="70859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76" name="Google Shape;3319;p78"/>
            <p:cNvSpPr/>
            <p:nvPr/>
          </p:nvSpPr>
          <p:spPr>
            <a:xfrm>
              <a:off x="6922097" y="1563028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77" name="Google Shape;3320;p78"/>
            <p:cNvSpPr/>
            <p:nvPr/>
          </p:nvSpPr>
          <p:spPr>
            <a:xfrm>
              <a:off x="6922097" y="1461773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78" name="Google Shape;3321;p78"/>
            <p:cNvSpPr/>
            <p:nvPr/>
          </p:nvSpPr>
          <p:spPr>
            <a:xfrm>
              <a:off x="6820842" y="3688689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79" name="Google Shape;3322;p78"/>
            <p:cNvSpPr/>
            <p:nvPr/>
          </p:nvSpPr>
          <p:spPr>
            <a:xfrm>
              <a:off x="6820842" y="3283867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80" name="Google Shape;3323;p78"/>
            <p:cNvSpPr/>
            <p:nvPr/>
          </p:nvSpPr>
          <p:spPr>
            <a:xfrm>
              <a:off x="6820842" y="3182612"/>
              <a:ext cx="82652" cy="70992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81" name="Google Shape;3324;p78"/>
            <p:cNvSpPr/>
            <p:nvPr/>
          </p:nvSpPr>
          <p:spPr>
            <a:xfrm>
              <a:off x="6820842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82" name="Google Shape;3325;p78"/>
            <p:cNvSpPr/>
            <p:nvPr/>
          </p:nvSpPr>
          <p:spPr>
            <a:xfrm>
              <a:off x="6820842" y="1765605"/>
              <a:ext cx="82652" cy="70859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83" name="Google Shape;3326;p78"/>
            <p:cNvSpPr/>
            <p:nvPr/>
          </p:nvSpPr>
          <p:spPr>
            <a:xfrm>
              <a:off x="6820842" y="1259495"/>
              <a:ext cx="82652" cy="70892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84" name="Google Shape;3327;p78"/>
            <p:cNvSpPr/>
            <p:nvPr/>
          </p:nvSpPr>
          <p:spPr>
            <a:xfrm>
              <a:off x="6719553" y="3688689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85" name="Google Shape;3328;p78"/>
            <p:cNvSpPr/>
            <p:nvPr/>
          </p:nvSpPr>
          <p:spPr>
            <a:xfrm>
              <a:off x="6719553" y="3587699"/>
              <a:ext cx="82951" cy="7079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86" name="Google Shape;3329;p78"/>
            <p:cNvSpPr/>
            <p:nvPr/>
          </p:nvSpPr>
          <p:spPr>
            <a:xfrm>
              <a:off x="6719553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87" name="Google Shape;3330;p78"/>
            <p:cNvSpPr/>
            <p:nvPr/>
          </p:nvSpPr>
          <p:spPr>
            <a:xfrm>
              <a:off x="6719553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88" name="Google Shape;3331;p78"/>
            <p:cNvSpPr/>
            <p:nvPr/>
          </p:nvSpPr>
          <p:spPr>
            <a:xfrm>
              <a:off x="6719553" y="3081590"/>
              <a:ext cx="82951" cy="70825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89" name="Google Shape;3332;p78"/>
            <p:cNvSpPr/>
            <p:nvPr/>
          </p:nvSpPr>
          <p:spPr>
            <a:xfrm>
              <a:off x="6719553" y="2980334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90" name="Google Shape;3333;p78"/>
            <p:cNvSpPr/>
            <p:nvPr/>
          </p:nvSpPr>
          <p:spPr>
            <a:xfrm>
              <a:off x="6618265" y="3486411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91" name="Google Shape;3334;p78"/>
            <p:cNvSpPr/>
            <p:nvPr/>
          </p:nvSpPr>
          <p:spPr>
            <a:xfrm>
              <a:off x="6618265" y="3385156"/>
              <a:ext cx="82951" cy="70892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92" name="Google Shape;3335;p78"/>
            <p:cNvSpPr/>
            <p:nvPr/>
          </p:nvSpPr>
          <p:spPr>
            <a:xfrm>
              <a:off x="6618265" y="3283867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93" name="Google Shape;3336;p78"/>
            <p:cNvSpPr/>
            <p:nvPr/>
          </p:nvSpPr>
          <p:spPr>
            <a:xfrm>
              <a:off x="6618265" y="3182612"/>
              <a:ext cx="82951" cy="70992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94" name="Google Shape;3337;p78"/>
            <p:cNvSpPr/>
            <p:nvPr/>
          </p:nvSpPr>
          <p:spPr>
            <a:xfrm>
              <a:off x="6517275" y="3283867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95" name="Google Shape;3338;p78"/>
            <p:cNvSpPr/>
            <p:nvPr/>
          </p:nvSpPr>
          <p:spPr>
            <a:xfrm>
              <a:off x="6517275" y="3182612"/>
              <a:ext cx="82685" cy="70992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96" name="Google Shape;3339;p78"/>
            <p:cNvSpPr/>
            <p:nvPr/>
          </p:nvSpPr>
          <p:spPr>
            <a:xfrm>
              <a:off x="6517275" y="3081590"/>
              <a:ext cx="82685" cy="70825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97" name="Google Shape;3340;p78"/>
            <p:cNvSpPr/>
            <p:nvPr/>
          </p:nvSpPr>
          <p:spPr>
            <a:xfrm>
              <a:off x="6517275" y="2980334"/>
              <a:ext cx="82685" cy="70892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98" name="Google Shape;3341;p78"/>
            <p:cNvSpPr/>
            <p:nvPr/>
          </p:nvSpPr>
          <p:spPr>
            <a:xfrm>
              <a:off x="6517275" y="2879046"/>
              <a:ext cx="82685" cy="71025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99" name="Google Shape;3342;p78"/>
            <p:cNvSpPr/>
            <p:nvPr/>
          </p:nvSpPr>
          <p:spPr>
            <a:xfrm>
              <a:off x="6517275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600" name="Google Shape;3343;p78"/>
            <p:cNvSpPr/>
            <p:nvPr/>
          </p:nvSpPr>
          <p:spPr>
            <a:xfrm>
              <a:off x="6416020" y="3081590"/>
              <a:ext cx="82652" cy="70825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601" name="Google Shape;3344;p78"/>
            <p:cNvSpPr/>
            <p:nvPr/>
          </p:nvSpPr>
          <p:spPr>
            <a:xfrm>
              <a:off x="6416020" y="2879046"/>
              <a:ext cx="82652" cy="71025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602" name="Google Shape;3345;p78"/>
            <p:cNvSpPr/>
            <p:nvPr/>
          </p:nvSpPr>
          <p:spPr>
            <a:xfrm>
              <a:off x="6416020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603" name="Google Shape;3346;p78"/>
            <p:cNvSpPr/>
            <p:nvPr/>
          </p:nvSpPr>
          <p:spPr>
            <a:xfrm>
              <a:off x="6314732" y="2879046"/>
              <a:ext cx="82951" cy="71025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604" name="Google Shape;3347;p78"/>
            <p:cNvSpPr/>
            <p:nvPr/>
          </p:nvSpPr>
          <p:spPr>
            <a:xfrm>
              <a:off x="6314732" y="2777791"/>
              <a:ext cx="82851" cy="70992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40984" y="35657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gradFill>
                  <a:gsLst>
                    <a:gs pos="0">
                      <a:srgbClr val="00A5E0"/>
                    </a:gs>
                    <a:gs pos="100000">
                      <a:srgbClr val="0075BB"/>
                    </a:gs>
                  </a:gsLst>
                  <a:lin ang="5400000" scaled="1"/>
                </a:gradFill>
                <a:latin typeface="Times New Roman" panose="02020603050405020304" pitchFamily="18" charset="0"/>
                <a:ea typeface="標楷體" panose="03000509000000000000" pitchFamily="65" charset="-120"/>
                <a:cs typeface="阿里巴巴普惠体 2.0 115 Black" panose="00020600040101010101" pitchFamily="18" charset="-122"/>
                <a:sym typeface="+mn-lt"/>
              </a:rPr>
              <a:t>目錄</a:t>
            </a:r>
            <a:endParaRPr lang="zh-CN" altLang="en-US" sz="5400" b="1" dirty="0">
              <a:gradFill>
                <a:gsLst>
                  <a:gs pos="0">
                    <a:srgbClr val="00A5E0"/>
                  </a:gs>
                  <a:gs pos="100000">
                    <a:srgbClr val="0075BB"/>
                  </a:gs>
                </a:gsLst>
                <a:lin ang="5400000" scaled="1"/>
              </a:gradFill>
              <a:latin typeface="Times New Roman" panose="02020603050405020304" pitchFamily="18" charset="0"/>
              <a:ea typeface="標楷體" panose="03000509000000000000" pitchFamily="65" charset="-120"/>
              <a:cs typeface="阿里巴巴普惠体 2.0 115 Black" panose="00020600040101010101" pitchFamily="18" charset="-122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8629" y="1309464"/>
            <a:ext cx="1886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0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CONTENTS</a:t>
            </a:r>
            <a:endParaRPr lang="zh-CN" altLang="en-US" sz="2000" i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4830"/>
            <a:ext cx="12192000" cy="113125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905460" y="1953677"/>
            <a:ext cx="4732773" cy="3175283"/>
            <a:chOff x="1250890" y="1837562"/>
            <a:chExt cx="4732773" cy="3175283"/>
          </a:xfrm>
        </p:grpSpPr>
        <p:sp>
          <p:nvSpPr>
            <p:cNvPr id="1848" name="任意多边形 1847"/>
            <p:cNvSpPr/>
            <p:nvPr/>
          </p:nvSpPr>
          <p:spPr bwMode="auto">
            <a:xfrm flipH="1">
              <a:off x="1250890" y="1837562"/>
              <a:ext cx="4732773" cy="456711"/>
            </a:xfrm>
            <a:custGeom>
              <a:avLst/>
              <a:gdLst>
                <a:gd name="connsiteX0" fmla="*/ 4730638 w 4732773"/>
                <a:gd name="connsiteY0" fmla="*/ 0 h 595086"/>
                <a:gd name="connsiteX1" fmla="*/ 2542262 w 4732773"/>
                <a:gd name="connsiteY1" fmla="*/ 0 h 595086"/>
                <a:gd name="connsiteX2" fmla="*/ 2190511 w 4732773"/>
                <a:gd name="connsiteY2" fmla="*/ 0 h 595086"/>
                <a:gd name="connsiteX3" fmla="*/ 2135 w 4732773"/>
                <a:gd name="connsiteY3" fmla="*/ 0 h 595086"/>
                <a:gd name="connsiteX4" fmla="*/ 16341 w 4732773"/>
                <a:gd name="connsiteY4" fmla="*/ 31845 h 595086"/>
                <a:gd name="connsiteX5" fmla="*/ 114766 w 4732773"/>
                <a:gd name="connsiteY5" fmla="*/ 254889 h 595086"/>
                <a:gd name="connsiteX6" fmla="*/ 0 w 4732773"/>
                <a:gd name="connsiteY6" fmla="*/ 595086 h 595086"/>
                <a:gd name="connsiteX7" fmla="*/ 2190511 w 4732773"/>
                <a:gd name="connsiteY7" fmla="*/ 595086 h 595086"/>
                <a:gd name="connsiteX8" fmla="*/ 2542262 w 4732773"/>
                <a:gd name="connsiteY8" fmla="*/ 595086 h 595086"/>
                <a:gd name="connsiteX9" fmla="*/ 4732773 w 4732773"/>
                <a:gd name="connsiteY9" fmla="*/ 595086 h 595086"/>
                <a:gd name="connsiteX10" fmla="*/ 4618007 w 4732773"/>
                <a:gd name="connsiteY10" fmla="*/ 254889 h 595086"/>
                <a:gd name="connsiteX11" fmla="*/ 4716432 w 4732773"/>
                <a:gd name="connsiteY11" fmla="*/ 31845 h 59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32773" h="595086">
                  <a:moveTo>
                    <a:pt x="4730638" y="0"/>
                  </a:moveTo>
                  <a:lnTo>
                    <a:pt x="2542262" y="0"/>
                  </a:lnTo>
                  <a:lnTo>
                    <a:pt x="2190511" y="0"/>
                  </a:lnTo>
                  <a:lnTo>
                    <a:pt x="2135" y="0"/>
                  </a:lnTo>
                  <a:lnTo>
                    <a:pt x="16341" y="31845"/>
                  </a:lnTo>
                  <a:cubicBezTo>
                    <a:pt x="58674" y="126831"/>
                    <a:pt x="96245" y="211498"/>
                    <a:pt x="114766" y="254889"/>
                  </a:cubicBezTo>
                  <a:lnTo>
                    <a:pt x="0" y="595086"/>
                  </a:lnTo>
                  <a:lnTo>
                    <a:pt x="2190511" y="595086"/>
                  </a:lnTo>
                  <a:lnTo>
                    <a:pt x="2542262" y="595086"/>
                  </a:lnTo>
                  <a:lnTo>
                    <a:pt x="4732773" y="595086"/>
                  </a:lnTo>
                  <a:lnTo>
                    <a:pt x="4618007" y="254889"/>
                  </a:lnTo>
                  <a:cubicBezTo>
                    <a:pt x="4636528" y="211498"/>
                    <a:pt x="4674099" y="126831"/>
                    <a:pt x="4716432" y="31845"/>
                  </a:cubicBezTo>
                  <a:close/>
                </a:path>
              </a:pathLst>
            </a:custGeom>
            <a:solidFill>
              <a:srgbClr val="00A5E0"/>
            </a:solidFill>
            <a:ln w="9525" cap="flat" cmpd="sng" algn="ctr">
              <a:solidFill>
                <a:srgbClr val="00A5E0"/>
              </a:solidFill>
              <a:prstDash val="solid"/>
              <a:round/>
              <a:headEnd type="none" w="med" len="med"/>
              <a:tailEnd type="none" w="med" len="med"/>
            </a:ln>
            <a:effectLst>
              <a:reflection blurRad="6350" stA="20000" endPos="55500" dist="38100" dir="5400000" sy="-100000" algn="bl" rotWithShape="0"/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26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852" name="任意多边形 1851"/>
            <p:cNvSpPr/>
            <p:nvPr/>
          </p:nvSpPr>
          <p:spPr bwMode="auto">
            <a:xfrm flipH="1">
              <a:off x="1250890" y="2723177"/>
              <a:ext cx="4732773" cy="456711"/>
            </a:xfrm>
            <a:custGeom>
              <a:avLst/>
              <a:gdLst>
                <a:gd name="connsiteX0" fmla="*/ 4730638 w 4732773"/>
                <a:gd name="connsiteY0" fmla="*/ 0 h 595086"/>
                <a:gd name="connsiteX1" fmla="*/ 2542262 w 4732773"/>
                <a:gd name="connsiteY1" fmla="*/ 0 h 595086"/>
                <a:gd name="connsiteX2" fmla="*/ 2190511 w 4732773"/>
                <a:gd name="connsiteY2" fmla="*/ 0 h 595086"/>
                <a:gd name="connsiteX3" fmla="*/ 2135 w 4732773"/>
                <a:gd name="connsiteY3" fmla="*/ 0 h 595086"/>
                <a:gd name="connsiteX4" fmla="*/ 16341 w 4732773"/>
                <a:gd name="connsiteY4" fmla="*/ 31845 h 595086"/>
                <a:gd name="connsiteX5" fmla="*/ 114766 w 4732773"/>
                <a:gd name="connsiteY5" fmla="*/ 254889 h 595086"/>
                <a:gd name="connsiteX6" fmla="*/ 0 w 4732773"/>
                <a:gd name="connsiteY6" fmla="*/ 595086 h 595086"/>
                <a:gd name="connsiteX7" fmla="*/ 2190511 w 4732773"/>
                <a:gd name="connsiteY7" fmla="*/ 595086 h 595086"/>
                <a:gd name="connsiteX8" fmla="*/ 2542262 w 4732773"/>
                <a:gd name="connsiteY8" fmla="*/ 595086 h 595086"/>
                <a:gd name="connsiteX9" fmla="*/ 4732773 w 4732773"/>
                <a:gd name="connsiteY9" fmla="*/ 595086 h 595086"/>
                <a:gd name="connsiteX10" fmla="*/ 4618007 w 4732773"/>
                <a:gd name="connsiteY10" fmla="*/ 254889 h 595086"/>
                <a:gd name="connsiteX11" fmla="*/ 4716432 w 4732773"/>
                <a:gd name="connsiteY11" fmla="*/ 31845 h 59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32773" h="595086">
                  <a:moveTo>
                    <a:pt x="4730638" y="0"/>
                  </a:moveTo>
                  <a:lnTo>
                    <a:pt x="2542262" y="0"/>
                  </a:lnTo>
                  <a:lnTo>
                    <a:pt x="2190511" y="0"/>
                  </a:lnTo>
                  <a:lnTo>
                    <a:pt x="2135" y="0"/>
                  </a:lnTo>
                  <a:lnTo>
                    <a:pt x="16341" y="31845"/>
                  </a:lnTo>
                  <a:cubicBezTo>
                    <a:pt x="58674" y="126831"/>
                    <a:pt x="96245" y="211498"/>
                    <a:pt x="114766" y="254889"/>
                  </a:cubicBezTo>
                  <a:lnTo>
                    <a:pt x="0" y="595086"/>
                  </a:lnTo>
                  <a:lnTo>
                    <a:pt x="2190511" y="595086"/>
                  </a:lnTo>
                  <a:lnTo>
                    <a:pt x="2542262" y="595086"/>
                  </a:lnTo>
                  <a:lnTo>
                    <a:pt x="4732773" y="595086"/>
                  </a:lnTo>
                  <a:lnTo>
                    <a:pt x="4618007" y="254889"/>
                  </a:lnTo>
                  <a:cubicBezTo>
                    <a:pt x="4636528" y="211498"/>
                    <a:pt x="4674099" y="126831"/>
                    <a:pt x="4716432" y="31845"/>
                  </a:cubicBezTo>
                  <a:close/>
                </a:path>
              </a:pathLst>
            </a:custGeom>
            <a:solidFill>
              <a:srgbClr val="00A5E0"/>
            </a:solidFill>
            <a:ln w="9525" cap="flat" cmpd="sng" algn="ctr">
              <a:solidFill>
                <a:srgbClr val="00A5E0"/>
              </a:solidFill>
              <a:prstDash val="solid"/>
              <a:round/>
              <a:headEnd type="none" w="med" len="med"/>
              <a:tailEnd type="none" w="med" len="med"/>
            </a:ln>
            <a:effectLst>
              <a:reflection blurRad="6350" stA="20000" endPos="55500" dist="38100" dir="5400000" sy="-100000" algn="bl" rotWithShape="0"/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26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853" name="任意多边形 1852"/>
            <p:cNvSpPr/>
            <p:nvPr/>
          </p:nvSpPr>
          <p:spPr bwMode="auto">
            <a:xfrm flipH="1">
              <a:off x="1250890" y="3608792"/>
              <a:ext cx="4732773" cy="456711"/>
            </a:xfrm>
            <a:custGeom>
              <a:avLst/>
              <a:gdLst>
                <a:gd name="connsiteX0" fmla="*/ 4730638 w 4732773"/>
                <a:gd name="connsiteY0" fmla="*/ 0 h 595086"/>
                <a:gd name="connsiteX1" fmla="*/ 2542262 w 4732773"/>
                <a:gd name="connsiteY1" fmla="*/ 0 h 595086"/>
                <a:gd name="connsiteX2" fmla="*/ 2190511 w 4732773"/>
                <a:gd name="connsiteY2" fmla="*/ 0 h 595086"/>
                <a:gd name="connsiteX3" fmla="*/ 2135 w 4732773"/>
                <a:gd name="connsiteY3" fmla="*/ 0 h 595086"/>
                <a:gd name="connsiteX4" fmla="*/ 16341 w 4732773"/>
                <a:gd name="connsiteY4" fmla="*/ 31845 h 595086"/>
                <a:gd name="connsiteX5" fmla="*/ 114766 w 4732773"/>
                <a:gd name="connsiteY5" fmla="*/ 254889 h 595086"/>
                <a:gd name="connsiteX6" fmla="*/ 0 w 4732773"/>
                <a:gd name="connsiteY6" fmla="*/ 595086 h 595086"/>
                <a:gd name="connsiteX7" fmla="*/ 2190511 w 4732773"/>
                <a:gd name="connsiteY7" fmla="*/ 595086 h 595086"/>
                <a:gd name="connsiteX8" fmla="*/ 2542262 w 4732773"/>
                <a:gd name="connsiteY8" fmla="*/ 595086 h 595086"/>
                <a:gd name="connsiteX9" fmla="*/ 4732773 w 4732773"/>
                <a:gd name="connsiteY9" fmla="*/ 595086 h 595086"/>
                <a:gd name="connsiteX10" fmla="*/ 4618007 w 4732773"/>
                <a:gd name="connsiteY10" fmla="*/ 254889 h 595086"/>
                <a:gd name="connsiteX11" fmla="*/ 4716432 w 4732773"/>
                <a:gd name="connsiteY11" fmla="*/ 31845 h 59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32773" h="595086">
                  <a:moveTo>
                    <a:pt x="4730638" y="0"/>
                  </a:moveTo>
                  <a:lnTo>
                    <a:pt x="2542262" y="0"/>
                  </a:lnTo>
                  <a:lnTo>
                    <a:pt x="2190511" y="0"/>
                  </a:lnTo>
                  <a:lnTo>
                    <a:pt x="2135" y="0"/>
                  </a:lnTo>
                  <a:lnTo>
                    <a:pt x="16341" y="31845"/>
                  </a:lnTo>
                  <a:cubicBezTo>
                    <a:pt x="58674" y="126831"/>
                    <a:pt x="96245" y="211498"/>
                    <a:pt x="114766" y="254889"/>
                  </a:cubicBezTo>
                  <a:lnTo>
                    <a:pt x="0" y="595086"/>
                  </a:lnTo>
                  <a:lnTo>
                    <a:pt x="2190511" y="595086"/>
                  </a:lnTo>
                  <a:lnTo>
                    <a:pt x="2542262" y="595086"/>
                  </a:lnTo>
                  <a:lnTo>
                    <a:pt x="4732773" y="595086"/>
                  </a:lnTo>
                  <a:lnTo>
                    <a:pt x="4618007" y="254889"/>
                  </a:lnTo>
                  <a:cubicBezTo>
                    <a:pt x="4636528" y="211498"/>
                    <a:pt x="4674099" y="126831"/>
                    <a:pt x="4716432" y="31845"/>
                  </a:cubicBezTo>
                  <a:close/>
                </a:path>
              </a:pathLst>
            </a:custGeom>
            <a:solidFill>
              <a:srgbClr val="00A5E0"/>
            </a:solidFill>
            <a:ln w="9525" cap="flat" cmpd="sng" algn="ctr">
              <a:solidFill>
                <a:srgbClr val="00A5E0"/>
              </a:solidFill>
              <a:prstDash val="solid"/>
              <a:round/>
              <a:headEnd type="none" w="med" len="med"/>
              <a:tailEnd type="none" w="med" len="med"/>
            </a:ln>
            <a:effectLst>
              <a:reflection blurRad="6350" stA="20000" endPos="55500" dist="38100" dir="5400000" sy="-100000" algn="bl" rotWithShape="0"/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26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854" name="任意多边形 1853"/>
            <p:cNvSpPr/>
            <p:nvPr/>
          </p:nvSpPr>
          <p:spPr bwMode="auto">
            <a:xfrm flipH="1">
              <a:off x="1250890" y="4494407"/>
              <a:ext cx="4732773" cy="456711"/>
            </a:xfrm>
            <a:custGeom>
              <a:avLst/>
              <a:gdLst>
                <a:gd name="connsiteX0" fmla="*/ 4730638 w 4732773"/>
                <a:gd name="connsiteY0" fmla="*/ 0 h 595086"/>
                <a:gd name="connsiteX1" fmla="*/ 2542262 w 4732773"/>
                <a:gd name="connsiteY1" fmla="*/ 0 h 595086"/>
                <a:gd name="connsiteX2" fmla="*/ 2190511 w 4732773"/>
                <a:gd name="connsiteY2" fmla="*/ 0 h 595086"/>
                <a:gd name="connsiteX3" fmla="*/ 2135 w 4732773"/>
                <a:gd name="connsiteY3" fmla="*/ 0 h 595086"/>
                <a:gd name="connsiteX4" fmla="*/ 16341 w 4732773"/>
                <a:gd name="connsiteY4" fmla="*/ 31845 h 595086"/>
                <a:gd name="connsiteX5" fmla="*/ 114766 w 4732773"/>
                <a:gd name="connsiteY5" fmla="*/ 254889 h 595086"/>
                <a:gd name="connsiteX6" fmla="*/ 0 w 4732773"/>
                <a:gd name="connsiteY6" fmla="*/ 595086 h 595086"/>
                <a:gd name="connsiteX7" fmla="*/ 2190511 w 4732773"/>
                <a:gd name="connsiteY7" fmla="*/ 595086 h 595086"/>
                <a:gd name="connsiteX8" fmla="*/ 2542262 w 4732773"/>
                <a:gd name="connsiteY8" fmla="*/ 595086 h 595086"/>
                <a:gd name="connsiteX9" fmla="*/ 4732773 w 4732773"/>
                <a:gd name="connsiteY9" fmla="*/ 595086 h 595086"/>
                <a:gd name="connsiteX10" fmla="*/ 4618007 w 4732773"/>
                <a:gd name="connsiteY10" fmla="*/ 254889 h 595086"/>
                <a:gd name="connsiteX11" fmla="*/ 4716432 w 4732773"/>
                <a:gd name="connsiteY11" fmla="*/ 31845 h 59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32773" h="595086">
                  <a:moveTo>
                    <a:pt x="4730638" y="0"/>
                  </a:moveTo>
                  <a:lnTo>
                    <a:pt x="2542262" y="0"/>
                  </a:lnTo>
                  <a:lnTo>
                    <a:pt x="2190511" y="0"/>
                  </a:lnTo>
                  <a:lnTo>
                    <a:pt x="2135" y="0"/>
                  </a:lnTo>
                  <a:lnTo>
                    <a:pt x="16341" y="31845"/>
                  </a:lnTo>
                  <a:cubicBezTo>
                    <a:pt x="58674" y="126831"/>
                    <a:pt x="96245" y="211498"/>
                    <a:pt x="114766" y="254889"/>
                  </a:cubicBezTo>
                  <a:lnTo>
                    <a:pt x="0" y="595086"/>
                  </a:lnTo>
                  <a:lnTo>
                    <a:pt x="2190511" y="595086"/>
                  </a:lnTo>
                  <a:lnTo>
                    <a:pt x="2542262" y="595086"/>
                  </a:lnTo>
                  <a:lnTo>
                    <a:pt x="4732773" y="595086"/>
                  </a:lnTo>
                  <a:lnTo>
                    <a:pt x="4618007" y="254889"/>
                  </a:lnTo>
                  <a:cubicBezTo>
                    <a:pt x="4636528" y="211498"/>
                    <a:pt x="4674099" y="126831"/>
                    <a:pt x="4716432" y="31845"/>
                  </a:cubicBezTo>
                  <a:close/>
                </a:path>
              </a:pathLst>
            </a:custGeom>
            <a:solidFill>
              <a:srgbClr val="00A5E0"/>
            </a:solidFill>
            <a:ln w="9525" cap="flat" cmpd="sng" algn="ctr">
              <a:solidFill>
                <a:srgbClr val="00A5E0"/>
              </a:solidFill>
              <a:prstDash val="solid"/>
              <a:round/>
              <a:headEnd type="none" w="med" len="med"/>
              <a:tailEnd type="none" w="med" len="med"/>
            </a:ln>
            <a:effectLst>
              <a:reflection blurRad="6350" stA="20000" endPos="55500" dist="38100" dir="5400000" sy="-100000" algn="bl" rotWithShape="0"/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26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819" name="文本框 3"/>
            <p:cNvSpPr txBox="1">
              <a:spLocks noChangeArrowheads="1"/>
            </p:cNvSpPr>
            <p:nvPr/>
          </p:nvSpPr>
          <p:spPr bwMode="auto">
            <a:xfrm>
              <a:off x="1614645" y="1863557"/>
              <a:ext cx="4005262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一、</a:t>
              </a:r>
              <a:r>
                <a:rPr lang="zh-TW" altLang="en-US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問題描述</a:t>
              </a:r>
              <a:endPara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1855" name="文本框 3"/>
            <p:cNvSpPr txBox="1">
              <a:spLocks noChangeArrowheads="1"/>
            </p:cNvSpPr>
            <p:nvPr/>
          </p:nvSpPr>
          <p:spPr bwMode="auto">
            <a:xfrm>
              <a:off x="1614645" y="2749172"/>
              <a:ext cx="4005262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二、</a:t>
              </a:r>
              <a:r>
                <a:rPr lang="zh-TW" altLang="en-US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模型介紹</a:t>
              </a:r>
              <a:endPara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1856" name="文本框 3"/>
            <p:cNvSpPr txBox="1">
              <a:spLocks noChangeArrowheads="1"/>
            </p:cNvSpPr>
            <p:nvPr/>
          </p:nvSpPr>
          <p:spPr bwMode="auto">
            <a:xfrm>
              <a:off x="1614645" y="3634787"/>
              <a:ext cx="4005262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三、</a:t>
              </a:r>
              <a:r>
                <a:rPr lang="zh-TW" altLang="en-US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結        論</a:t>
              </a:r>
              <a:endPara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1857" name="文本框 3"/>
            <p:cNvSpPr txBox="1">
              <a:spLocks noChangeArrowheads="1"/>
            </p:cNvSpPr>
            <p:nvPr/>
          </p:nvSpPr>
          <p:spPr bwMode="auto">
            <a:xfrm>
              <a:off x="1614645" y="4520402"/>
              <a:ext cx="4005262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四、</a:t>
              </a:r>
              <a:r>
                <a:rPr lang="zh-TW" altLang="en-US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建        議</a:t>
              </a:r>
              <a:endPara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0" y="9529019"/>
            <a:ext cx="3886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1F1F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51PPT</a:t>
            </a:r>
            <a:r>
              <a:rPr lang="zh-CN" altLang="en-US" dirty="0">
                <a:solidFill>
                  <a:srgbClr val="F1F1F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模板网   </a:t>
            </a:r>
            <a:r>
              <a:rPr lang="en-US" altLang="zh-CN" dirty="0">
                <a:solidFill>
                  <a:srgbClr val="F1F1F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www.51pp tmoban.com</a:t>
            </a:r>
            <a:endParaRPr lang="zh-CN" altLang="en-US" dirty="0">
              <a:solidFill>
                <a:srgbClr val="F1F1F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452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EBA4D62-3CE8-473B-9E1D-45FAB1881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15" y="1043452"/>
            <a:ext cx="9280094" cy="4509855"/>
          </a:xfrm>
          <a:prstGeom prst="rect">
            <a:avLst/>
          </a:prstGeom>
        </p:spPr>
      </p:pic>
      <p:sp>
        <p:nvSpPr>
          <p:cNvPr id="4" name="文本框 23">
            <a:extLst>
              <a:ext uri="{FF2B5EF4-FFF2-40B4-BE49-F238E27FC236}">
                <a16:creationId xmlns:a16="http://schemas.microsoft.com/office/drawing/2014/main" id="{ABBB7466-8237-400C-ABB5-A04197E68F9F}"/>
              </a:ext>
            </a:extLst>
          </p:cNvPr>
          <p:cNvSpPr txBox="1"/>
          <p:nvPr/>
        </p:nvSpPr>
        <p:spPr>
          <a:xfrm>
            <a:off x="1243899" y="-92432"/>
            <a:ext cx="135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Paper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0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reeform 5"/>
          <p:cNvSpPr>
            <a:spLocks/>
          </p:cNvSpPr>
          <p:nvPr/>
        </p:nvSpPr>
        <p:spPr bwMode="auto">
          <a:xfrm>
            <a:off x="388938" y="1917700"/>
            <a:ext cx="10140950" cy="4468813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35"/>
              <a:gd name="T49" fmla="*/ 0 h 784"/>
              <a:gd name="T50" fmla="*/ 1735 w 1735"/>
              <a:gd name="T51" fmla="*/ 784 h 78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9460" name="Group 6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3901281"/>
            <a:ext cx="1481137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Group 6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284" y="3283585"/>
            <a:ext cx="115728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Group 6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726" y="951954"/>
            <a:ext cx="1114425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Group 76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4248150"/>
            <a:ext cx="1481138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6" name="Freeform 105"/>
          <p:cNvSpPr>
            <a:spLocks noEditPoints="1"/>
          </p:cNvSpPr>
          <p:nvPr/>
        </p:nvSpPr>
        <p:spPr bwMode="auto">
          <a:xfrm>
            <a:off x="2026588" y="1105942"/>
            <a:ext cx="417513" cy="412750"/>
          </a:xfrm>
          <a:custGeom>
            <a:avLst/>
            <a:gdLst>
              <a:gd name="T0" fmla="*/ 2147483646 w 64"/>
              <a:gd name="T1" fmla="*/ 2147483646 h 63"/>
              <a:gd name="T2" fmla="*/ 2147483646 w 64"/>
              <a:gd name="T3" fmla="*/ 2147483646 h 63"/>
              <a:gd name="T4" fmla="*/ 2147483646 w 64"/>
              <a:gd name="T5" fmla="*/ 2147483646 h 63"/>
              <a:gd name="T6" fmla="*/ 2147483646 w 64"/>
              <a:gd name="T7" fmla="*/ 2147483646 h 63"/>
              <a:gd name="T8" fmla="*/ 0 w 64"/>
              <a:gd name="T9" fmla="*/ 2147483646 h 63"/>
              <a:gd name="T10" fmla="*/ 2147483646 w 64"/>
              <a:gd name="T11" fmla="*/ 0 h 63"/>
              <a:gd name="T12" fmla="*/ 2147483646 w 64"/>
              <a:gd name="T13" fmla="*/ 2147483646 h 63"/>
              <a:gd name="T14" fmla="*/ 2147483646 w 64"/>
              <a:gd name="T15" fmla="*/ 2147483646 h 63"/>
              <a:gd name="T16" fmla="*/ 2147483646 w 64"/>
              <a:gd name="T17" fmla="*/ 2147483646 h 63"/>
              <a:gd name="T18" fmla="*/ 2147483646 w 64"/>
              <a:gd name="T19" fmla="*/ 2147483646 h 63"/>
              <a:gd name="T20" fmla="*/ 2147483646 w 64"/>
              <a:gd name="T21" fmla="*/ 2147483646 h 63"/>
              <a:gd name="T22" fmla="*/ 2147483646 w 64"/>
              <a:gd name="T23" fmla="*/ 2147483646 h 63"/>
              <a:gd name="T24" fmla="*/ 2147483646 w 64"/>
              <a:gd name="T25" fmla="*/ 2147483646 h 63"/>
              <a:gd name="T26" fmla="*/ 2147483646 w 64"/>
              <a:gd name="T27" fmla="*/ 2147483646 h 63"/>
              <a:gd name="T28" fmla="*/ 2147483646 w 64"/>
              <a:gd name="T29" fmla="*/ 2147483646 h 63"/>
              <a:gd name="T30" fmla="*/ 2147483646 w 64"/>
              <a:gd name="T31" fmla="*/ 2147483646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4"/>
              <a:gd name="T49" fmla="*/ 0 h 63"/>
              <a:gd name="T50" fmla="*/ 64 w 64"/>
              <a:gd name="T51" fmla="*/ 63 h 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472" name="TextBox 13"/>
          <p:cNvSpPr txBox="1">
            <a:spLocks noChangeArrowheads="1"/>
          </p:cNvSpPr>
          <p:nvPr/>
        </p:nvSpPr>
        <p:spPr bwMode="auto">
          <a:xfrm>
            <a:off x="2867963" y="1031885"/>
            <a:ext cx="24265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zh-TW" altLang="en-US" sz="3000" b="1" dirty="0">
                <a:solidFill>
                  <a:srgbClr val="44546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不可預測故障</a:t>
            </a:r>
            <a:endParaRPr lang="en-US" sz="3000" b="1" dirty="0">
              <a:solidFill>
                <a:srgbClr val="445469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19474" name="TextBox 13"/>
          <p:cNvSpPr txBox="1">
            <a:spLocks noChangeArrowheads="1"/>
          </p:cNvSpPr>
          <p:nvPr/>
        </p:nvSpPr>
        <p:spPr bwMode="auto">
          <a:xfrm>
            <a:off x="969963" y="3239532"/>
            <a:ext cx="18367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TW" altLang="en-US" sz="3000" b="1" dirty="0">
                <a:solidFill>
                  <a:srgbClr val="44546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機台無法生產</a:t>
            </a:r>
            <a:endParaRPr lang="en-US" sz="3000" b="1" dirty="0">
              <a:solidFill>
                <a:srgbClr val="445469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19476" name="TextBox 13"/>
          <p:cNvSpPr txBox="1">
            <a:spLocks noChangeArrowheads="1"/>
          </p:cNvSpPr>
          <p:nvPr/>
        </p:nvSpPr>
        <p:spPr bwMode="auto">
          <a:xfrm>
            <a:off x="6120942" y="4150043"/>
            <a:ext cx="16416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TW" altLang="en-US" sz="3000" b="1" dirty="0">
                <a:solidFill>
                  <a:srgbClr val="44546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維修成本</a:t>
            </a:r>
            <a:endParaRPr lang="en-US" sz="3000" b="1" dirty="0">
              <a:solidFill>
                <a:srgbClr val="445469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19478" name="TextBox 13"/>
          <p:cNvSpPr txBox="1">
            <a:spLocks noChangeArrowheads="1"/>
          </p:cNvSpPr>
          <p:nvPr/>
        </p:nvSpPr>
        <p:spPr bwMode="auto">
          <a:xfrm>
            <a:off x="9955124" y="4370150"/>
            <a:ext cx="16983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TW" altLang="en-US" sz="3000" b="1" dirty="0">
                <a:solidFill>
                  <a:srgbClr val="44546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影響需求</a:t>
            </a:r>
            <a:endParaRPr lang="en-US" sz="3000" b="1" dirty="0">
              <a:solidFill>
                <a:srgbClr val="445469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52884" y="-81280"/>
            <a:ext cx="2725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問題描述</a:t>
            </a:r>
            <a:r>
              <a:rPr lang="en-US" altLang="zh-TW" sz="32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(1/4)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0" name="图形 49">
            <a:extLst>
              <a:ext uri="{FF2B5EF4-FFF2-40B4-BE49-F238E27FC236}">
                <a16:creationId xmlns:a16="http://schemas.microsoft.com/office/drawing/2014/main" id="{2C68740A-DFC0-4D4C-BE6E-0C1CB8DD0E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62537" y="4031794"/>
            <a:ext cx="676711" cy="676711"/>
          </a:xfrm>
          <a:prstGeom prst="rect">
            <a:avLst/>
          </a:prstGeom>
        </p:spPr>
      </p:pic>
      <p:pic>
        <p:nvPicPr>
          <p:cNvPr id="31" name="图形 106">
            <a:extLst>
              <a:ext uri="{FF2B5EF4-FFF2-40B4-BE49-F238E27FC236}">
                <a16:creationId xmlns:a16="http://schemas.microsoft.com/office/drawing/2014/main" id="{7AC1D8E5-7E98-4E03-9DC4-FA2209675DC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66847" y="3419594"/>
            <a:ext cx="470606" cy="470606"/>
          </a:xfrm>
          <a:prstGeom prst="rect">
            <a:avLst/>
          </a:prstGeom>
        </p:spPr>
      </p:pic>
      <p:grpSp>
        <p:nvGrpSpPr>
          <p:cNvPr id="32" name="Group 4">
            <a:extLst>
              <a:ext uri="{FF2B5EF4-FFF2-40B4-BE49-F238E27FC236}">
                <a16:creationId xmlns:a16="http://schemas.microsoft.com/office/drawing/2014/main" id="{D993147D-C098-4A7E-A809-050AE44C820C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8776502" y="4496098"/>
            <a:ext cx="548472" cy="486768"/>
            <a:chOff x="330" y="1320"/>
            <a:chExt cx="560" cy="497"/>
          </a:xfrm>
          <a:solidFill>
            <a:schemeClr val="bg1"/>
          </a:solidFill>
        </p:grpSpPr>
        <p:sp>
          <p:nvSpPr>
            <p:cNvPr id="33" name="Oval 7">
              <a:extLst>
                <a:ext uri="{FF2B5EF4-FFF2-40B4-BE49-F238E27FC236}">
                  <a16:creationId xmlns:a16="http://schemas.microsoft.com/office/drawing/2014/main" id="{92D7E0F9-9D2C-456B-8784-D1733888C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" y="1320"/>
              <a:ext cx="116" cy="1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C965C003-F987-40C2-9DE8-13D18A3D2B16}"/>
                </a:ext>
              </a:extLst>
            </p:cNvPr>
            <p:cNvSpPr/>
            <p:nvPr/>
          </p:nvSpPr>
          <p:spPr bwMode="auto">
            <a:xfrm>
              <a:off x="402" y="1420"/>
              <a:ext cx="212" cy="397"/>
            </a:xfrm>
            <a:custGeom>
              <a:avLst/>
              <a:gdLst>
                <a:gd name="T0" fmla="*/ 138 w 140"/>
                <a:gd name="T1" fmla="*/ 112 h 262"/>
                <a:gd name="T2" fmla="*/ 113 w 140"/>
                <a:gd name="T3" fmla="*/ 16 h 262"/>
                <a:gd name="T4" fmla="*/ 78 w 140"/>
                <a:gd name="T5" fmla="*/ 3 h 262"/>
                <a:gd name="T6" fmla="*/ 61 w 140"/>
                <a:gd name="T7" fmla="*/ 15 h 262"/>
                <a:gd name="T8" fmla="*/ 16 w 140"/>
                <a:gd name="T9" fmla="*/ 59 h 262"/>
                <a:gd name="T10" fmla="*/ 16 w 140"/>
                <a:gd name="T11" fmla="*/ 79 h 262"/>
                <a:gd name="T12" fmla="*/ 26 w 140"/>
                <a:gd name="T13" fmla="*/ 84 h 262"/>
                <a:gd name="T14" fmla="*/ 36 w 140"/>
                <a:gd name="T15" fmla="*/ 80 h 262"/>
                <a:gd name="T16" fmla="*/ 68 w 140"/>
                <a:gd name="T17" fmla="*/ 50 h 262"/>
                <a:gd name="T18" fmla="*/ 83 w 140"/>
                <a:gd name="T19" fmla="*/ 107 h 262"/>
                <a:gd name="T20" fmla="*/ 12 w 140"/>
                <a:gd name="T21" fmla="*/ 141 h 262"/>
                <a:gd name="T22" fmla="*/ 3 w 140"/>
                <a:gd name="T23" fmla="*/ 163 h 262"/>
                <a:gd name="T24" fmla="*/ 3 w 140"/>
                <a:gd name="T25" fmla="*/ 164 h 262"/>
                <a:gd name="T26" fmla="*/ 25 w 140"/>
                <a:gd name="T27" fmla="*/ 250 h 262"/>
                <a:gd name="T28" fmla="*/ 36 w 140"/>
                <a:gd name="T29" fmla="*/ 260 h 262"/>
                <a:gd name="T30" fmla="*/ 58 w 140"/>
                <a:gd name="T31" fmla="*/ 244 h 262"/>
                <a:gd name="T32" fmla="*/ 53 w 140"/>
                <a:gd name="T33" fmla="*/ 216 h 262"/>
                <a:gd name="T34" fmla="*/ 41 w 140"/>
                <a:gd name="T35" fmla="*/ 167 h 262"/>
                <a:gd name="T36" fmla="*/ 92 w 140"/>
                <a:gd name="T37" fmla="*/ 148 h 262"/>
                <a:gd name="T38" fmla="*/ 129 w 140"/>
                <a:gd name="T39" fmla="*/ 132 h 262"/>
                <a:gd name="T40" fmla="*/ 138 w 140"/>
                <a:gd name="T41" fmla="*/ 11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2">
                  <a:moveTo>
                    <a:pt x="138" y="112"/>
                  </a:moveTo>
                  <a:cubicBezTo>
                    <a:pt x="113" y="16"/>
                    <a:pt x="113" y="16"/>
                    <a:pt x="113" y="16"/>
                  </a:cubicBezTo>
                  <a:cubicBezTo>
                    <a:pt x="110" y="5"/>
                    <a:pt x="90" y="0"/>
                    <a:pt x="78" y="3"/>
                  </a:cubicBezTo>
                  <a:cubicBezTo>
                    <a:pt x="72" y="5"/>
                    <a:pt x="67" y="9"/>
                    <a:pt x="61" y="15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0" y="65"/>
                    <a:pt x="10" y="74"/>
                    <a:pt x="16" y="79"/>
                  </a:cubicBezTo>
                  <a:cubicBezTo>
                    <a:pt x="18" y="82"/>
                    <a:pt x="22" y="84"/>
                    <a:pt x="26" y="84"/>
                  </a:cubicBezTo>
                  <a:cubicBezTo>
                    <a:pt x="30" y="84"/>
                    <a:pt x="33" y="83"/>
                    <a:pt x="36" y="8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4" y="145"/>
                    <a:pt x="0" y="155"/>
                    <a:pt x="3" y="163"/>
                  </a:cubicBezTo>
                  <a:cubicBezTo>
                    <a:pt x="3" y="163"/>
                    <a:pt x="3" y="164"/>
                    <a:pt x="3" y="164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6" y="254"/>
                    <a:pt x="30" y="259"/>
                    <a:pt x="36" y="260"/>
                  </a:cubicBezTo>
                  <a:cubicBezTo>
                    <a:pt x="48" y="262"/>
                    <a:pt x="55" y="259"/>
                    <a:pt x="58" y="244"/>
                  </a:cubicBezTo>
                  <a:cubicBezTo>
                    <a:pt x="59" y="235"/>
                    <a:pt x="53" y="216"/>
                    <a:pt x="53" y="216"/>
                  </a:cubicBezTo>
                  <a:cubicBezTo>
                    <a:pt x="41" y="167"/>
                    <a:pt x="41" y="167"/>
                    <a:pt x="41" y="167"/>
                  </a:cubicBezTo>
                  <a:cubicBezTo>
                    <a:pt x="41" y="167"/>
                    <a:pt x="83" y="151"/>
                    <a:pt x="92" y="148"/>
                  </a:cubicBezTo>
                  <a:cubicBezTo>
                    <a:pt x="100" y="145"/>
                    <a:pt x="121" y="137"/>
                    <a:pt x="129" y="132"/>
                  </a:cubicBezTo>
                  <a:cubicBezTo>
                    <a:pt x="135" y="127"/>
                    <a:pt x="140" y="120"/>
                    <a:pt x="138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E5F9B7F5-60C7-4321-8BF4-E019276FA5F1}"/>
                </a:ext>
              </a:extLst>
            </p:cNvPr>
            <p:cNvSpPr/>
            <p:nvPr/>
          </p:nvSpPr>
          <p:spPr bwMode="auto">
            <a:xfrm>
              <a:off x="330" y="1456"/>
              <a:ext cx="134" cy="94"/>
            </a:xfrm>
            <a:custGeom>
              <a:avLst/>
              <a:gdLst>
                <a:gd name="T0" fmla="*/ 8 w 89"/>
                <a:gd name="T1" fmla="*/ 27 h 62"/>
                <a:gd name="T2" fmla="*/ 4 w 89"/>
                <a:gd name="T3" fmla="*/ 8 h 62"/>
                <a:gd name="T4" fmla="*/ 4 w 89"/>
                <a:gd name="T5" fmla="*/ 8 h 62"/>
                <a:gd name="T6" fmla="*/ 23 w 89"/>
                <a:gd name="T7" fmla="*/ 4 h 62"/>
                <a:gd name="T8" fmla="*/ 81 w 89"/>
                <a:gd name="T9" fmla="*/ 35 h 62"/>
                <a:gd name="T10" fmla="*/ 85 w 89"/>
                <a:gd name="T11" fmla="*/ 54 h 62"/>
                <a:gd name="T12" fmla="*/ 85 w 89"/>
                <a:gd name="T13" fmla="*/ 54 h 62"/>
                <a:gd name="T14" fmla="*/ 66 w 89"/>
                <a:gd name="T15" fmla="*/ 58 h 62"/>
                <a:gd name="T16" fmla="*/ 8 w 89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62">
                  <a:moveTo>
                    <a:pt x="8" y="27"/>
                  </a:moveTo>
                  <a:cubicBezTo>
                    <a:pt x="2" y="23"/>
                    <a:pt x="0" y="14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8" y="2"/>
                    <a:pt x="17" y="0"/>
                    <a:pt x="23" y="4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7" y="39"/>
                    <a:pt x="89" y="48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1" y="60"/>
                    <a:pt x="72" y="62"/>
                    <a:pt x="66" y="58"/>
                  </a:cubicBezTo>
                  <a:lnTo>
                    <a:pt x="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A6E8FDAA-AF2E-47A3-B4F9-B266D806FB43}"/>
                </a:ext>
              </a:extLst>
            </p:cNvPr>
            <p:cNvSpPr/>
            <p:nvPr/>
          </p:nvSpPr>
          <p:spPr bwMode="auto">
            <a:xfrm>
              <a:off x="512" y="1421"/>
              <a:ext cx="217" cy="96"/>
            </a:xfrm>
            <a:custGeom>
              <a:avLst/>
              <a:gdLst>
                <a:gd name="T0" fmla="*/ 11 w 143"/>
                <a:gd name="T1" fmla="*/ 28 h 63"/>
                <a:gd name="T2" fmla="*/ 3 w 143"/>
                <a:gd name="T3" fmla="*/ 10 h 63"/>
                <a:gd name="T4" fmla="*/ 3 w 143"/>
                <a:gd name="T5" fmla="*/ 10 h 63"/>
                <a:gd name="T6" fmla="*/ 21 w 143"/>
                <a:gd name="T7" fmla="*/ 3 h 63"/>
                <a:gd name="T8" fmla="*/ 132 w 143"/>
                <a:gd name="T9" fmla="*/ 34 h 63"/>
                <a:gd name="T10" fmla="*/ 140 w 143"/>
                <a:gd name="T11" fmla="*/ 52 h 63"/>
                <a:gd name="T12" fmla="*/ 140 w 143"/>
                <a:gd name="T13" fmla="*/ 52 h 63"/>
                <a:gd name="T14" fmla="*/ 122 w 143"/>
                <a:gd name="T15" fmla="*/ 60 h 63"/>
                <a:gd name="T16" fmla="*/ 11 w 143"/>
                <a:gd name="T17" fmla="*/ 2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63">
                  <a:moveTo>
                    <a:pt x="11" y="28"/>
                  </a:moveTo>
                  <a:cubicBezTo>
                    <a:pt x="4" y="25"/>
                    <a:pt x="0" y="17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6" y="3"/>
                    <a:pt x="14" y="0"/>
                    <a:pt x="21" y="3"/>
                  </a:cubicBezTo>
                  <a:cubicBezTo>
                    <a:pt x="132" y="34"/>
                    <a:pt x="132" y="34"/>
                    <a:pt x="132" y="34"/>
                  </a:cubicBezTo>
                  <a:cubicBezTo>
                    <a:pt x="139" y="37"/>
                    <a:pt x="143" y="45"/>
                    <a:pt x="140" y="52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37" y="59"/>
                    <a:pt x="129" y="63"/>
                    <a:pt x="122" y="60"/>
                  </a:cubicBezTo>
                  <a:lnTo>
                    <a:pt x="11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EC91B42B-31BA-4435-A88A-14D2E78A2630}"/>
                </a:ext>
              </a:extLst>
            </p:cNvPr>
            <p:cNvSpPr/>
            <p:nvPr/>
          </p:nvSpPr>
          <p:spPr bwMode="auto">
            <a:xfrm>
              <a:off x="541" y="1556"/>
              <a:ext cx="153" cy="181"/>
            </a:xfrm>
            <a:custGeom>
              <a:avLst/>
              <a:gdLst>
                <a:gd name="T0" fmla="*/ 95 w 101"/>
                <a:gd name="T1" fmla="*/ 85 h 119"/>
                <a:gd name="T2" fmla="*/ 92 w 101"/>
                <a:gd name="T3" fmla="*/ 112 h 119"/>
                <a:gd name="T4" fmla="*/ 92 w 101"/>
                <a:gd name="T5" fmla="*/ 112 h 119"/>
                <a:gd name="T6" fmla="*/ 65 w 101"/>
                <a:gd name="T7" fmla="*/ 109 h 119"/>
                <a:gd name="T8" fmla="*/ 7 w 101"/>
                <a:gd name="T9" fmla="*/ 33 h 119"/>
                <a:gd name="T10" fmla="*/ 10 w 101"/>
                <a:gd name="T11" fmla="*/ 6 h 119"/>
                <a:gd name="T12" fmla="*/ 10 w 101"/>
                <a:gd name="T13" fmla="*/ 6 h 119"/>
                <a:gd name="T14" fmla="*/ 37 w 101"/>
                <a:gd name="T15" fmla="*/ 10 h 119"/>
                <a:gd name="T16" fmla="*/ 95 w 101"/>
                <a:gd name="T17" fmla="*/ 8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19">
                  <a:moveTo>
                    <a:pt x="95" y="85"/>
                  </a:moveTo>
                  <a:cubicBezTo>
                    <a:pt x="101" y="94"/>
                    <a:pt x="100" y="106"/>
                    <a:pt x="9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83" y="119"/>
                    <a:pt x="71" y="117"/>
                    <a:pt x="65" y="109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25"/>
                    <a:pt x="2" y="13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9" y="0"/>
                    <a:pt x="30" y="1"/>
                    <a:pt x="37" y="10"/>
                  </a:cubicBezTo>
                  <a:lnTo>
                    <a:pt x="9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55931569-59A7-47D9-A0D9-70879676B6F7}"/>
                </a:ext>
              </a:extLst>
            </p:cNvPr>
            <p:cNvSpPr/>
            <p:nvPr/>
          </p:nvSpPr>
          <p:spPr bwMode="auto">
            <a:xfrm>
              <a:off x="635" y="1682"/>
              <a:ext cx="172" cy="68"/>
            </a:xfrm>
            <a:custGeom>
              <a:avLst/>
              <a:gdLst>
                <a:gd name="T0" fmla="*/ 99 w 114"/>
                <a:gd name="T1" fmla="*/ 12 h 45"/>
                <a:gd name="T2" fmla="*/ 113 w 114"/>
                <a:gd name="T3" fmla="*/ 30 h 45"/>
                <a:gd name="T4" fmla="*/ 113 w 114"/>
                <a:gd name="T5" fmla="*/ 30 h 45"/>
                <a:gd name="T6" fmla="*/ 95 w 114"/>
                <a:gd name="T7" fmla="*/ 44 h 45"/>
                <a:gd name="T8" fmla="*/ 15 w 114"/>
                <a:gd name="T9" fmla="*/ 33 h 45"/>
                <a:gd name="T10" fmla="*/ 2 w 114"/>
                <a:gd name="T11" fmla="*/ 15 h 45"/>
                <a:gd name="T12" fmla="*/ 2 w 114"/>
                <a:gd name="T13" fmla="*/ 15 h 45"/>
                <a:gd name="T14" fmla="*/ 20 w 114"/>
                <a:gd name="T15" fmla="*/ 1 h 45"/>
                <a:gd name="T16" fmla="*/ 99 w 114"/>
                <a:gd name="T17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45">
                  <a:moveTo>
                    <a:pt x="99" y="12"/>
                  </a:moveTo>
                  <a:cubicBezTo>
                    <a:pt x="108" y="13"/>
                    <a:pt x="114" y="21"/>
                    <a:pt x="113" y="30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2" y="39"/>
                    <a:pt x="104" y="45"/>
                    <a:pt x="95" y="4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7" y="32"/>
                    <a:pt x="0" y="24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6"/>
                    <a:pt x="11" y="0"/>
                    <a:pt x="20" y="1"/>
                  </a:cubicBezTo>
                  <a:lnTo>
                    <a:pt x="9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4B34241B-8E96-4825-A351-CEE273C96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" y="1452"/>
              <a:ext cx="205" cy="216"/>
            </a:xfrm>
            <a:custGeom>
              <a:avLst/>
              <a:gdLst>
                <a:gd name="T0" fmla="*/ 133 w 136"/>
                <a:gd name="T1" fmla="*/ 55 h 143"/>
                <a:gd name="T2" fmla="*/ 132 w 136"/>
                <a:gd name="T3" fmla="*/ 45 h 143"/>
                <a:gd name="T4" fmla="*/ 78 w 136"/>
                <a:gd name="T5" fmla="*/ 3 h 143"/>
                <a:gd name="T6" fmla="*/ 69 w 136"/>
                <a:gd name="T7" fmla="*/ 4 h 143"/>
                <a:gd name="T8" fmla="*/ 47 w 136"/>
                <a:gd name="T9" fmla="*/ 31 h 143"/>
                <a:gd name="T10" fmla="*/ 37 w 136"/>
                <a:gd name="T11" fmla="*/ 23 h 143"/>
                <a:gd name="T12" fmla="*/ 15 w 136"/>
                <a:gd name="T13" fmla="*/ 26 h 143"/>
                <a:gd name="T14" fmla="*/ 11 w 136"/>
                <a:gd name="T15" fmla="*/ 31 h 143"/>
                <a:gd name="T16" fmla="*/ 13 w 136"/>
                <a:gd name="T17" fmla="*/ 53 h 143"/>
                <a:gd name="T18" fmla="*/ 24 w 136"/>
                <a:gd name="T19" fmla="*/ 61 h 143"/>
                <a:gd name="T20" fmla="*/ 2 w 136"/>
                <a:gd name="T21" fmla="*/ 89 h 143"/>
                <a:gd name="T22" fmla="*/ 3 w 136"/>
                <a:gd name="T23" fmla="*/ 98 h 143"/>
                <a:gd name="T24" fmla="*/ 58 w 136"/>
                <a:gd name="T25" fmla="*/ 140 h 143"/>
                <a:gd name="T26" fmla="*/ 67 w 136"/>
                <a:gd name="T27" fmla="*/ 139 h 143"/>
                <a:gd name="T28" fmla="*/ 133 w 136"/>
                <a:gd name="T29" fmla="*/ 55 h 143"/>
                <a:gd name="T30" fmla="*/ 19 w 136"/>
                <a:gd name="T31" fmla="*/ 46 h 143"/>
                <a:gd name="T32" fmla="*/ 18 w 136"/>
                <a:gd name="T33" fmla="*/ 36 h 143"/>
                <a:gd name="T34" fmla="*/ 22 w 136"/>
                <a:gd name="T35" fmla="*/ 32 h 143"/>
                <a:gd name="T36" fmla="*/ 32 w 136"/>
                <a:gd name="T37" fmla="*/ 31 h 143"/>
                <a:gd name="T38" fmla="*/ 41 w 136"/>
                <a:gd name="T39" fmla="*/ 39 h 143"/>
                <a:gd name="T40" fmla="*/ 29 w 136"/>
                <a:gd name="T41" fmla="*/ 54 h 143"/>
                <a:gd name="T42" fmla="*/ 19 w 136"/>
                <a:gd name="T43" fmla="*/ 4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43">
                  <a:moveTo>
                    <a:pt x="133" y="55"/>
                  </a:moveTo>
                  <a:cubicBezTo>
                    <a:pt x="136" y="52"/>
                    <a:pt x="135" y="48"/>
                    <a:pt x="132" y="4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5" y="0"/>
                    <a:pt x="71" y="1"/>
                    <a:pt x="69" y="4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0" y="18"/>
                    <a:pt x="20" y="19"/>
                    <a:pt x="15" y="26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5" y="38"/>
                    <a:pt x="7" y="48"/>
                    <a:pt x="13" y="53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0" y="91"/>
                    <a:pt x="1" y="96"/>
                    <a:pt x="3" y="98"/>
                  </a:cubicBezTo>
                  <a:cubicBezTo>
                    <a:pt x="58" y="140"/>
                    <a:pt x="58" y="140"/>
                    <a:pt x="58" y="140"/>
                  </a:cubicBezTo>
                  <a:cubicBezTo>
                    <a:pt x="60" y="143"/>
                    <a:pt x="65" y="142"/>
                    <a:pt x="67" y="139"/>
                  </a:cubicBezTo>
                  <a:lnTo>
                    <a:pt x="133" y="55"/>
                  </a:lnTo>
                  <a:close/>
                  <a:moveTo>
                    <a:pt x="19" y="46"/>
                  </a:moveTo>
                  <a:cubicBezTo>
                    <a:pt x="16" y="44"/>
                    <a:pt x="16" y="39"/>
                    <a:pt x="18" y="36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4" y="29"/>
                    <a:pt x="29" y="28"/>
                    <a:pt x="32" y="3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29" y="54"/>
                    <a:pt x="29" y="54"/>
                    <a:pt x="29" y="54"/>
                  </a:cubicBezTo>
                  <a:lnTo>
                    <a:pt x="19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C6033ACF-44D2-4952-A1E0-20E7DEBF683F}"/>
                </a:ext>
              </a:extLst>
            </p:cNvPr>
            <p:cNvSpPr/>
            <p:nvPr/>
          </p:nvSpPr>
          <p:spPr bwMode="auto">
            <a:xfrm>
              <a:off x="522" y="1377"/>
              <a:ext cx="179" cy="55"/>
            </a:xfrm>
            <a:custGeom>
              <a:avLst/>
              <a:gdLst>
                <a:gd name="T0" fmla="*/ 63 w 119"/>
                <a:gd name="T1" fmla="*/ 17 h 36"/>
                <a:gd name="T2" fmla="*/ 6 w 119"/>
                <a:gd name="T3" fmla="*/ 28 h 36"/>
                <a:gd name="T4" fmla="*/ 0 w 119"/>
                <a:gd name="T5" fmla="*/ 26 h 36"/>
                <a:gd name="T6" fmla="*/ 91 w 119"/>
                <a:gd name="T7" fmla="*/ 6 h 36"/>
                <a:gd name="T8" fmla="*/ 116 w 119"/>
                <a:gd name="T9" fmla="*/ 11 h 36"/>
                <a:gd name="T10" fmla="*/ 119 w 119"/>
                <a:gd name="T11" fmla="*/ 30 h 36"/>
                <a:gd name="T12" fmla="*/ 103 w 119"/>
                <a:gd name="T13" fmla="*/ 36 h 36"/>
                <a:gd name="T14" fmla="*/ 63 w 119"/>
                <a:gd name="T15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36">
                  <a:moveTo>
                    <a:pt x="63" y="17"/>
                  </a:moveTo>
                  <a:cubicBezTo>
                    <a:pt x="47" y="15"/>
                    <a:pt x="20" y="18"/>
                    <a:pt x="6" y="28"/>
                  </a:cubicBezTo>
                  <a:cubicBezTo>
                    <a:pt x="4" y="27"/>
                    <a:pt x="2" y="27"/>
                    <a:pt x="0" y="26"/>
                  </a:cubicBezTo>
                  <a:cubicBezTo>
                    <a:pt x="26" y="8"/>
                    <a:pt x="60" y="0"/>
                    <a:pt x="91" y="6"/>
                  </a:cubicBezTo>
                  <a:cubicBezTo>
                    <a:pt x="98" y="7"/>
                    <a:pt x="115" y="10"/>
                    <a:pt x="116" y="11"/>
                  </a:cubicBezTo>
                  <a:cubicBezTo>
                    <a:pt x="116" y="12"/>
                    <a:pt x="118" y="25"/>
                    <a:pt x="119" y="30"/>
                  </a:cubicBezTo>
                  <a:cubicBezTo>
                    <a:pt x="114" y="32"/>
                    <a:pt x="108" y="33"/>
                    <a:pt x="103" y="36"/>
                  </a:cubicBezTo>
                  <a:cubicBezTo>
                    <a:pt x="95" y="24"/>
                    <a:pt x="76" y="19"/>
                    <a:pt x="6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zh-CN" altLang="en-US" sz="320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B3683838-A8FE-432A-8124-FFF2F968768A}"/>
              </a:ext>
            </a:extLst>
          </p:cNvPr>
          <p:cNvSpPr/>
          <p:nvPr/>
        </p:nvSpPr>
        <p:spPr bwMode="auto">
          <a:xfrm>
            <a:off x="4758559" y="1393051"/>
            <a:ext cx="3950645" cy="117687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本框 26">
            <a:extLst>
              <a:ext uri="{FF2B5EF4-FFF2-40B4-BE49-F238E27FC236}">
                <a16:creationId xmlns:a16="http://schemas.microsoft.com/office/drawing/2014/main" id="{C5C53BDD-C4C2-4133-9FF8-5F766F17949D}"/>
              </a:ext>
            </a:extLst>
          </p:cNvPr>
          <p:cNvSpPr txBox="1"/>
          <p:nvPr/>
        </p:nvSpPr>
        <p:spPr>
          <a:xfrm>
            <a:off x="652884" y="-87922"/>
            <a:ext cx="277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問題描述</a:t>
            </a:r>
            <a:r>
              <a:rPr lang="en-US" altLang="zh-TW" sz="32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(2/4)</a:t>
            </a:r>
            <a:endParaRPr lang="zh-CN" altLang="en-US" sz="3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F1DA73-E72E-49E5-ABA8-227DA3F16E94}"/>
              </a:ext>
            </a:extLst>
          </p:cNvPr>
          <p:cNvSpPr/>
          <p:nvPr/>
        </p:nvSpPr>
        <p:spPr bwMode="auto">
          <a:xfrm>
            <a:off x="2923409" y="4708506"/>
            <a:ext cx="1900745" cy="8213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保養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1BD170-3E26-4E39-9DB0-8B6D06AEC180}"/>
              </a:ext>
            </a:extLst>
          </p:cNvPr>
          <p:cNvSpPr/>
          <p:nvPr/>
        </p:nvSpPr>
        <p:spPr bwMode="auto">
          <a:xfrm>
            <a:off x="713156" y="4715853"/>
            <a:ext cx="1234998" cy="8213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機器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1214B52-060B-4661-BF9B-4D32F61FD553}"/>
              </a:ext>
            </a:extLst>
          </p:cNvPr>
          <p:cNvCxnSpPr>
            <a:stCxn id="6" idx="3"/>
            <a:endCxn id="5" idx="1"/>
          </p:cNvCxnSpPr>
          <p:nvPr/>
        </p:nvCxnSpPr>
        <p:spPr bwMode="auto">
          <a:xfrm flipV="1">
            <a:off x="1948154" y="5119199"/>
            <a:ext cx="975255" cy="734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14F6BE1-AC13-4609-B722-88A194AD9353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 flipV="1">
            <a:off x="4824154" y="5133892"/>
            <a:ext cx="729930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D44E926-9D00-48A0-BF40-B63085AE504E}"/>
              </a:ext>
            </a:extLst>
          </p:cNvPr>
          <p:cNvSpPr/>
          <p:nvPr/>
        </p:nvSpPr>
        <p:spPr bwMode="auto">
          <a:xfrm>
            <a:off x="5554084" y="4723199"/>
            <a:ext cx="1234998" cy="8213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正常</a:t>
            </a:r>
            <a:endParaRPr lang="en-US" altLang="zh-TW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運作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82E5F76-4FB9-4C71-90EA-589D98F95DAE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 bwMode="auto">
          <a:xfrm>
            <a:off x="6789082" y="5133892"/>
            <a:ext cx="11238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327E989-4C12-42F3-8A92-B8750B920C04}"/>
              </a:ext>
            </a:extLst>
          </p:cNvPr>
          <p:cNvSpPr/>
          <p:nvPr/>
        </p:nvSpPr>
        <p:spPr bwMode="auto">
          <a:xfrm>
            <a:off x="7912944" y="4723199"/>
            <a:ext cx="1234998" cy="8213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產品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AEF20E-CAB6-4C0E-8D2A-2582DD021732}"/>
              </a:ext>
            </a:extLst>
          </p:cNvPr>
          <p:cNvSpPr/>
          <p:nvPr/>
        </p:nvSpPr>
        <p:spPr bwMode="auto">
          <a:xfrm>
            <a:off x="2707020" y="1620698"/>
            <a:ext cx="1900745" cy="8213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保養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82B8BA-B6DD-4520-9B95-8A34C15125F6}"/>
              </a:ext>
            </a:extLst>
          </p:cNvPr>
          <p:cNvSpPr/>
          <p:nvPr/>
        </p:nvSpPr>
        <p:spPr bwMode="auto">
          <a:xfrm>
            <a:off x="496767" y="1628045"/>
            <a:ext cx="1234998" cy="8213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機器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C302B7E-71B7-415C-A5E3-5A1A1FD905F5}"/>
              </a:ext>
            </a:extLst>
          </p:cNvPr>
          <p:cNvCxnSpPr>
            <a:stCxn id="13" idx="3"/>
            <a:endCxn id="12" idx="1"/>
          </p:cNvCxnSpPr>
          <p:nvPr/>
        </p:nvCxnSpPr>
        <p:spPr bwMode="auto">
          <a:xfrm flipV="1">
            <a:off x="1731765" y="2031391"/>
            <a:ext cx="975255" cy="734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4956CE50-AA7A-4319-8296-22966B206F5E}"/>
              </a:ext>
            </a:extLst>
          </p:cNvPr>
          <p:cNvSpPr/>
          <p:nvPr/>
        </p:nvSpPr>
        <p:spPr bwMode="auto">
          <a:xfrm>
            <a:off x="4877483" y="1598398"/>
            <a:ext cx="1234998" cy="8213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故障</a:t>
            </a:r>
            <a:endParaRPr lang="en-US" altLang="zh-TW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停機</a:t>
            </a:r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C01CF55C-8641-4E44-8D3E-72DEFEA56008}"/>
              </a:ext>
            </a:extLst>
          </p:cNvPr>
          <p:cNvCxnSpPr>
            <a:stCxn id="13" idx="2"/>
            <a:endCxn id="16" idx="2"/>
          </p:cNvCxnSpPr>
          <p:nvPr/>
        </p:nvCxnSpPr>
        <p:spPr bwMode="auto">
          <a:xfrm rot="5400000" flipH="1" flipV="1">
            <a:off x="3289800" y="244249"/>
            <a:ext cx="29647" cy="4380716"/>
          </a:xfrm>
          <a:prstGeom prst="bentConnector3">
            <a:avLst>
              <a:gd name="adj1" fmla="val -2237997"/>
            </a:avLst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乘號 20">
            <a:extLst>
              <a:ext uri="{FF2B5EF4-FFF2-40B4-BE49-F238E27FC236}">
                <a16:creationId xmlns:a16="http://schemas.microsoft.com/office/drawing/2014/main" id="{C8CAACD3-6C5A-4664-AAB3-6C982856AD30}"/>
              </a:ext>
            </a:extLst>
          </p:cNvPr>
          <p:cNvSpPr/>
          <p:nvPr/>
        </p:nvSpPr>
        <p:spPr bwMode="auto">
          <a:xfrm>
            <a:off x="1847526" y="1667981"/>
            <a:ext cx="707235" cy="741511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8164C5F-2A8F-45AB-8586-E5D74348F045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 bwMode="auto">
          <a:xfrm flipV="1">
            <a:off x="6112481" y="2005548"/>
            <a:ext cx="1153183" cy="35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37C6EA8-396D-4E0D-A994-550A3632F8F3}"/>
              </a:ext>
            </a:extLst>
          </p:cNvPr>
          <p:cNvSpPr/>
          <p:nvPr/>
        </p:nvSpPr>
        <p:spPr bwMode="auto">
          <a:xfrm>
            <a:off x="7265664" y="1594855"/>
            <a:ext cx="1234998" cy="8213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維修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9000A34-567E-486B-B6AF-3E725364F7DA}"/>
              </a:ext>
            </a:extLst>
          </p:cNvPr>
          <p:cNvSpPr/>
          <p:nvPr/>
        </p:nvSpPr>
        <p:spPr bwMode="auto">
          <a:xfrm>
            <a:off x="8913682" y="1584567"/>
            <a:ext cx="1234998" cy="8213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正常</a:t>
            </a:r>
            <a:endParaRPr lang="en-US" altLang="zh-TW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運作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0436722-6B0C-4D5F-8BA6-1CAB885BAB0D}"/>
              </a:ext>
            </a:extLst>
          </p:cNvPr>
          <p:cNvCxnSpPr>
            <a:cxnSpLocks/>
            <a:stCxn id="26" idx="3"/>
            <a:endCxn id="33" idx="1"/>
          </p:cNvCxnSpPr>
          <p:nvPr/>
        </p:nvCxnSpPr>
        <p:spPr bwMode="auto">
          <a:xfrm flipV="1">
            <a:off x="8500662" y="1995260"/>
            <a:ext cx="413020" cy="102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D74B7FE-E631-44BE-9E5C-957641A4D04D}"/>
              </a:ext>
            </a:extLst>
          </p:cNvPr>
          <p:cNvSpPr txBox="1"/>
          <p:nvPr/>
        </p:nvSpPr>
        <p:spPr>
          <a:xfrm>
            <a:off x="6112481" y="1620700"/>
            <a:ext cx="123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Wip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58FFD13F-8BE8-4C92-9F52-FF73E4B651C1}"/>
              </a:ext>
            </a:extLst>
          </p:cNvPr>
          <p:cNvSpPr txBox="1"/>
          <p:nvPr/>
        </p:nvSpPr>
        <p:spPr>
          <a:xfrm>
            <a:off x="4607765" y="854054"/>
            <a:ext cx="4305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作業成本增加，影響工作效率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703682D-75E4-4C45-AD3D-033ACBB8F460}"/>
              </a:ext>
            </a:extLst>
          </p:cNvPr>
          <p:cNvSpPr/>
          <p:nvPr/>
        </p:nvSpPr>
        <p:spPr bwMode="auto">
          <a:xfrm>
            <a:off x="2678084" y="4480956"/>
            <a:ext cx="2389893" cy="117687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B0BDD69B-C1B5-422F-B0DE-2CA061D58DD9}"/>
              </a:ext>
            </a:extLst>
          </p:cNvPr>
          <p:cNvSpPr txBox="1"/>
          <p:nvPr/>
        </p:nvSpPr>
        <p:spPr>
          <a:xfrm>
            <a:off x="2173740" y="3976162"/>
            <a:ext cx="451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控制機器故障，提升機器可用性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31F9A63-B5BA-4E38-8B28-FAC9700A159F}"/>
              </a:ext>
            </a:extLst>
          </p:cNvPr>
          <p:cNvSpPr txBox="1"/>
          <p:nvPr/>
        </p:nvSpPr>
        <p:spPr>
          <a:xfrm>
            <a:off x="2554761" y="2625511"/>
            <a:ext cx="2240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不可預測故障</a:t>
            </a:r>
          </a:p>
        </p:txBody>
      </p: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8A5798AE-B3C7-4983-A8FD-C9E9A451556D}"/>
              </a:ext>
            </a:extLst>
          </p:cNvPr>
          <p:cNvCxnSpPr>
            <a:cxnSpLocks/>
          </p:cNvCxnSpPr>
          <p:nvPr/>
        </p:nvCxnSpPr>
        <p:spPr bwMode="auto">
          <a:xfrm flipV="1">
            <a:off x="0" y="3526991"/>
            <a:ext cx="12192000" cy="644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F048829F-A2B6-430B-8E0F-10BA69D5411B}"/>
              </a:ext>
            </a:extLst>
          </p:cNvPr>
          <p:cNvSpPr/>
          <p:nvPr/>
        </p:nvSpPr>
        <p:spPr bwMode="auto">
          <a:xfrm>
            <a:off x="10820175" y="1583705"/>
            <a:ext cx="1234998" cy="8213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產品</a:t>
            </a:r>
          </a:p>
        </p:txBody>
      </p: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0AABA9A9-3D5E-454F-A6FA-34B04348B49F}"/>
              </a:ext>
            </a:extLst>
          </p:cNvPr>
          <p:cNvCxnSpPr>
            <a:cxnSpLocks/>
            <a:stCxn id="33" idx="3"/>
            <a:endCxn id="72" idx="1"/>
          </p:cNvCxnSpPr>
          <p:nvPr/>
        </p:nvCxnSpPr>
        <p:spPr bwMode="auto">
          <a:xfrm flipV="1">
            <a:off x="10148680" y="1994398"/>
            <a:ext cx="671495" cy="86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27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52884" y="-87922"/>
            <a:ext cx="2778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問題描述</a:t>
            </a:r>
            <a:r>
              <a:rPr lang="en-US" altLang="zh-TW" sz="32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(3/4)</a:t>
            </a:r>
            <a:endParaRPr lang="zh-CN" altLang="en-US" sz="3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2C0E9224-5D1E-4C5F-978E-34EF52B3B75F}"/>
              </a:ext>
            </a:extLst>
          </p:cNvPr>
          <p:cNvGrpSpPr/>
          <p:nvPr/>
        </p:nvGrpSpPr>
        <p:grpSpPr>
          <a:xfrm>
            <a:off x="355608" y="1920649"/>
            <a:ext cx="11147489" cy="3016702"/>
            <a:chOff x="647904" y="2627174"/>
            <a:chExt cx="11147489" cy="3016702"/>
          </a:xfrm>
        </p:grpSpPr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845056A9-1605-4380-9E69-1173CACF9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5768" y="2833361"/>
              <a:ext cx="1269869" cy="1191278"/>
            </a:xfrm>
            <a:prstGeom prst="rect">
              <a:avLst/>
            </a:prstGeom>
          </p:spPr>
        </p:pic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7CED1F4D-11C8-477A-9BAA-DDA2A726D28A}"/>
                </a:ext>
              </a:extLst>
            </p:cNvPr>
            <p:cNvGrpSpPr/>
            <p:nvPr/>
          </p:nvGrpSpPr>
          <p:grpSpPr>
            <a:xfrm>
              <a:off x="1374511" y="2627174"/>
              <a:ext cx="1334049" cy="1325563"/>
              <a:chOff x="656193" y="2210562"/>
              <a:chExt cx="2304065" cy="2235706"/>
            </a:xfrm>
          </p:grpSpPr>
          <p:sp>
            <p:nvSpPr>
              <p:cNvPr id="49" name="橢圓 48">
                <a:extLst>
                  <a:ext uri="{FF2B5EF4-FFF2-40B4-BE49-F238E27FC236}">
                    <a16:creationId xmlns:a16="http://schemas.microsoft.com/office/drawing/2014/main" id="{D9693A03-0BAA-4268-B494-C111C5FB85DE}"/>
                  </a:ext>
                </a:extLst>
              </p:cNvPr>
              <p:cNvSpPr/>
              <p:nvPr/>
            </p:nvSpPr>
            <p:spPr>
              <a:xfrm>
                <a:off x="656193" y="2210562"/>
                <a:ext cx="2304065" cy="2235706"/>
              </a:xfrm>
              <a:prstGeom prst="ellipse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50" name="圖片 49">
                <a:extLst>
                  <a:ext uri="{FF2B5EF4-FFF2-40B4-BE49-F238E27FC236}">
                    <a16:creationId xmlns:a16="http://schemas.microsoft.com/office/drawing/2014/main" id="{BA6070DC-3D07-4985-BF0D-ACC1B97AC5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9576" y="2558319"/>
                <a:ext cx="1257300" cy="1540193"/>
              </a:xfrm>
              <a:prstGeom prst="rect">
                <a:avLst/>
              </a:prstGeom>
            </p:spPr>
          </p:pic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8ED48FC4-F18F-4951-879D-55ABDDBF85B9}"/>
                </a:ext>
              </a:extLst>
            </p:cNvPr>
            <p:cNvSpPr txBox="1"/>
            <p:nvPr/>
          </p:nvSpPr>
          <p:spPr>
            <a:xfrm>
              <a:off x="1196429" y="4606295"/>
              <a:ext cx="179574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廠</a:t>
              </a:r>
              <a:r>
                <a:rPr lang="zh-TW" altLang="en-US" sz="2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rPr>
                <a:t>線經理人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4B97C14-6FB6-4DCB-9374-40AFBC839F61}"/>
                </a:ext>
              </a:extLst>
            </p:cNvPr>
            <p:cNvSpPr txBox="1"/>
            <p:nvPr/>
          </p:nvSpPr>
          <p:spPr>
            <a:xfrm>
              <a:off x="3820715" y="4586477"/>
              <a:ext cx="179574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rPr>
                <a:t>保養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D0BD1B9-5E88-44B5-8008-7774526EA0D5}"/>
                </a:ext>
              </a:extLst>
            </p:cNvPr>
            <p:cNvSpPr txBox="1"/>
            <p:nvPr/>
          </p:nvSpPr>
          <p:spPr>
            <a:xfrm>
              <a:off x="6912827" y="4663764"/>
              <a:ext cx="179574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rPr>
                <a:t>機器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C4360BE-FE5D-449E-99A8-6F88408B6034}"/>
                </a:ext>
              </a:extLst>
            </p:cNvPr>
            <p:cNvSpPr txBox="1"/>
            <p:nvPr/>
          </p:nvSpPr>
          <p:spPr>
            <a:xfrm>
              <a:off x="9333616" y="4644571"/>
              <a:ext cx="21762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rPr>
                <a:t>降低故障發生率</a:t>
              </a:r>
            </a:p>
          </p:txBody>
        </p:sp>
        <p:sp>
          <p:nvSpPr>
            <p:cNvPr id="35" name="箭號: 燕尾形向右 34">
              <a:extLst>
                <a:ext uri="{FF2B5EF4-FFF2-40B4-BE49-F238E27FC236}">
                  <a16:creationId xmlns:a16="http://schemas.microsoft.com/office/drawing/2014/main" id="{F69FD06C-F377-4416-B5FA-ED678BFF66D3}"/>
                </a:ext>
              </a:extLst>
            </p:cNvPr>
            <p:cNvSpPr/>
            <p:nvPr/>
          </p:nvSpPr>
          <p:spPr>
            <a:xfrm>
              <a:off x="647904" y="4158924"/>
              <a:ext cx="2892800" cy="430887"/>
            </a:xfrm>
            <a:prstGeom prst="notched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箭號: 燕尾形向右 35">
              <a:extLst>
                <a:ext uri="{FF2B5EF4-FFF2-40B4-BE49-F238E27FC236}">
                  <a16:creationId xmlns:a16="http://schemas.microsoft.com/office/drawing/2014/main" id="{795AD50B-19D4-4913-842E-F5FF6C335641}"/>
                </a:ext>
              </a:extLst>
            </p:cNvPr>
            <p:cNvSpPr/>
            <p:nvPr/>
          </p:nvSpPr>
          <p:spPr>
            <a:xfrm>
              <a:off x="6206700" y="4158922"/>
              <a:ext cx="3163717" cy="430887"/>
            </a:xfrm>
            <a:prstGeom prst="notched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箭號: 燕尾形向右 36">
              <a:extLst>
                <a:ext uri="{FF2B5EF4-FFF2-40B4-BE49-F238E27FC236}">
                  <a16:creationId xmlns:a16="http://schemas.microsoft.com/office/drawing/2014/main" id="{01513AC1-A273-474A-A5CE-7BE3C81A191E}"/>
                </a:ext>
              </a:extLst>
            </p:cNvPr>
            <p:cNvSpPr/>
            <p:nvPr/>
          </p:nvSpPr>
          <p:spPr>
            <a:xfrm>
              <a:off x="3470978" y="4158923"/>
              <a:ext cx="2778997" cy="430887"/>
            </a:xfrm>
            <a:prstGeom prst="notchedRightArrow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8DC2FB79-F81C-446F-A3B3-6E8764B3C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66650" y="2627174"/>
              <a:ext cx="1451381" cy="823991"/>
            </a:xfrm>
            <a:prstGeom prst="rect">
              <a:avLst/>
            </a:prstGeom>
          </p:spPr>
        </p:pic>
        <p:sp>
          <p:nvSpPr>
            <p:cNvPr id="39" name="箭號: 燕尾形向右 38">
              <a:extLst>
                <a:ext uri="{FF2B5EF4-FFF2-40B4-BE49-F238E27FC236}">
                  <a16:creationId xmlns:a16="http://schemas.microsoft.com/office/drawing/2014/main" id="{3DC2B7E2-806E-42F9-9BB3-2ED164666544}"/>
                </a:ext>
              </a:extLst>
            </p:cNvPr>
            <p:cNvSpPr/>
            <p:nvPr/>
          </p:nvSpPr>
          <p:spPr>
            <a:xfrm>
              <a:off x="9297850" y="4155590"/>
              <a:ext cx="2497542" cy="430887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6DA63EC-BB25-4D08-95A7-446C56A210A4}"/>
                </a:ext>
              </a:extLst>
            </p:cNvPr>
            <p:cNvSpPr/>
            <p:nvPr/>
          </p:nvSpPr>
          <p:spPr>
            <a:xfrm>
              <a:off x="11545677" y="3994109"/>
              <a:ext cx="249716" cy="6586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C50E08F-1F21-4B43-AA18-4181731F534A}"/>
                </a:ext>
              </a:extLst>
            </p:cNvPr>
            <p:cNvCxnSpPr>
              <a:stCxn id="49" idx="4"/>
            </p:cNvCxnSpPr>
            <p:nvPr/>
          </p:nvCxnSpPr>
          <p:spPr>
            <a:xfrm flipH="1">
              <a:off x="2038117" y="3952737"/>
              <a:ext cx="3419" cy="38249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E46C960F-E679-485C-B783-CF83B93E7E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1180" y="3952737"/>
              <a:ext cx="1" cy="370690"/>
            </a:xfrm>
            <a:prstGeom prst="line">
              <a:avLst/>
            </a:prstGeom>
            <a:ln w="28575"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3D1795CB-4737-4235-A7E1-0FCA13754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78026" y="2663084"/>
              <a:ext cx="1334049" cy="1331025"/>
            </a:xfrm>
            <a:prstGeom prst="rect">
              <a:avLst/>
            </a:prstGeom>
          </p:spPr>
        </p:pic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874ADFA6-5286-45EB-9D22-306110F3A654}"/>
                </a:ext>
              </a:extLst>
            </p:cNvPr>
            <p:cNvCxnSpPr/>
            <p:nvPr/>
          </p:nvCxnSpPr>
          <p:spPr>
            <a:xfrm flipH="1">
              <a:off x="7681981" y="4024639"/>
              <a:ext cx="3419" cy="38249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917BED8C-7BF8-4B5D-9E23-AC178BAA63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67790" y="3970245"/>
              <a:ext cx="1" cy="370690"/>
            </a:xfrm>
            <a:prstGeom prst="line">
              <a:avLst/>
            </a:prstGeom>
            <a:ln w="28575">
              <a:solidFill>
                <a:srgbClr val="FF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圖片 45">
              <a:extLst>
                <a:ext uri="{FF2B5EF4-FFF2-40B4-BE49-F238E27FC236}">
                  <a16:creationId xmlns:a16="http://schemas.microsoft.com/office/drawing/2014/main" id="{0E618583-D292-48E4-9BE8-DCA803EBE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66649" y="3245356"/>
              <a:ext cx="969187" cy="823991"/>
            </a:xfrm>
            <a:prstGeom prst="rect">
              <a:avLst/>
            </a:prstGeom>
          </p:spPr>
        </p:pic>
        <p:cxnSp>
          <p:nvCxnSpPr>
            <p:cNvPr id="47" name="接點: 弧形 46">
              <a:extLst>
                <a:ext uri="{FF2B5EF4-FFF2-40B4-BE49-F238E27FC236}">
                  <a16:creationId xmlns:a16="http://schemas.microsoft.com/office/drawing/2014/main" id="{DB11FF5A-32DD-4459-A915-A7A11A6D8274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 rot="5400000" flipH="1" flipV="1">
              <a:off x="3396538" y="3715130"/>
              <a:ext cx="19818" cy="2624286"/>
            </a:xfrm>
            <a:prstGeom prst="curvedConnector3">
              <a:avLst>
                <a:gd name="adj1" fmla="val -332739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68539D99-A795-4ABE-85CA-41D5CB05539C}"/>
                </a:ext>
              </a:extLst>
            </p:cNvPr>
            <p:cNvSpPr txBox="1"/>
            <p:nvPr/>
          </p:nvSpPr>
          <p:spPr>
            <a:xfrm>
              <a:off x="2508572" y="5212989"/>
              <a:ext cx="179574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Himalaya" panose="01010100010101010101" pitchFamily="2" charset="0"/>
                </a:rPr>
                <a:t>決定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75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6">
            <a:extLst>
              <a:ext uri="{FF2B5EF4-FFF2-40B4-BE49-F238E27FC236}">
                <a16:creationId xmlns:a16="http://schemas.microsoft.com/office/drawing/2014/main" id="{2A9868FD-AF65-48DF-A856-444CF4CD0C3E}"/>
              </a:ext>
            </a:extLst>
          </p:cNvPr>
          <p:cNvSpPr txBox="1"/>
          <p:nvPr/>
        </p:nvSpPr>
        <p:spPr>
          <a:xfrm>
            <a:off x="652884" y="-87922"/>
            <a:ext cx="2778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問題描述</a:t>
            </a:r>
            <a:r>
              <a:rPr lang="en-US" altLang="zh-TW" sz="32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(4/4)</a:t>
            </a:r>
            <a:endParaRPr lang="zh-CN" altLang="en-US" sz="3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091C50E-AB56-4906-934D-CAD4491F9FD6}"/>
              </a:ext>
            </a:extLst>
          </p:cNvPr>
          <p:cNvSpPr txBox="1"/>
          <p:nvPr/>
        </p:nvSpPr>
        <p:spPr>
          <a:xfrm>
            <a:off x="1017549" y="1881210"/>
            <a:ext cx="92527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zh-TW" altLang="en-US" sz="2800" b="1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馬可夫決策過程 </a:t>
            </a:r>
            <a:r>
              <a:rPr lang="en-US" altLang="zh-TW" sz="2800" b="1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(MDP) </a:t>
            </a:r>
            <a:r>
              <a:rPr lang="zh-TW" altLang="en-US" sz="28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模型解決了會隨時間惡化的單機、單一產品工作站獲得</a:t>
            </a:r>
            <a:r>
              <a:rPr lang="zh-TW" altLang="en-US" sz="2800" b="1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最佳維護策略的問題</a:t>
            </a:r>
          </a:p>
        </p:txBody>
      </p:sp>
    </p:spTree>
    <p:extLst>
      <p:ext uri="{BB962C8B-B14F-4D97-AF65-F5344CB8AC3E}">
        <p14:creationId xmlns:p14="http://schemas.microsoft.com/office/powerpoint/2010/main" val="4618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2C62299-9284-4888-8A21-D9B7289864BA}"/>
              </a:ext>
            </a:extLst>
          </p:cNvPr>
          <p:cNvSpPr txBox="1"/>
          <p:nvPr/>
        </p:nvSpPr>
        <p:spPr>
          <a:xfrm>
            <a:off x="1229886" y="747351"/>
            <a:ext cx="10088602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目的：</a:t>
            </a:r>
            <a:endParaRPr lang="en-US" altLang="zh-TW" sz="2800" b="1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何時執行 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PM 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的最佳策略，達到最小設備維護成本策略。</a:t>
            </a: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環境：</a:t>
            </a:r>
            <a:endParaRPr lang="en-US" altLang="zh-TW" sz="2800" b="1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一般製造環境中的單機工作站，且是連續時間中運作。</a:t>
            </a: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假設：</a:t>
            </a:r>
            <a:endParaRPr lang="en-US" altLang="zh-TW" sz="2800" b="1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機器要定期做保養，假設執行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PM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會降低在後續班次中出現故障的風險</a:t>
            </a: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一旦有安排到保養，會在下一個班次開始前保養完成。</a:t>
            </a: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一旦有出現故障，會在下一個班次開始前維修完成。</a:t>
            </a: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保養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維修完後，機器狀態跟新機器一樣好。</a:t>
            </a: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假設到達工作站的過程和處理時間是獨立的。</a:t>
            </a: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工作</a:t>
            </a:r>
            <a:r>
              <a:rPr lang="en-US" altLang="zh-TW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需求的到達間隔時間、服務和故障時間假設是隨機的。</a:t>
            </a:r>
          </a:p>
          <a:p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800" b="0" i="0" dirty="0">
              <a:solidFill>
                <a:srgbClr val="2E2E2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本框 26">
            <a:extLst>
              <a:ext uri="{FF2B5EF4-FFF2-40B4-BE49-F238E27FC236}">
                <a16:creationId xmlns:a16="http://schemas.microsoft.com/office/drawing/2014/main" id="{03FA3AA8-4FEB-4705-8005-41D74CDD82A7}"/>
              </a:ext>
            </a:extLst>
          </p:cNvPr>
          <p:cNvSpPr txBox="1"/>
          <p:nvPr/>
        </p:nvSpPr>
        <p:spPr>
          <a:xfrm>
            <a:off x="652884" y="-87922"/>
            <a:ext cx="1934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模型介紹</a:t>
            </a:r>
            <a:endParaRPr lang="zh-CN" altLang="en-US" sz="3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F2C95B-6B11-48FE-BCA5-02DBCBFA5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786" y="2160278"/>
            <a:ext cx="722404" cy="67769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2C1762D-CA71-4013-8C2C-5600A3EF9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1579" y="810977"/>
            <a:ext cx="825611" cy="82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3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484748" y="-102559"/>
            <a:ext cx="3144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模型介紹</a:t>
            </a:r>
            <a:r>
              <a:rPr lang="en-US" altLang="zh-TW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狀態</a:t>
            </a:r>
            <a:endParaRPr lang="zh-CN" altLang="en-US" sz="3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19E3EB9-8A84-4388-BE33-19E072EF6A8B}"/>
              </a:ext>
            </a:extLst>
          </p:cNvPr>
          <p:cNvSpPr txBox="1"/>
          <p:nvPr/>
        </p:nvSpPr>
        <p:spPr>
          <a:xfrm>
            <a:off x="741680" y="709474"/>
            <a:ext cx="10627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2B91B6-6F86-4677-853A-ACFB91F2913C}"/>
              </a:ext>
            </a:extLst>
          </p:cNvPr>
          <p:cNvSpPr/>
          <p:nvPr/>
        </p:nvSpPr>
        <p:spPr bwMode="auto">
          <a:xfrm>
            <a:off x="3919157" y="4048158"/>
            <a:ext cx="3996845" cy="75828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TW" sz="4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 n  , m  , b )</a:t>
            </a:r>
            <a:endParaRPr kumimoji="0" lang="zh-TW" altLang="en-US" sz="4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D36DA57-6A60-47E2-B83A-1DE8CB2D23B8}"/>
              </a:ext>
            </a:extLst>
          </p:cNvPr>
          <p:cNvSpPr txBox="1"/>
          <p:nvPr/>
        </p:nvSpPr>
        <p:spPr>
          <a:xfrm>
            <a:off x="339340" y="4509735"/>
            <a:ext cx="2503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zh-TW" altLang="en-US" sz="20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 WIP 水平(數量)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BF7F70D-9454-4DD9-BBC9-36E31C093FFA}"/>
              </a:ext>
            </a:extLst>
          </p:cNvPr>
          <p:cNvSpPr txBox="1"/>
          <p:nvPr/>
        </p:nvSpPr>
        <p:spPr>
          <a:xfrm>
            <a:off x="2850533" y="5549943"/>
            <a:ext cx="62753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 </a:t>
            </a:r>
            <a:r>
              <a:rPr lang="zh-TW" altLang="en-US" sz="20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為機器連續工作次數(繼上次PM</a:t>
            </a:r>
            <a:r>
              <a:rPr lang="en-US" altLang="zh-TW" sz="20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zh-TW" altLang="en-US" sz="20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維修後)。 0 ⩽ m ⩽ M。</a:t>
            </a:r>
            <a:endParaRPr lang="en-US" altLang="zh-TW" sz="20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20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zh-TW" altLang="en-US" sz="20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為機器最大生產次數。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8F71B87-7343-4F00-94D8-8158B588FB63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 rot="16200000" flipH="1">
            <a:off x="5555992" y="5117727"/>
            <a:ext cx="856563" cy="7867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4AF40D2-5150-4A52-8711-EC9ADDF9225C}"/>
              </a:ext>
            </a:extLst>
          </p:cNvPr>
          <p:cNvSpPr txBox="1"/>
          <p:nvPr/>
        </p:nvSpPr>
        <p:spPr>
          <a:xfrm>
            <a:off x="8964651" y="4041383"/>
            <a:ext cx="30861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sz="20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為機器中斷的原因。</a:t>
            </a:r>
            <a:endParaRPr lang="en-US" altLang="zh-TW" sz="20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 = 0為保養。</a:t>
            </a:r>
            <a:endParaRPr lang="en-US" altLang="zh-TW" sz="2000" dirty="0">
              <a:solidFill>
                <a:srgbClr val="2E2E2E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 = -1為故障。</a:t>
            </a:r>
          </a:p>
        </p:txBody>
      </p: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56C825DF-7E17-4370-9AE8-3BE771BE1865}"/>
              </a:ext>
            </a:extLst>
          </p:cNvPr>
          <p:cNvCxnSpPr>
            <a:cxnSpLocks/>
          </p:cNvCxnSpPr>
          <p:nvPr/>
        </p:nvCxnSpPr>
        <p:spPr bwMode="auto">
          <a:xfrm>
            <a:off x="7028987" y="4427301"/>
            <a:ext cx="2181920" cy="379140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圖片 31">
            <a:extLst>
              <a:ext uri="{FF2B5EF4-FFF2-40B4-BE49-F238E27FC236}">
                <a16:creationId xmlns:a16="http://schemas.microsoft.com/office/drawing/2014/main" id="{E304E789-A8B4-41FB-B87A-56C10F594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79" y="683536"/>
            <a:ext cx="4691389" cy="62116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7AE4798B-1477-4B11-BDEC-84F6CE0F5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79" y="1473042"/>
            <a:ext cx="6267450" cy="2228850"/>
          </a:xfrm>
          <a:prstGeom prst="rect">
            <a:avLst/>
          </a:prstGeom>
        </p:spPr>
      </p:pic>
      <p:sp>
        <p:nvSpPr>
          <p:cNvPr id="47" name="文字方塊 46">
            <a:extLst>
              <a:ext uri="{FF2B5EF4-FFF2-40B4-BE49-F238E27FC236}">
                <a16:creationId xmlns:a16="http://schemas.microsoft.com/office/drawing/2014/main" id="{3FBF526D-5A9E-43AB-BCE8-F5AB88BFBF95}"/>
              </a:ext>
            </a:extLst>
          </p:cNvPr>
          <p:cNvSpPr txBox="1"/>
          <p:nvPr/>
        </p:nvSpPr>
        <p:spPr>
          <a:xfrm>
            <a:off x="7296615" y="1372684"/>
            <a:ext cx="36315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機器未故障。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1ABC7CB-C6A8-4193-85FC-B1777756A37F}"/>
              </a:ext>
            </a:extLst>
          </p:cNvPr>
          <p:cNvSpPr txBox="1"/>
          <p:nvPr/>
        </p:nvSpPr>
        <p:spPr>
          <a:xfrm>
            <a:off x="7296615" y="1951490"/>
            <a:ext cx="363158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機器達到最大週期數。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0244F65-9993-4C40-96C7-E660007347C8}"/>
              </a:ext>
            </a:extLst>
          </p:cNvPr>
          <p:cNvSpPr txBox="1"/>
          <p:nvPr/>
        </p:nvSpPr>
        <p:spPr>
          <a:xfrm>
            <a:off x="7296613" y="2576011"/>
            <a:ext cx="36315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機器狀態初始值。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DA8319A3-FAB6-4921-9EED-350E8E4F1544}"/>
              </a:ext>
            </a:extLst>
          </p:cNvPr>
          <p:cNvSpPr txBox="1"/>
          <p:nvPr/>
        </p:nvSpPr>
        <p:spPr>
          <a:xfrm>
            <a:off x="7296613" y="3214742"/>
            <a:ext cx="36315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機器故障。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F261F2E6-E495-4C32-91EE-14D3ABED4CF8}"/>
              </a:ext>
            </a:extLst>
          </p:cNvPr>
          <p:cNvSpPr txBox="1"/>
          <p:nvPr/>
        </p:nvSpPr>
        <p:spPr>
          <a:xfrm>
            <a:off x="4338910" y="2594259"/>
            <a:ext cx="2503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zh-TW" altLang="en-US" sz="2000" dirty="0">
                <a:solidFill>
                  <a:srgbClr val="2E2E2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：機器上機容量。</a:t>
            </a:r>
          </a:p>
        </p:txBody>
      </p: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1154BF83-3CFE-4B85-AA24-6E6DB2B2F64A}"/>
              </a:ext>
            </a:extLst>
          </p:cNvPr>
          <p:cNvCxnSpPr>
            <a:cxnSpLocks/>
            <a:endCxn id="10" idx="3"/>
          </p:cNvCxnSpPr>
          <p:nvPr/>
        </p:nvCxnSpPr>
        <p:spPr bwMode="auto">
          <a:xfrm rot="10800000" flipV="1">
            <a:off x="2842666" y="4441738"/>
            <a:ext cx="1573452" cy="268051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98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jkglyxry">
      <a:majorFont>
        <a:latin typeface="Arial"/>
        <a:ea typeface="阿里巴巴普惠体 2.0 55 Regular"/>
        <a:cs typeface=""/>
      </a:majorFont>
      <a:minorFont>
        <a:latin typeface="Arial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</TotalTime>
  <Pages>0</Pages>
  <Words>1693</Words>
  <Characters>0</Characters>
  <Application>Microsoft Office PowerPoint</Application>
  <DocSecurity>0</DocSecurity>
  <PresentationFormat>寬螢幕</PresentationFormat>
  <Lines>0</Lines>
  <Paragraphs>162</Paragraphs>
  <Slides>19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NexusSerif</vt:lpstr>
      <vt:lpstr>阿里巴巴普惠体 2.0 55 Regular</vt:lpstr>
      <vt:lpstr>微軟正黑體</vt:lpstr>
      <vt:lpstr>標楷體</vt:lpstr>
      <vt:lpstr>Arial</vt:lpstr>
      <vt:lpstr>Calibri</vt:lpstr>
      <vt:lpstr>Calibri Light</vt:lpstr>
      <vt:lpstr>Times New Roman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>www.51 pptmoban.com</Manager>
  <Company>——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大学生职业生涯规划ppt模板</dc:title>
  <dc:creator>51PPT模板网</dc:creator>
  <cp:keywords>www.51pptmoban.com</cp:keywords>
  <dc:description>www.51pptm oban.com</dc:description>
  <cp:lastModifiedBy>翌暄 吳</cp:lastModifiedBy>
  <cp:revision>265</cp:revision>
  <dcterms:created xsi:type="dcterms:W3CDTF">2015-07-28T09:57:04Z</dcterms:created>
  <dcterms:modified xsi:type="dcterms:W3CDTF">2021-12-21T23:53:48Z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