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91" r:id="rId31"/>
    <p:sldId id="292" r:id="rId32"/>
    <p:sldId id="293" r:id="rId33"/>
    <p:sldId id="294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5ABEA047-0B34-483B-805E-CC5E46FA0B03}">
          <p14:sldIdLst>
            <p14:sldId id="256"/>
          </p14:sldIdLst>
        </p14:section>
        <p14:section name="目錄" id="{DFA3125D-9081-4FDB-B8F0-B83B0CC4EFC8}">
          <p14:sldIdLst>
            <p14:sldId id="257"/>
            <p14:sldId id="258"/>
          </p14:sldIdLst>
        </p14:section>
        <p14:section name="全國及台中桃園詐騙資料" id="{C493E02F-C04B-40E5-B684-6FE487D0B8C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詐騙手法分析" id="{986F894B-E368-4CDB-AC41-C3EE90920023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被害者資料分析" id="{4C7FA583-6B13-4DEB-9960-E9ADFD6AE6F6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警察受理分析" id="{459C04F1-44AF-46EE-B30F-1BD1496FBC0C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矯正署資金分布" id="{073B865B-807A-477E-AB56-1F8926B2EF8C}">
          <p14:sldIdLst>
            <p14:sldId id="290"/>
            <p14:sldId id="291"/>
            <p14:sldId id="292"/>
            <p14:sldId id="293"/>
            <p14:sldId id="294"/>
          </p14:sldIdLst>
        </p14:section>
        <p14:section name="總結及討論" id="{463082FA-825D-4DFF-BA3B-AB633B3D281A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65E99-DF4E-A15D-7C47-CAEF7E0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83B2C-4EC6-7184-FDDF-CD2CFAE9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E0918-EA17-C3D0-AFF8-CC37B541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71CC00-D2C0-E7BD-9212-42A5C7E4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75373-4687-22BB-6FD6-948ABC3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2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4BFB0-0119-E99A-444B-B60AC44C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6D5D07-D552-C158-0142-202ED4457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A2F7F-7F5E-FA3B-719C-A053125B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D7E45-8237-6EF0-DFC8-2A0AAA45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70399-413D-289C-A923-71DF51D8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92E89E-A675-C31A-ECA3-30F99984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E38754-C46D-86E4-AFFD-9D24582AD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0712F-2FA1-0914-B7F8-31CB73BD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E0996-1907-5E30-4EA5-27AF5AD4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85204-AE26-9588-CC96-D720FE8C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A415-42C2-0A8F-11AB-B104D7D1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63924-415A-41D5-E926-9710881E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63691-1D5F-57A4-D52D-6872DCD4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447ED-B737-6C34-D111-15823C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6C0C8-D3A4-19A0-06BB-DDCA8DD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60A70-0598-6BB1-F571-A786ABA1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EC547-290B-F589-1C2C-86EFA222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60604-1A41-4911-5289-EE8F1ADA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9BBEE-D2EC-5C1A-6586-460BD70E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B53F7-50B3-A4C1-4EC6-D022F77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4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8F9B4-B760-D829-ABA2-BE28C293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34D77-16E5-B57D-8A61-3B8D6354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117FF9-AF99-2F81-E43D-1205A2AD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7C4750-9E77-840D-9381-08CB890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1ECFD-3D6A-25E5-24AB-16CC0660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F326F-B84B-34CD-95BA-09E087B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14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C368-EA2E-CE9E-B339-683F1FB0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2824E5-1B0A-A9B8-2457-BBCBD395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1627BC-057A-BFD0-9FD0-1599A882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0BC9E7-154C-9F04-D541-A31E99E7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14295B-E9D6-322F-036E-71D5A93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DBC6DD-F6C4-EC0F-85F1-E39AC2E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D29890-EB38-D152-F5CA-9A0D11E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8B5234-FB94-7913-BEAD-8E8341E0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3E2BE-9B7D-EE31-0ECE-F5479AF1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23FE69-E335-76B5-84B2-05D17014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AD0D4A-B724-5B29-4CC3-38175425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8DBB88-0F47-E735-B7A4-7CF116F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6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3A4D64-27F2-9FD7-B926-93BF4CA1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391C65-160A-F57B-2419-52C4556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C2948C-A47A-9F44-90B3-AF64DFD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4FAD3-6E9D-8E6E-A755-7F011308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A3FC5-F197-EC39-91B8-1A03F891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95CA42-AB68-AB3D-52A3-7C78AAFF9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206556-9EB7-7D22-D24A-35DBE6D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75ECB1-68D1-CD2F-1F8D-6B300BD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2BE39C-F6FC-AA14-5DC3-7E1A721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CE39C-BB16-317E-90CD-25D558E2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4D898A-E07B-7ED5-1905-29ED0B315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60F169-37E9-43DC-0D55-07339ED0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CABE1-1FB5-A2C5-22C1-3289A66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5DEA3-4D61-67DF-B2F2-21CE9A3C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DEEFAE-1951-7806-A4FD-F00C52A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297E46-5883-4FD6-10CA-5B7E41DD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C884B-C784-25D2-A3AE-B0564B82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C6C19-02DF-0015-7559-67543536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FB524-17D6-17D9-F775-72D8B46F9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7DD2E-42D4-B0AC-EAA6-8043F6801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F9842-B8A7-F70C-D05D-DF5095FD6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詐騙犯罪進年趨勢分析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F21678-138D-CC8F-89AB-C7A58C95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3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318FB-D218-2105-0D4C-FF0EFB1F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AAFF5-4064-3D97-CEE7-782BB4D1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1F69-C5BC-8CD0-CC50-2035D8B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C7E0-96B8-6D0B-82E3-21BD23C2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3D04A-0830-5455-204B-08C547C1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4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49E2-93AA-7195-2EAC-4125902A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7A2DB-ABC8-8229-02DF-D7EB80A0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6983D-28D6-34C9-1D3F-273BB62F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8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CE84-1D11-0CF0-E2F0-DD59DA8E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8F955-3AF0-D673-6A12-802AEED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24C44-54D6-2731-39A8-F21C23C3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6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5B3A-E745-4CBC-4EA4-C07ECC65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77C1-8CA7-7DCD-2F57-5FF11B0C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6EB60-4EC3-DB52-C4ED-042D91C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2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ED13-70EA-790B-1889-59A4F738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82FAB-924D-57D3-63F9-9AEF3D2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4C347-9F5B-D5E2-26C2-D01595EC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940CF-0750-7FE3-35A2-6AD133E99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0F2E4-12E3-5D13-31B3-F08618F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F1C04-F423-AA06-1195-000DD2DD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25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E61AB-39F8-8AEE-0196-7D7A311C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22A7D-18D3-92DB-1CF3-530E2AB4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2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99A55-80FA-040D-B36A-0ACC2C1A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FFE7E-55ED-2790-3A81-598111A8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4416-3456-EDD9-4177-30883250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6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8FE7-7350-0220-FD5F-D6B97E6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6394F-72E5-DEE3-8BC4-687975F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AF2F3-7052-52FD-D182-AB2C69AB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82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932AE-686E-43C3-2A1E-8960C7D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826E7-CB91-9663-91DF-ACBE4EF2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825A-05B7-12DC-D610-D08CC147D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692-5EEA-2795-4474-2F9D090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53414-B49D-4946-2F3A-A79A8E6A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76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7F02-A336-6439-3DD4-1B30832F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B8D0-8EEA-B797-E7E6-5E6F2903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51914-7E51-0544-B292-B671C775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7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6F87-98CE-0279-B635-6F8973886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BA80E-A77C-E38B-AFDF-7C09CBD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B7B7F-3F8C-01D2-B9F1-5DC04465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9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60BB-078C-921C-B055-DDFD5C27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F1931-83C0-B9F5-271F-A680BE7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65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6F84-978D-5929-D007-95CB5BA3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3071-F90F-20BA-D01D-B2D84A02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6EF1D-EC79-CDED-560C-5EE727C5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7C7C1-16F8-3419-2F9A-CE9908EA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2273-B528-8A0A-5BF1-5CF35419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32D81-0474-52CD-6411-4B8CA90D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7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023C-913B-1102-FFDC-42FBD8D8D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38F61-4591-51B4-425A-B92774D4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BFBF3-2952-403F-D9B8-0190EFFE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9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48D6-65CA-9DDA-E7D9-73B6B5291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CE014-68A3-6776-2CBD-2D9FB0C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5B6E9-99BF-165F-7122-006BAB63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0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A12ED-896B-0D04-894F-A98F3B3C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EFB9F-CFCE-1349-C751-D89C821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4D537-478D-349F-E503-F06B11E2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8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56601-3401-A481-172E-EECA4B7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5DB92-4EB7-6B3D-BE69-097B8803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A2A3-C196-097D-F618-EE08C2BC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58591-E4AC-3667-37DE-DDD27FF6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2ABED-5843-DD71-85BE-DC23B33E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50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7C00-BBF5-94F3-517D-E89E86A0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317-A727-73DF-210D-7B51AA7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F6521-1416-EF73-E40A-9E21610C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95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AF446-5102-FDF2-384C-16782E2E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C187D-9877-80D4-7589-683D954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2FD08-80EB-876F-EAF4-922C02D9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48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9D71-7E46-A82B-83C8-BDD99D40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A5519-110D-AFF9-D3A4-25FA541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7CCD0-1DC6-BAAB-A989-FB510C4E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9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0FD9-CB42-77E6-95DA-7E181229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9F6E-BF5D-5681-40DD-4ABD4DE1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40F24-0B0E-07F0-C14F-2BE6AD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5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ECC51-2829-F71B-E454-7E5D4F4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3DEB7-44FE-CF3A-B532-791E22A4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9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6B15-9721-BDCC-0C0F-DEF059E5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FFF41-C99A-8EEE-B618-E0583ED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1CE13-2284-983B-428D-272F2D42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8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A720-E2A9-F657-67D3-B133D6C3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B6F8-0C55-4D5E-11BE-3975934E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A4EDC-E291-60CC-4033-A9873BE9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7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C6D1F-4CFA-3F81-8D32-D30DCEFE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747B7-8836-7467-45AE-911C24ED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D0BE6-A169-9521-3AA6-8F0EDDBC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06D4-41E4-B635-0D34-53F33D76E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5F9CA-419E-B29B-B28E-B060203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97B00-0260-02F5-39DE-735CFA90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2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6F09-9187-9E09-9D67-0ACDA986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E7AA2-C222-EE25-83E2-8412BC3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8C031-DF51-0DDE-1843-DC29145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22E7-D168-BF1A-B3FE-E509E77C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詐欺 依據 年度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增益集 5" title="Microsoft Power BI">
                <a:extLst>
                  <a:ext uri="{FF2B5EF4-FFF2-40B4-BE49-F238E27FC236}">
                    <a16:creationId xmlns:a16="http://schemas.microsoft.com/office/drawing/2014/main" id="{6D750999-6D57-3774-3632-976A4934F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285639"/>
                  </p:ext>
                </p:extLst>
              </p:nvPr>
            </p:nvGraphicFramePr>
            <p:xfrm>
              <a:off x="1798363" y="681037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增益集 5" title="Microsoft Power BI">
                <a:extLst>
                  <a:ext uri="{FF2B5EF4-FFF2-40B4-BE49-F238E27FC236}">
                    <a16:creationId xmlns:a16="http://schemas.microsoft.com/office/drawing/2014/main" id="{6D750999-6D57-3774-3632-976A4934FF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363" y="681037"/>
                <a:ext cx="9144000" cy="54292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DDC73A-6BC9-A14F-67F9-61767A3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7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7E16-9484-368C-4C99-AA1014E5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0086E-68D4-DC6A-3E7E-620796E9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內容版面配置區 8" title="Microsoft Power BI">
                <a:extLst>
                  <a:ext uri="{FF2B5EF4-FFF2-40B4-BE49-F238E27FC236}">
                    <a16:creationId xmlns:a16="http://schemas.microsoft.com/office/drawing/2014/main" id="{5BEB588A-CBFC-8FD6-DC22-F5EB08663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976190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內容版面配置區 8" title="Microsoft Power BI">
                <a:extLst>
                  <a:ext uri="{FF2B5EF4-FFF2-40B4-BE49-F238E27FC236}">
                    <a16:creationId xmlns:a16="http://schemas.microsoft.com/office/drawing/2014/main" id="{5BEB588A-CBFC-8FD6-DC22-F5EB08663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34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787A-50A4-404C-44FE-C460D5452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8B8D3-B596-513C-CDA0-16183E0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5B05E-B0C2-4E4B-00E7-24AA21C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8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DB6C-0413-6DB3-1E10-9FB1B10A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98BBE-D8A8-14C5-FD16-F81495A6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DD288-E270-C93D-A2C1-4BB995B3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EAA2-3C8C-A723-B69F-BC5E8336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B3EBF-7CC8-7024-5EEA-15129C14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6AA35-03BE-C797-85AB-7D3F7DC7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0717D-0BA1-7F58-922F-9B2AAFF7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F225C-4C0B-36EF-36BE-8F406B35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1DDA6-D307-0F1F-C716-6DBA9A50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6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A7684F0-ED48-4BF6-BAE5-870874822F60}">
  <we:reference id="wa200003233" version="2.0.0.3" store="zh-TW" storeType="OMEX"/>
  <we:alternateReferences>
    <we:reference id="WA200003233" version="2.0.0.3" store="WA200003233" storeType="OMEX"/>
  </we:alternateReferences>
  <we:properties>
    <we:property name="artifactName" value="&quot;詐欺 依據 年度&quot;"/>
    <we:property name="artifactViewState" value="&quot;live&quot;"/>
    <we:property name="backgroundColor" value="&quot;#FFF&quot;"/>
    <we:property name="bookmark" value="&quot;H4sIAAAAAAAAA+1WTW/TQBD9K2gvvUQojtPU6S0J4VL6oQb1gqJo4x07W21sa70ODZWlXhA99oSEOIEKCIEQVUEqlfpvSBr+BbPrQGlJlUKpChI+ed+OZ9+8mZ3xJmE8jgTtL9EukHkyfHpwvLd7wyI5EmRIdXl5YbGyutBaqizWEQ4jxcMgJvObRFHpg1rjcUKF/h7Be80coUKsUF+vPCpiyJEIZBwGVPAHkBnjlpIJpDkCG5EIJdUuG4oq0G57aI5rPNu6aeOJ1FW8Bw1wVYbm8yWw85SW2NwcgxItl8sMzeLMwDCbaKJdm+NrYaAoD/AYjZWhxNis45RKlMJcuWhDsaRxjws1Nmn36xuRxOgw5n6kVakhVz+U3KWCmCgkxBnpTVILRdI1b/VTeCNMpAur4JmtQHHVR0/HB0et0fM3g3f7o62Hg53tz0cfR/uPho+ftKx8YbD93rKKLbQZY4nyHJKicCsyRFmNh+HWq8H2C4N2wvs1CcgNo82nTURiHvhiLPuJAnezKGLBXZA6qe11VM/E2gVMqn5hVFETcpQdxSHbD5nZBqPIJrnDUaXM9xoViXY7U6Uxd2eQET5NzStLIXJe/yFJxjw2R1ybZFqi8Q04CY50OGMQaP454sza4Lhe3rFou+wVPKuYsflnymPw6cOXo2eDvd3/FfKbqk0vEpcyxwE2W3QKYLdt2ys4xalFUmE9GrjAfqqQiuSq0wXFXSMfeMqgvi/Bp2psVL9EUVUvLs5ZXSqt0eud4dtDg99OgnFTzuvlKvc7hmrDRXtW72VJP83o7w/DsNejTC+W8QuqQkycffb6WGluei6voW4Hhy8nXPULcP2Dqbl8IOfn5xdbmCuSGC8hsCyCWodKdaqhoYNQMpDVvrmdt7j89qtRyF1d8V6dQmnznHY6nkr962qoWWE2TdNPJ4+UMFFxRF1YoQFMGC1YrzRgwKaMF/PfmXVmLAXeFtPmkf4b/T6M0vQrt+yf/BYLAAA=&quot;"/>
    <we:property name="creatorSessionId" value="&quot;348aeb46-c144-49ed-9477-02c8d1414e1f&quot;"/>
    <we:property name="creatorTenantId" value="&quot;2fcf12a5-b887-4616-bcf9-e322352b0d5d&quot;"/>
    <we:property name="creatorUserId" value="&quot;10032004F0A7CBC5&quot;"/>
    <we:property name="datasetId" value="&quot;ac92d5d0-bd97-459e-8348-eec92c0da87f&quot;"/>
    <we:property name="embedUrl" value="&quot;/reportEmbed?reportId=6d86a613-3ed1-412a-8315-523799714fe5&amp;groupId=61dd9f1c-362c-45c3-8aea-4fbd7b52b88b&amp;w=2&amp;config=eyJjbHVzdGVyVXJsIjoiaHR0cHM6Ly9XQUJJLVRBSVdBTi1OT1JUSC1BLVBSSU1BUlktcmVkaXJlY3QuYW5hbHlzaXMud2luZG93cy5uZXQiLCJlbWJlZEZlYXR1cmVzIjp7InVzYWdlTWV0cmljc1ZOZXh0Ijp0cnVlfX0%3D&amp;disableSensitivityBanner=true&amp;storytellingAnnotations=true&amp;storytellingChangeViewModeShortcutKeys=true&quot;"/>
    <we:property name="initialStateBookmark" value="&quot;H4sIAAAAAAAAA+1WTW/TQBD9K2gvvUQojtPU6S0J4VL6oQb1gqJo4x07W21sa70ODZWlXhA99oSEOIEKCIEQVUEqlfpvSBr+BbPrQGlJlUKpChI+ed+OZ9+8mZ3xJmE8jgTtL9EukHkyfHpwvLd7wyI5EmRIdXl5YbGyutBaqizWEQ4jxcMgJvObRFHpg1rjcUKF/h7Be80coUKsUF+vPCpiyJEIZBwGVPAHkBnjlpIJpDkCG5EIJdUuG4oq0G57aI5rPNu6aeOJ1FW8Bw1wVYbm8yWw85SW2NwcgxItl8sMzeLMwDCbaKJdm+NrYaAoD/AYjZWhxNis45RKlMJcuWhDsaRxjws1Nmn36xuRxOgw5n6kVakhVz+U3KWCmCgkxBnpTVILRdI1b/VTeCNMpAur4JmtQHHVR0/HB0et0fM3g3f7o62Hg53tz0cfR/uPho+ftKx8YbD93rKKLbQZY4nyHJKicCsyRFmNh+HWq8H2C4N2wvs1CcgNo82nTURiHvhiLPuJAnezKGLBXZA6qe11VM/E2gVMqn5hVFETcpQdxSHbD5nZBqPIJrnDUaXM9xoViXY7U6Uxd2eQET5NzStLIXJe/yFJxjw2R1ybZFqi8Q04CY50OGMQaP454sza4Lhe3rFou+wVPKuYsflnymPw6cOXo2eDvd3/FfKbqk0vEpcyxwE2W3QKYLdt2ys4xalFUmE9GrjAfqqQiuSq0wXFXSMfeMqgvi/Bp2psVL9EUVUvLs5ZXSqt0eud4dtDg99OgnFTzuvlKvc7hmrDRXtW72VJP83o7w/DsNejTC+W8QuqQkycffb6WGluei6voW4Hhy8nXPULcP2Dqbl8IOfn5xdbmCuSGC8hsCyCWodKdaqhoYNQMpDVvrmdt7j89qtRyF1d8V6dQmnznHY6nkr962qoWWE2TdNPJ4+UMFFxRF1YoQFMGC1YrzRgwKaMF/PfmXVmLAXeFtPmkf4b/T6M0vQrt+yf/BYLAAA=&quot;"/>
    <we:property name="isFiltersActionButtonVisible" value="true"/>
    <we:property name="isVisualContainerHeaderHidden" value="false"/>
    <we:property name="numberOfAnnotations" value="0"/>
    <we:property name="pageDisplayName" value="&quot;年度總分析 &quot;"/>
    <we:property name="pageName" value="&quot;006e30aa6d77de6a999d&quot;"/>
    <we:property name="reportEmbeddedTime" value="&quot;2025-07-29T05:37:50.800Z&quot;"/>
    <we:property name="reportName" value="&quot;被害者資料_102到114&quot;"/>
    <we:property name="reportState" value="&quot;CONNECTED&quot;"/>
    <we:property name="reportUrl" value="&quot;/groups/61dd9f1c-362c-45c3-8aea-4fbd7b52b88b/reports/6d86a613-3ed1-412a-8315-523799714fe5/006e30aa6d77de6a999d?ctid=2fcf12a5-b887-4616-bcf9-e322352b0d5d&amp;pbi_source=shareVisual&amp;visual=cad88ed5482e3b33f284&amp;height=586.41&amp;width=604.78&amp;bookmarkGuid=a44a47ad-11e5-4799-bb4b-db3063f02058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801E86D-5414-4A3B-B946-612A53DA5DF2}">
  <we:reference id="wa200003233" version="2.0.0.3" store="zh-TW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XW2sbRxT+K2Ve0sIStLu6rPJmqw6YJq2JivsQjDnaOStNWO0us7NqVCHIS6lfCnkqlD6lJC0hoTS4BTfgfxM56r/omZld23IVbOMa9fYids6cOZfvXDVhXORZDOOPYYjsFjv67uDtq6fvucxhiaVA5Pn1lteAWsPDVs+NsO7RbZopkSY5uzVhCmQf1bbIC4i1GCLe33EYxPEW9PUpgjhHh2Uo8zSBWHyBlpmulCxw6jB8mMWpBC2yq0ChFjsidjqTCe5NnzRCqMQIuxgqS63VmujXAJq81eLYhHa7zYkttwzGsqUsWrRR30kTBSIhNZrWxibnjSBoNgGw1a77WG9qeiRiVbL0xhsPM0nekc/jTIPTIVv7qRQhxMx4ITG3Rk9YJ42LofnaWKB300KGeA8jc5UoocYk6e3B4e78+xezn/bnj76cPd57c/jrfP+ro2++3XVr3mzvZ9et7xJPSStUFLApAbclU4LVSDh69ONs75mhDtLPOxLJNvK2Nt0hSi6SflzCfoLAp9aLPBYhSh3U3gNCz/g6RAqq/ugjIaQfkdeZ1SYwP0Fm8Wu7CprnsNsyHZpnZW6R+aTjKh47zFpMPjnsswFKNPIpkFyoEt7NM5DnJcsFgmEPpaXvQpc0b0NcmCwnwXeEsvBMLJlYb8ye7d/QnDtT+plOzRsOCpZgOEy5QRlNYi0Xtw65CLVAK66qBDLuwalcPzZqhZmnnXVY0PAxCKNa4EKvHXmRW7ca/zGVNPvtl98Pn8xePf2/mK6nmE4DfIF6enPw9fz5f6ukFhAyVRUCDwLkjXrgod/z/cgL6udW1RofQRIi/1NJrUmhBkNUIjQQYaQMtd+X2Icq+htXqML1iwNw1ve13fnzx0cvXxv67SIpB35NH++J/sCY2g2Jn2+MbGAXLfr7u2Gs12uSPnxCL0ClFDj/bL9xp875sVxBbs5e/7CkN17A1r8wNFd35N3xuWTPD+MipyJEbj3oDECqhQlAAlLJUa6PTXV+KGS1xlJrv7bkvT6EdPtd2jLLMT5eVdO0iWnKakCtIq7aRY5xhTgZpifHXcj0xeU03ixVaCG5ruFNbsMyzECKvApSdfpIJDqBnOMGu8JSPe6cS+ah63p3qmHo0LaioJytrFsM378kRDZnPmA7OknsdDpx9u6x7MmpzrCyGVumi56u4QC5wWNT4dAaJDhqbaLcAf6dAXfYSBPLcqjZy3LrMIvHsj02LVSeQYhbkOCSFYwiCwlHfs4apv/8M6ODuqnoxeetbRV/adwfZPpJPbwQAAA=&quot;"/>
    <we:property name="creatorSessionId" value="&quot;8be6652b-cd40-4689-8d99-c00a6bdbbbcd&quot;"/>
    <we:property name="creatorTenantId" value="&quot;2fcf12a5-b887-4616-bcf9-e322352b0d5d&quot;"/>
    <we:property name="creatorUserId" value="&quot;10032004F0A7CBC5&quot;"/>
    <we:property name="datasetId" value="&quot;ac92d5d0-bd97-459e-8348-eec92c0da87f&quot;"/>
    <we:property name="embedUrl" value="&quot;/reportEmbed?reportId=6d86a613-3ed1-412a-8315-523799714fe5&amp;groupId=61dd9f1c-362c-45c3-8aea-4fbd7b52b88b&amp;w=2&amp;config=eyJjbHVzdGVyVXJsIjoiaHR0cHM6Ly9XQUJJLVRBSVdBTi1OT1JUSC1BLVBSSU1BUlktcmVkaXJlY3QuYW5hbHlzaXMud2luZG93cy5uZXQiLCJlbWJlZEZlYXR1cmVzIjp7InVzYWdlTWV0cmljc1ZOZXh0Ijp0cnVlfX0%3D&amp;disableSensitivityBanner=true&amp;storytellingChangeViewModeShortcutKeys=true&quot;"/>
    <we:property name="initialStateBookmark" value="&quot;H4sIAAAAAAAAA91XT2sbRxT/KmUuaWEJWkmWV7nJqgLGcWys4h6MEE87b1cTVrvL7KwaVRhyKfWlkFMg9NSStoSW0uAW3IC/TeSo36JvZnadyFHrGCeojU47b968P7/3V1PGRZZGMLkLI2S32Nm3Jy+fPfnIZQ6LLWVjZ2dru7W31b/b2u4QOUmVSOKM3ZoyBTJEtS+yHCL9nogHPYdBFO1CqE8BRBk6LEWZJTFE4ku0zHSlZI6HDsP7aZRI0CK7ChRqsWNipzPpdm/WSCP4Soyxi76y1EqlgbUKQIOvr3NsQLPZ5MSWWQZj2VIWLdqobyexAhGTGk1rYoPzNc9rNABwvVmvYb2h6YGIVMEymHTup5K8I58nqUalTbaGiRQ+RMx4ITGzRk9ZO4nykfnqLNC7SS593MPAXMVKqAlJenly2p9///Ps1+P5g69mD49enP4xP/767NHjvlupzo5+c916n3gKWq4Cjx0ScLsyIViNhLMHP82OfjDUYfJFWyLZRt5WDntEyUQcRgXsrxD4zHqRRcJHqYM6uEfoGV9HSEHVHxwUGJdTq0qgvU+4uUaDyJTdEYSSlb0PUa7F3tiATPg3yCL69bRdNoRk873XgmTYM6NiZZCRdXTjrdXQ84OK58KgGVQDt241/m9SYPbn73+dfjd79uSdZ0GIsQ3vG4lgwVn82i9Lt+qw2zIZmWdFayEPSMd1nHaYtZh8ctjnQ5RYJE/MhSoQ3ryA+hXyyx4KS/8FYFJ+nroHywvgxck386fHugJ6PVsD5tmHXFILCJmq8oF7HvK1ulfF2qBWC6pe/dKqavExxD7yN0qqJYUajlAJ30CEgTLUMJQYQhn9zjWqcOPtAbjoe6s/f/rw7Jfnhn47j4tJVdHHPREOjaldn/h5Z2wDu2jRf98NY72e7/qwQy9AJRS42sV+4x46l8dyBbk5e/7jkt74Fra+w9Bc35F/js8Ve74f5RkVIXLrQXsIUi1MABKQSI5yY2Kq81Mhy/2LWvt7S973h5Buv0tbZjHGJ6tqmjYxTVkNqVVEZbvIMCoRP7DL2Dak+uJqGm8WKrSQTNfwJrdhGaUgRVYGqTxtiVgnkHPeYFdYquedc8k8dN3qnXIYOrStKChmK+vmo4+vCJHNmU9YTyeJnU6vnN0+lz19rTOsbMYW6aKnqz9EbvDYVDiyBgmOWpsodoAPM+AOG2tiUQ4Ve1lsHWbxWLbHJrnKUvBxF2JcsoJRZCHmyC9Zw/S/VmZ0UDcVg+iyta3kL4z7GzInvjJuDwAA&quot;"/>
    <we:property name="isFiltersActionButtonVisible" value="true"/>
    <we:property name="isVisualContainerHeaderHidden" value="false"/>
    <we:property name="pageDisplayName" value="&quot;年度總分析 &quot;"/>
    <we:property name="pageName" value="&quot;006e30aa6d77de6a999d&quot;"/>
    <we:property name="reportEmbeddedTime" value="&quot;2025-07-29T05:47:45.231Z&quot;"/>
    <we:property name="reportName" value="&quot;被害者資料_102到114&quot;"/>
    <we:property name="reportState" value="&quot;CONNECTED&quot;"/>
    <we:property name="reportUrl" value="&quot;/groups/61dd9f1c-362c-45c3-8aea-4fbd7b52b88b/reports/6d86a613-3ed1-412a-8315-523799714fe5/006e30aa6d77de6a999d?bookmarkGuid=64d87f4a-c3c7-4528-be4d-5b5fed8e6d72&amp;bookmarkUsage=1&amp;ctid=2fcf12a5-b887-4616-bcf9-e322352b0d5d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寬螢幕</PresentationFormat>
  <Paragraphs>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佈景主題</vt:lpstr>
      <vt:lpstr>詐騙犯罪進年趨勢分析</vt:lpstr>
      <vt:lpstr>PowerPoint 簡報</vt:lpstr>
      <vt:lpstr>PowerPoint 簡報</vt:lpstr>
      <vt:lpstr>詐欺 依據 年度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</dc:creator>
  <cp:lastModifiedBy>益華 洪</cp:lastModifiedBy>
  <cp:revision>4</cp:revision>
  <dcterms:created xsi:type="dcterms:W3CDTF">2025-07-29T02:28:50Z</dcterms:created>
  <dcterms:modified xsi:type="dcterms:W3CDTF">2025-07-29T05:48:21Z</dcterms:modified>
</cp:coreProperties>
</file>