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90" r:id="rId30"/>
    <p:sldId id="291" r:id="rId31"/>
    <p:sldId id="292" r:id="rId32"/>
    <p:sldId id="293" r:id="rId33"/>
    <p:sldId id="294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5ABEA047-0B34-483B-805E-CC5E46FA0B03}">
          <p14:sldIdLst>
            <p14:sldId id="256"/>
          </p14:sldIdLst>
        </p14:section>
        <p14:section name="目錄" id="{DFA3125D-9081-4FDB-B8F0-B83B0CC4EFC8}">
          <p14:sldIdLst>
            <p14:sldId id="257"/>
            <p14:sldId id="258"/>
          </p14:sldIdLst>
        </p14:section>
        <p14:section name="全國及台中桃園詐騙資料" id="{C493E02F-C04B-40E5-B684-6FE487D0B8C2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詐騙手法分析" id="{986F894B-E368-4CDB-AC41-C3EE90920023}">
          <p14:sldIdLst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被害者資料分析" id="{4C7FA583-6B13-4DEB-9960-E9ADFD6AE6F6}">
          <p14:sldIdLst>
            <p14:sldId id="272"/>
            <p14:sldId id="273"/>
            <p14:sldId id="274"/>
            <p14:sldId id="275"/>
            <p14:sldId id="276"/>
            <p14:sldId id="277"/>
          </p14:sldIdLst>
        </p14:section>
        <p14:section name="警察受理分析" id="{459C04F1-44AF-46EE-B30F-1BD1496FBC0C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矯正署資金分布" id="{073B865B-807A-477E-AB56-1F8926B2EF8C}">
          <p14:sldIdLst>
            <p14:sldId id="290"/>
            <p14:sldId id="291"/>
            <p14:sldId id="292"/>
            <p14:sldId id="293"/>
            <p14:sldId id="294"/>
          </p14:sldIdLst>
        </p14:section>
        <p14:section name="總結及討論" id="{463082FA-825D-4DFF-BA3B-AB633B3D281A}">
          <p14:sldIdLst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65E99-DF4E-A15D-7C47-CAEF7E01E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083B2C-4EC6-7184-FDDF-CD2CFAE901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4E0918-EA17-C3D0-AFF8-CC37B541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71CC00-D2C0-E7BD-9212-42A5C7E4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275373-4687-22BB-6FD6-948ABC3B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22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14BFB0-0119-E99A-444B-B60AC44C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F6D5D07-D552-C158-0142-202ED4457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CA2F7F-7F5E-FA3B-719C-A053125B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D7E45-8237-6EF0-DFC8-2A0AAA45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270399-413D-289C-A923-71DF51D8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7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092E89E-A675-C31A-ECA3-30F999844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8E38754-C46D-86E4-AFFD-9D24582AD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0712F-2FA1-0914-B7F8-31CB73BD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3E0996-1907-5E30-4EA5-27AF5AD4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E85204-AE26-9588-CC96-D720FE8C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0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A415-42C2-0A8F-11AB-B104D7D1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063924-415A-41D5-E926-9710881E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F63691-1D5F-57A4-D52D-6872DCD4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A447ED-B737-6C34-D111-15823C4A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86C0C8-D3A4-19A0-06BB-DDCA8DD3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75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60A70-0598-6BB1-F571-A786ABA1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6EC547-290B-F589-1C2C-86EFA222E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960604-1A41-4911-5289-EE8F1ADA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9BBEE-D2EC-5C1A-6586-460BD70E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B53F7-50B3-A4C1-4EC6-D022F77C1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44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8F9B4-B760-D829-ABA2-BE28C293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834D77-16E5-B57D-8A61-3B8D63547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117FF9-AF99-2F81-E43D-1205A2ADA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7C4750-9E77-840D-9381-08CB89052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1B1ECFD-3D6A-25E5-24AB-16CC06607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8F326F-B84B-34CD-95BA-09E087B4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14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3C368-EA2E-CE9E-B339-683F1FB0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2824E5-1B0A-A9B8-2457-BBCBD395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1627BC-057A-BFD0-9FD0-1599A8821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80BC9E7-154C-9F04-D541-A31E99E7B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E14295B-E9D6-322F-036E-71D5A93A6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CDBC6DD-F6C4-EC0F-85F1-E39AC2E2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D29890-EB38-D152-F5CA-9A0D11E0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8B5234-FB94-7913-BEAD-8E8341E0E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851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3E2BE-9B7D-EE31-0ECE-F5479AF14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23FE69-E335-76B5-84B2-05D17014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AD0D4A-B724-5B29-4CC3-38175425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8DBB88-0F47-E735-B7A4-7CF116F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66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3A4D64-27F2-9FD7-B926-93BF4CA1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E391C65-160A-F57B-2419-52C4556E2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C2948C-A47A-9F44-90B3-AF64DFD1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3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4FAD3-6E9D-8E6E-A755-7F011308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BA3FC5-F197-EC39-91B8-1A03F891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95CA42-AB68-AB3D-52A3-7C78AAFF9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206556-9EB7-7D22-D24A-35DBE6D2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75ECB1-68D1-CD2F-1F8D-6B300BDB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2BE39C-F6FC-AA14-5DC3-7E1A7212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507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8CE39C-BB16-317E-90CD-25D558E26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4D898A-E07B-7ED5-1905-29ED0B315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760F169-37E9-43DC-0D55-07339ED0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DCABE1-1FB5-A2C5-22C1-3289A6647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D15DEA3-4D61-67DF-B2F2-21CE9A3C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DEEFAE-1951-7806-A4FD-F00C52AF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5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297E46-5883-4FD6-10CA-5B7E41DD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16C884B-C784-25D2-A3AE-B0564B82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4C6C19-02DF-0015-7559-67543536D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9DAA6-2D79-46F5-B0F1-030C6BBBA9BD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AFB524-17D6-17D9-F775-72D8B46F9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57DD2E-42D4-B0AC-EAA6-8043F6801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2D6D0-0AB1-47A8-B814-51FEE621F7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61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F9842-B8A7-F70C-D05D-DF5095FD6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詐騙犯罪進年趨勢分析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F21678-138D-CC8F-89AB-C7A58C95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3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318FB-D218-2105-0D4C-FF0EFB1F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AAFF5-4064-3D97-CEE7-782BB4D1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22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F1F69-C5BC-8CD0-CC50-2035D8BE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02C7E0-96B8-6D0B-82E3-21BD23C2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C3D04A-0830-5455-204B-08C547C14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48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B49E2-93AA-7195-2EAC-4125902AB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7A2DB-ABC8-8229-02DF-D7EB80A0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E6983D-28D6-34C9-1D3F-273BB62F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6782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BCE84-1D11-0CF0-E2F0-DD59DA8E9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8F955-3AF0-D673-6A12-802AEED4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924C44-54D6-2731-39A8-F21C23C3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64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55B3A-E745-4CBC-4EA4-C07ECC65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E77C1-8CA7-7DCD-2F57-5FF11B0C4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36EB60-4EC3-DB52-C4ED-042D91CB8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2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ED13-70EA-790B-1889-59A4F738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82FAB-924D-57D3-63F9-9AEF3D2B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A4C347-9F5B-D5E2-26C2-D01595ECA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3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940CF-0750-7FE3-35A2-6AD133E99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50F2E4-12E3-5D13-31B3-F08618F7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6F1C04-F423-AA06-1195-000DD2DDC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252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AE61AB-39F8-8AEE-0196-7D7A311C1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22A7D-18D3-92DB-1CF3-530E2AB4B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929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99A55-80FA-040D-B36A-0ACC2C1A6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FFE7E-55ED-2790-3A81-598111A82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8A4416-3456-EDD9-4177-30883250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663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38FE7-7350-0220-FD5F-D6B97E6C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6394F-72E5-DEE3-8BC4-687975F6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AF2F3-7052-52FD-D182-AB2C69AB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82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7932AE-686E-43C3-2A1E-8960C7D1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B826E7-CB91-9663-91DF-ACBE4EF2F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48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4825A-05B7-12DC-D610-D08CC147D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ED692-5EEA-2795-4474-2F9D090A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53414-B49D-4946-2F3A-A79A8E6A3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766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7F02-A336-6439-3DD4-1B30832F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7B8D0-8EEA-B797-E7E6-5E6F2903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51914-7E51-0544-B292-B671C775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47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06F87-98CE-0279-B635-6F8973886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BA80E-A77C-E38B-AFDF-7C09CBD9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0B7B7F-3F8C-01D2-B9F1-5DC04465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790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260BB-078C-921C-B055-DDFD5C27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F1931-83C0-B9F5-271F-A680BE7DC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651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56F84-978D-5929-D007-95CB5BA3E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B3071-F90F-20BA-D01D-B2D84A02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56EF1D-EC79-CDED-560C-5EE727C5D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583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7C7C1-16F8-3419-2F9A-CE9908EA2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42273-B528-8A0A-5BF1-5CF35419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C32D81-0474-52CD-6411-4B8CA90D0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676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9023C-913B-1102-FFDC-42FBD8D8D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38F61-4591-51B4-425A-B92774D4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BFBF3-2952-403F-D9B8-0190EFFE6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697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848D6-65CA-9DDA-E7D9-73B6B5291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CE014-68A3-6776-2CBD-2D9FB0CB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5B6E9-99BF-165F-7122-006BAB636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0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A12ED-896B-0D04-894F-A98F3B3C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EFB9F-CFCE-1349-C751-D89C8218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74D537-478D-349F-E503-F06B11E2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689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856601-3401-A481-172E-EECA4B7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F5DB92-4EB7-6B3D-BE69-097B8803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75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AA2A3-C196-097D-F618-EE08C2BC8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A58591-E4AC-3667-37DE-DDD27FF6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2ABED-5843-DD71-85BE-DC23B33E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8509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67C00-BBF5-94F3-517D-E89E86A03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BF0317-A727-73DF-210D-7B51AA71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F6521-1416-EF73-E40A-9E21610C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50954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AF446-5102-FDF2-384C-16782E2EB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C187D-9877-80D4-7589-683D954B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2FD08-80EB-876F-EAF4-922C02D9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483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19D71-7E46-A82B-83C8-BDD99D40D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2A5519-110D-AFF9-D3A4-25FA5413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87CCD0-1DC6-BAAB-A989-FB510C4E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9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50FD9-CB42-77E6-95DA-7E181229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89F6E-BF5D-5681-40DD-4ABD4DE1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F40F24-0B0E-07F0-C14F-2BE6ADA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952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ECC51-2829-F71B-E454-7E5D4F4A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A3DEB7-44FE-CF3A-B532-791E22A4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990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B6B15-9721-BDCC-0C0F-DEF059E5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1FFF41-C99A-8EEE-B618-E0583EDC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E1CE13-2284-983B-428D-272F2D424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383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A720-E2A9-F657-67D3-B133D6C36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4B6F8-0C55-4D5E-11BE-3975934E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A4EDC-E291-60CC-4033-A9873BE97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477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C6D1F-4CFA-3F81-8D32-D30DCEFE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3747B7-8836-7467-45AE-911C24ED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7D0BE6-A169-9521-3AA6-8F0EDDBC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35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306D4-41E4-B635-0D34-53F33D76E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F5F9CA-419E-B29B-B28E-B06020321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F97B00-0260-02F5-39DE-735CFA905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9225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D6F09-9187-9E09-9D67-0ACDA986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E7AA2-C222-EE25-83E2-8412BC3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88C031-DF51-0DDE-1843-DC291458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64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322E7-D168-BF1A-B3FE-E509E77C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E3C95-B3EF-92DB-85F8-2E05CB07C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78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E7E16-9484-368C-4C99-AA1014E5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0086E-68D4-DC6A-3E7E-620796E93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34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7787A-50A4-404C-44FE-C460D5452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F8B8D3-B596-513C-CDA0-16183E02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45B05E-B0C2-4E4B-00E7-24AA21CE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218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2DB6C-0413-6DB3-1E10-9FB1B10A1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98BBE-D8A8-14C5-FD16-F81495A6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BDD288-E270-C93D-A2C1-4BB995B3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5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0EAA2-3C8C-A723-B69F-BC5E83362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B3EBF-7CC8-7024-5EEA-15129C14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76AA35-03BE-C797-85AB-7D3F7DC7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71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0717D-0BA1-7F58-922F-9B2AAFF7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7F225C-4C0B-36EF-36BE-8F406B35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91DDA6-D307-0F1F-C716-6DBA9A50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46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寬螢幕</PresentationFormat>
  <Paragraphs>1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佈景主題</vt:lpstr>
      <vt:lpstr>詐騙犯罪進年趨勢分析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</dc:creator>
  <cp:lastModifiedBy>HY</cp:lastModifiedBy>
  <cp:revision>1</cp:revision>
  <dcterms:created xsi:type="dcterms:W3CDTF">2025-07-29T02:28:50Z</dcterms:created>
  <dcterms:modified xsi:type="dcterms:W3CDTF">2025-07-29T02:35:12Z</dcterms:modified>
</cp:coreProperties>
</file>