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59" r:id="rId6"/>
    <p:sldId id="260" r:id="rId7"/>
    <p:sldId id="261" r:id="rId8"/>
    <p:sldId id="25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433E9A19-4BC2-4EA4-B990-741ECB7578A5}">
          <p14:sldIdLst>
            <p14:sldId id="256"/>
          </p14:sldIdLst>
        </p14:section>
        <p14:section name="結構介紹" id="{48A1AA0B-5CDB-4CD5-A768-77773A3469BF}">
          <p14:sldIdLst>
            <p14:sldId id="257"/>
            <p14:sldId id="274"/>
            <p14:sldId id="275"/>
          </p14:sldIdLst>
        </p14:section>
        <p14:section name="資料如何來" id="{0800BB50-2AE3-47A3-9D61-992C5978F1E7}">
          <p14:sldIdLst>
            <p14:sldId id="259"/>
            <p14:sldId id="260"/>
            <p14:sldId id="261"/>
            <p14:sldId id="258"/>
          </p14:sldIdLst>
        </p14:section>
        <p14:section name="使用到的工具" id="{ED50E315-504F-4170-9802-D7B288E8EF3D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成品發表" id="{9237A072-F16F-40C1-9F08-430D6D3DEA4E}">
          <p14:sldIdLst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C0EBD-18B1-9D38-F6E3-FDEA28A2F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94F9E3-4311-F9D3-C8C1-1B52037CD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B8E14-910E-C46A-0985-AE7B68B9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1777C0-3B1E-08DF-6722-869330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87FC4E-1F0D-90DF-CCE4-948F8EE0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24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51ED7-FADF-4E9C-AEB0-84213C1D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7BF3EB-BB71-BAEE-9B1A-5A00D9899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AE48E6-80EA-EE03-25DD-034333CA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964D59-775F-C02D-E9BF-0D83FAEC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B8E7A7-39E9-E934-3C7B-547E7E32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2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839DEE-95B6-C4BE-53EB-BAEE10C54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821E17-AA40-33F2-D29B-D212E697B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BB3DA-B619-D3F9-39EE-735471E9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094D7F-AA84-C5B4-D37C-FDC2FEBD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FDF6AA-2E4D-3756-35D9-5CE25265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59BCD-A7AE-6B1C-8F05-901D411C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F72065-10E5-E2C2-9667-009F50C6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55EF74-3891-680F-3F94-FB59E390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A90249-8A26-7C59-06B9-78BD43A0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000610-2EAE-2F56-4665-EB219DF8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7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7C1E3-F8D9-A2E1-9409-A0C909B5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C74AEF-FC78-6E71-A4DB-AB44A84B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C298AE-DC05-9515-D460-B4B4E44E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E00D17-E1A4-C5E4-E1AF-5E553D3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3A7ED5-F9F6-4AF0-5AA4-B09CDA21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71E4D-0703-CA68-5D60-41FDA2E4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4DB0E4-471D-CD36-E98D-320123126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10720A-51A2-34D0-01AF-9858540DE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5FED1F-9E3B-ED9C-5325-FBA6D04E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68462E-9B7E-7A87-117B-13693AB9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5AEAA0-4AF4-E0CA-B1C0-37E687D0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9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07B43-31D1-85CA-B8B7-A88BF84D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9A43E5-8A5E-CE59-9A4C-E79E6C72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030FE8-CDB3-23F8-242E-9373DF321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2AB220-9D80-E2EA-5F1D-BDE76594C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9ADC4A-232F-8552-1816-5218B8A29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EA452C-12E2-62F8-DCAC-FE26DA28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7502BE-3177-CB1D-C91B-87F96BBB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2C45F6-38C8-2B7E-D579-244627F2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1D2DD-8DB0-F78B-8011-8C028172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308237-E237-1D7E-BF62-72847FEA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181FE3-4FF0-16A5-3509-870BC2B4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2BF6A5-BB2B-8F5C-B2D3-E1686B90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326F46-ECBE-A5E8-AEE1-932D072D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1EC927-80A2-D71F-EBD0-BD6CB274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B2F2D-1664-F0FC-D0FC-ABC3F316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82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4AF40-1943-A05F-D5BF-5B19EAF8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1AB89-59FC-C1A3-9B4E-9D9779287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F32868-3A47-5F43-8C97-BFE16A771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69D322-9032-59E5-1F8F-DB6D61FF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F6F8E-91BF-D1B9-24AB-6EC80188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EA1796-B6DF-EDDF-DB5C-4D7C27CC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23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A2F2D-BAA0-3A8A-F834-210C4DF8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8FCCB9-F79B-7B6B-5578-36D20E492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85F858-E86D-29E1-ECBF-56B625E9B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5EF42-B5A6-0AA3-B298-806CC911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910CA9-2BCB-5EC1-D1B0-FFA5905E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DACCFB-3DE4-62F0-613D-D72929E8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6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21EF5A-2002-41F6-4532-81EEEBFB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CAD4D3-DA4D-F71A-53C4-DD9DEBF3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212BC-59C6-3D2C-0A2C-940DF6F09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5386-A592-4920-AB40-846BC297DBEE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CD6DEF-DA58-5A72-84F2-B768E655C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CE093-36C6-F43A-1E24-47CB3F386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68BD-B80B-4282-8497-1296B0CFFD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7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835DE-B19F-4367-854A-0E404A9E7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資料結構介紹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5A2DC6-D54F-67CA-A4ED-01C5F3E1E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76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09965-533D-070E-450A-F63F0ECCC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720C3-11CC-38C3-DBEE-29505AD3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A67AB-E5EC-083D-BC1C-AEE28A80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12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554BB-EA13-349C-70E4-5550CFC92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FFE04-575F-E894-816C-ED5D79B3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19668-F4CD-4D3B-7C71-696C0A84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00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C5CB3-CE37-D451-A4A2-BFCF238E2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4B163-7C13-8D36-B668-93C30E4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559FB-27B4-3CBF-B67F-B3971EB5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52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2AB7-6CE4-C070-FF88-32877940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F281D-A6BF-26FD-B560-A1F65927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B01E39-E4C4-DFB3-F555-81E96D54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21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F8105-3141-A5E5-9F09-86E0DD7F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960AD-40FA-1515-9038-BB1FF7A6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0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D2C2A-3F91-F05B-9431-FB487E2C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A1011-82F6-E90F-6409-67CD1358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78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E751-E9BD-D237-A918-9DBDAADD3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44C0F-A40F-99D1-534E-EC9B2A05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9A390-CD97-992B-6DAF-A510FBA8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12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92B55-69D4-517D-D102-D14AC4E8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D8046-A0DC-9943-86B1-2CBEF695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79238-B39F-C77E-F723-83BC5DF3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39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9D66D-F761-DE97-6C05-27E0D92C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9B23F-A5F6-BF31-5CC8-0FAC1999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BED435-F9BA-F50A-5908-265E4839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54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FE033-0259-6059-75F0-64F14AB5F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4EA37-3C68-F444-984B-903F6384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785C7-040D-E4BB-0D9F-3388889F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4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962F3D-CAC7-0904-78AA-0C7CECED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178CE-0134-B1A7-888D-7947F841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22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1B81A-FAD3-F659-DEBD-D5A7EA18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D43CB-19D9-9291-2AED-78D86F0C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E4F55-1C85-1B0C-B1B8-92CE9E97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8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13F1B-2C0B-8A50-A9D4-CC9D59F0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C3A46-8EAB-A0FF-0B27-076D143D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45827-E5B2-8341-897E-9A4B60F7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84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C9E8-1ED1-724B-A997-26AEE77A4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514DF-CE96-21A5-E239-BF4582A3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494F2-0972-EBC3-F2D7-383ADD22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3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F3C4E-04AC-7A08-97CF-733738C34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25BF4-99EC-FA6A-0ACB-014F918E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22993-D251-43DA-FA1C-0DBBABD2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84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AF482-D833-A53A-3799-EFAC1C1D4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DCE4A-36D1-3DF3-5520-A283B9ED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9FF685-7D5B-415E-127A-261CD9F7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51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01C3A-CD4B-D62D-C92C-59C5485B3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ABEC2-874F-F662-3FB0-18E32781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8AF6C1-E447-9405-51A2-326A492F6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53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435A8-3484-5281-CBDB-14DD75D4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26828-1BF5-30DC-92B7-1182EE84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D176D-0951-29B2-CB8D-4EAEAF85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99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3617-3D2B-0F4C-10B3-73490373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223FB-F471-8076-C9C3-B3120B6B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13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寬螢幕</PresentationFormat>
  <Paragraphs>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資料結構介紹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</dc:creator>
  <cp:lastModifiedBy>HY</cp:lastModifiedBy>
  <cp:revision>3</cp:revision>
  <dcterms:created xsi:type="dcterms:W3CDTF">2025-07-29T02:35:19Z</dcterms:created>
  <dcterms:modified xsi:type="dcterms:W3CDTF">2025-07-29T02:39:42Z</dcterms:modified>
</cp:coreProperties>
</file>