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70" r:id="rId9"/>
    <p:sldId id="261" r:id="rId10"/>
    <p:sldId id="262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9033" autoAdjust="0"/>
  </p:normalViewPr>
  <p:slideViewPr>
    <p:cSldViewPr snapToGrid="0">
      <p:cViewPr varScale="1">
        <p:scale>
          <a:sx n="71" d="100"/>
          <a:sy n="71" d="100"/>
        </p:scale>
        <p:origin x="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08.4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0,'645'0,"-640"0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37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0,'1'0,"1"0,1 0,4 0,3 0,3 0,3 0,2 0,-1 0,0 0,-2 0,-1 0,-1 0,-3 0,-2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45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0,'668'0,"-662"0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46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0,'157'0,"-150"0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47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0,'342'0,"-336"0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49.5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0,'265'0,"-260"0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51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0,'174'0,"-170"0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30.3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1,'632'0,"-625"0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32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1,'159'0,"-155"0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35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1,'625'0,"-621"0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36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1,'170'0,"-167"0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10.4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0,'155'0,"-151"0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39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1,'627'0,"-623"0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41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1,'159'0,"-155"0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46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1,'618'0,"-614"0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48.6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1,'177'0,"-173"0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50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1,'644'0,"-640"0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52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1,'165'0,"-161"0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55.6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1,'638'0,"-633"0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9:57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1,'181'0,"-177"0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00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1,'631'0,"-627"0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01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1,'137'0,"-133"0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18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0,'643'0,"-639"0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46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1,'653'0,"-647"0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48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1,'155'0,"-151"0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51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1,'653'0,"-649"0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53.7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1,'177'0,"-173"0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56.1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1,'644'0,"-640"0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0:58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1,'183'0,"-179"0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07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1,'646'0,"-641"0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09.5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1,'158'0,"-154"0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12.5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1,'642'0,"-638"0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16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1,'170'0,"-167"0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19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0,'170'0,"-165"0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17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1,'667'0,"-664"0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19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1,'165'0,"-162"0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22.6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1,'654'0,"-651"0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1:25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1,'168'0,"-164"0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24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1,'623'0,"-617"0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26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1,'163'0,"-157"0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29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1,'614'0,"-610"0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31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1,'154'0,"-149"0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34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1,'625'0,"-619"0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35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1,'1'0,"2"0,2 0,3 0,2 0,5 0,2 0,2 0,0 0,-2 0,-1 0,0 0,-3 0,-1 0,-2 0,-3 0,-2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25.1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0,'666'0,"-662"0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37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1,'609'0,"-605"0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43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1,'182'0,"-172"0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45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1,'611'0,"-602"0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47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1,'164'0,"-159"0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49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1,'624'0,"-619"0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5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1,'161'0,"-156"0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55.1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1,'625'0,"-617"0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22:56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1,'158'0,"-152"0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27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0,'170'0,"-165"0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30.5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0,'648'0,"-644"0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33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0,'145'0,"-141"0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6T05:18:35.8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0,'657'0,"-652"0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BBA8-FB2C-4563-8983-1DA0AC257787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4442C-3BD6-4505-84B3-BD4A0FD26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442C-3BD6-4505-84B3-BD4A0FD26C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3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creeping flow: no slip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442C-3BD6-4505-84B3-BD4A0FD26C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6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Wall condition of creeping flow: electroosmotic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442C-3BD6-4505-84B3-BD4A0FD26C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442C-3BD6-4505-84B3-BD4A0FD26C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9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4442C-3BD6-4505-84B3-BD4A0FD26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F1B33-0FB7-4E21-9204-DE3EB482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CDDD8-4F5A-4983-A543-2F3F81C3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24D20-D065-4AEB-9294-789CCA8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AD3F-C915-4C9A-BBC7-6349924D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4E604-C44E-43D0-9B1E-F613CB7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BDC0-5264-42EE-B698-7F4FF0E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B6DD5-1C79-4B51-B0D6-A9102D5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87250-CCC1-4CE2-A6A4-BB90C96B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9ECB4-E688-447F-86C4-22FC0452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285F-3DAD-48E0-8DB6-1884AD31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1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BDA91-80B8-4A84-8009-70F79A6A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69468-DF21-4DBF-B1C6-BFB132DB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EDD4B-B690-4B52-9BE8-1A36989A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5CCD6-0915-431B-A50A-1297154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37144-AE53-411A-A87B-23F2FE0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0186-C668-49C4-9947-D68EB9DE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61EFE-722C-40AE-AECB-F2984684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F3C9B-5EDD-4F8D-94D4-9C32C042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08D0A-4586-4C32-9AF8-7BDE2501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A51B6-32F5-4FA9-A6D0-B63F7660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2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06A9F-9F74-4649-B446-9D382677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55756-7FF2-4467-8390-DE9E430C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80318-9FB3-4F9F-8A84-24DAF1D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14FC7-8E30-4F68-B1D4-2DDB9534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07DD2-9180-41E4-AA40-0334106A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D8AD-3CF3-4C9A-91C5-0ED89802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033BB-7635-48F6-B87C-3FFF7D940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8134C-3F88-47F5-91F8-0B1E1E04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E515D-FF05-4D8D-9292-7A93D576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E51DD-D8E6-4EAF-AC87-FEAC3AD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1859-6988-4823-A23E-84C52478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15793-AFF1-424C-8E63-5C65D1A0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B2DAC-F1DB-4C9A-9AD9-44A47E98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551B9-72A3-4B72-ABDA-A02EECDA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646DF-7A34-4C4B-B81E-321E496FB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CDB7F-E477-4A87-8BD2-6237C69F7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A3641-64C6-424F-91DC-7A50F60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4C0A5-C59D-4CFE-A3B3-3640EB6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D7754A-E955-485D-8FF1-94BA4DCE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7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A1B3-A14B-4CD1-9EDB-64EE675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2C5F9-E0EE-4A28-AC9D-6D54A27F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65E53-6B88-4AD9-95F7-DF94BAD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D82DF-9D3E-4FE7-B7F1-0BE3D3D2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6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32F08-4942-4F1F-8F3D-70CA0D84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44A927-59D0-4623-91D7-C632B9BF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A7FD4-D82D-4639-8920-174F6F0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5C85A-8594-4A65-A1F3-A86BEE9B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52D46-C2DB-4DE1-B2EA-50AFAEFA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3508A-3EBE-4EA0-A2F6-6191B89C3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02687-2B81-4776-85C1-3E826301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EB0E9-9E7C-461E-96BF-A6EA9CFE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95005-1A33-4E5A-B9E6-ED16AE56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7639B-5A70-497C-BF8C-5396AE9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AA3D1-8E94-41C7-8C1E-9D6DEA48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396DE-8D15-44B9-8757-09AAB561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C06D5-9315-4641-BCD2-A908DB8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DEE11-9F69-4D09-A349-FE9BFA94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D7F4D-3C65-408C-A06B-FA2E3349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7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1F4D0F-718E-4833-B6C1-43F18399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A0257-8586-411A-AE1E-8CC8684B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C238-2931-4618-9F0F-95BD389C7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3CA8-134D-4FA3-B3F5-B2E3AB911A4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23799-4A17-4588-98BB-913E8509E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D3DA9-E944-45D1-A7EB-370BFC14E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8485-5D37-4326-B4EE-7D8BA7BD3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2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5.xml"/><Relationship Id="rId42" Type="http://schemas.openxmlformats.org/officeDocument/2006/relationships/customXml" Target="../ink/ink16.xml"/><Relationship Id="rId47" Type="http://schemas.openxmlformats.org/officeDocument/2006/relationships/customXml" Target="../ink/ink20.xml"/><Relationship Id="rId63" Type="http://schemas.openxmlformats.org/officeDocument/2006/relationships/image" Target="../media/image34.png"/><Relationship Id="rId68" Type="http://schemas.openxmlformats.org/officeDocument/2006/relationships/customXml" Target="../ink/ink32.xml"/><Relationship Id="rId84" Type="http://schemas.openxmlformats.org/officeDocument/2006/relationships/customXml" Target="../ink/ink43.xml"/><Relationship Id="rId89" Type="http://schemas.openxmlformats.org/officeDocument/2006/relationships/customXml" Target="../ink/ink46.xml"/><Relationship Id="rId16" Type="http://schemas.openxmlformats.org/officeDocument/2006/relationships/image" Target="../media/image14.png"/><Relationship Id="rId107" Type="http://schemas.openxmlformats.org/officeDocument/2006/relationships/image" Target="../media/image51.png"/><Relationship Id="rId11" Type="http://schemas.openxmlformats.org/officeDocument/2006/relationships/image" Target="../media/image12.png"/><Relationship Id="rId32" Type="http://schemas.openxmlformats.org/officeDocument/2006/relationships/image" Target="../media/image22.png"/><Relationship Id="rId37" Type="http://schemas.openxmlformats.org/officeDocument/2006/relationships/image" Target="../media/image24.png"/><Relationship Id="rId53" Type="http://schemas.openxmlformats.org/officeDocument/2006/relationships/image" Target="../media/image30.png"/><Relationship Id="rId58" Type="http://schemas.openxmlformats.org/officeDocument/2006/relationships/image" Target="../media/image32.png"/><Relationship Id="rId74" Type="http://schemas.openxmlformats.org/officeDocument/2006/relationships/customXml" Target="../ink/ink36.xml"/><Relationship Id="rId79" Type="http://schemas.openxmlformats.org/officeDocument/2006/relationships/image" Target="../media/image40.png"/><Relationship Id="rId102" Type="http://schemas.openxmlformats.org/officeDocument/2006/relationships/image" Target="../media/image49.png"/><Relationship Id="rId5" Type="http://schemas.openxmlformats.org/officeDocument/2006/relationships/hyperlink" Target="2D%20photo/Velocity%20field_0.1s.png" TargetMode="External"/><Relationship Id="rId90" Type="http://schemas.openxmlformats.org/officeDocument/2006/relationships/image" Target="../media/image44.png"/><Relationship Id="rId95" Type="http://schemas.openxmlformats.org/officeDocument/2006/relationships/customXml" Target="../ink/ink50.xml"/><Relationship Id="rId22" Type="http://schemas.openxmlformats.org/officeDocument/2006/relationships/image" Target="../media/image17.png"/><Relationship Id="rId27" Type="http://schemas.openxmlformats.org/officeDocument/2006/relationships/customXml" Target="../ink/ink8.xml"/><Relationship Id="rId43" Type="http://schemas.openxmlformats.org/officeDocument/2006/relationships/customXml" Target="../ink/ink17.xml"/><Relationship Id="rId48" Type="http://schemas.openxmlformats.org/officeDocument/2006/relationships/image" Target="../media/image28.png"/><Relationship Id="rId64" Type="http://schemas.openxmlformats.org/officeDocument/2006/relationships/customXml" Target="../ink/ink30.xml"/><Relationship Id="rId69" Type="http://schemas.openxmlformats.org/officeDocument/2006/relationships/image" Target="../media/image37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microsoft.com/office/2007/relationships/hdphoto" Target="../media/hdphoto1.wdp"/><Relationship Id="rId17" Type="http://schemas.openxmlformats.org/officeDocument/2006/relationships/customXml" Target="../ink/ink3.xml"/><Relationship Id="rId33" Type="http://schemas.openxmlformats.org/officeDocument/2006/relationships/customXml" Target="../ink/ink11.xml"/><Relationship Id="rId38" Type="http://schemas.openxmlformats.org/officeDocument/2006/relationships/customXml" Target="../ink/ink14.xml"/><Relationship Id="rId59" Type="http://schemas.openxmlformats.org/officeDocument/2006/relationships/customXml" Target="../ink/ink27.xml"/><Relationship Id="rId103" Type="http://schemas.openxmlformats.org/officeDocument/2006/relationships/customXml" Target="../ink/ink54.xml"/><Relationship Id="rId108" Type="http://schemas.openxmlformats.org/officeDocument/2006/relationships/customXml" Target="../ink/ink57.xml"/><Relationship Id="rId20" Type="http://schemas.openxmlformats.org/officeDocument/2006/relationships/image" Target="../media/image16.png"/><Relationship Id="rId41" Type="http://schemas.openxmlformats.org/officeDocument/2006/relationships/image" Target="../media/image26.png"/><Relationship Id="rId54" Type="http://schemas.openxmlformats.org/officeDocument/2006/relationships/customXml" Target="../ink/ink24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customXml" Target="../ink/ink37.xml"/><Relationship Id="rId83" Type="http://schemas.openxmlformats.org/officeDocument/2006/relationships/customXml" Target="../ink/ink42.xml"/><Relationship Id="rId88" Type="http://schemas.openxmlformats.org/officeDocument/2006/relationships/customXml" Target="../ink/ink45.xml"/><Relationship Id="rId91" Type="http://schemas.openxmlformats.org/officeDocument/2006/relationships/customXml" Target="../ink/ink47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20.png"/><Relationship Id="rId36" Type="http://schemas.openxmlformats.org/officeDocument/2006/relationships/customXml" Target="../ink/ink13.xml"/><Relationship Id="rId49" Type="http://schemas.openxmlformats.org/officeDocument/2006/relationships/customXml" Target="../ink/ink21.xml"/><Relationship Id="rId57" Type="http://schemas.openxmlformats.org/officeDocument/2006/relationships/customXml" Target="../ink/ink26.xml"/><Relationship Id="rId106" Type="http://schemas.openxmlformats.org/officeDocument/2006/relationships/customXml" Target="../ink/ink56.xml"/><Relationship Id="rId10" Type="http://schemas.openxmlformats.org/officeDocument/2006/relationships/image" Target="../media/image11.png"/><Relationship Id="rId31" Type="http://schemas.openxmlformats.org/officeDocument/2006/relationships/customXml" Target="../ink/ink10.xml"/><Relationship Id="rId44" Type="http://schemas.openxmlformats.org/officeDocument/2006/relationships/customXml" Target="../ink/ink18.xml"/><Relationship Id="rId52" Type="http://schemas.openxmlformats.org/officeDocument/2006/relationships/customXml" Target="../ink/ink23.xml"/><Relationship Id="rId60" Type="http://schemas.openxmlformats.org/officeDocument/2006/relationships/image" Target="../media/image33.png"/><Relationship Id="rId65" Type="http://schemas.openxmlformats.org/officeDocument/2006/relationships/image" Target="../media/image35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4.xml"/><Relationship Id="rId94" Type="http://schemas.openxmlformats.org/officeDocument/2006/relationships/image" Target="../media/image45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4" Type="http://schemas.openxmlformats.org/officeDocument/2006/relationships/image" Target="../media/image8.png"/><Relationship Id="rId9" Type="http://schemas.openxmlformats.org/officeDocument/2006/relationships/hyperlink" Target="2D%20photo/Velocity%20field_0.3s.png" TargetMode="External"/><Relationship Id="rId13" Type="http://schemas.openxmlformats.org/officeDocument/2006/relationships/customXml" Target="../ink/ink1.xml"/><Relationship Id="rId18" Type="http://schemas.openxmlformats.org/officeDocument/2006/relationships/image" Target="../media/image15.png"/><Relationship Id="rId39" Type="http://schemas.openxmlformats.org/officeDocument/2006/relationships/image" Target="../media/image25.png"/><Relationship Id="rId34" Type="http://schemas.openxmlformats.org/officeDocument/2006/relationships/image" Target="../media/image23.png"/><Relationship Id="rId50" Type="http://schemas.openxmlformats.org/officeDocument/2006/relationships/customXml" Target="../ink/ink22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customXml" Target="../ink/ink51.xml"/><Relationship Id="rId104" Type="http://schemas.openxmlformats.org/officeDocument/2006/relationships/image" Target="../media/image50.png"/><Relationship Id="rId7" Type="http://schemas.openxmlformats.org/officeDocument/2006/relationships/hyperlink" Target="2D%20photo/Velocity%20field_0.2s.png" TargetMode="External"/><Relationship Id="rId71" Type="http://schemas.openxmlformats.org/officeDocument/2006/relationships/customXml" Target="../ink/ink34.xml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9.xml"/><Relationship Id="rId24" Type="http://schemas.openxmlformats.org/officeDocument/2006/relationships/image" Target="../media/image18.png"/><Relationship Id="rId40" Type="http://schemas.openxmlformats.org/officeDocument/2006/relationships/customXml" Target="../ink/ink15.xml"/><Relationship Id="rId45" Type="http://schemas.openxmlformats.org/officeDocument/2006/relationships/image" Target="../media/image27.png"/><Relationship Id="rId66" Type="http://schemas.openxmlformats.org/officeDocument/2006/relationships/customXml" Target="../ink/ink31.xml"/><Relationship Id="rId87" Type="http://schemas.openxmlformats.org/officeDocument/2006/relationships/image" Target="../media/image43.png"/><Relationship Id="rId61" Type="http://schemas.openxmlformats.org/officeDocument/2006/relationships/customXml" Target="../ink/ink28.xml"/><Relationship Id="rId82" Type="http://schemas.openxmlformats.org/officeDocument/2006/relationships/customXml" Target="../ink/ink41.xml"/><Relationship Id="rId19" Type="http://schemas.openxmlformats.org/officeDocument/2006/relationships/customXml" Target="../ink/ink4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2.xml"/><Relationship Id="rId56" Type="http://schemas.openxmlformats.org/officeDocument/2006/relationships/customXml" Target="../ink/ink25.xml"/><Relationship Id="rId77" Type="http://schemas.openxmlformats.org/officeDocument/2006/relationships/image" Target="../media/image39.png"/><Relationship Id="rId100" Type="http://schemas.openxmlformats.org/officeDocument/2006/relationships/image" Target="../media/image48.png"/><Relationship Id="rId105" Type="http://schemas.openxmlformats.org/officeDocument/2006/relationships/customXml" Target="../ink/ink55.xml"/><Relationship Id="rId8" Type="http://schemas.openxmlformats.org/officeDocument/2006/relationships/image" Target="../media/image10.png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customXml" Target="../ink/ink49.xml"/><Relationship Id="rId98" Type="http://schemas.openxmlformats.org/officeDocument/2006/relationships/image" Target="../media/image47.png"/><Relationship Id="rId3" Type="http://schemas.openxmlformats.org/officeDocument/2006/relationships/hyperlink" Target="2D%20photo/Velocity%20field_0s.png" TargetMode="External"/><Relationship Id="rId25" Type="http://schemas.openxmlformats.org/officeDocument/2006/relationships/customXml" Target="../ink/ink7.xml"/><Relationship Id="rId46" Type="http://schemas.openxmlformats.org/officeDocument/2006/relationships/customXml" Target="../ink/ink19.xml"/><Relationship Id="rId67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2D%20photo/Velocity%20field_0.4s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hyperlink" Target="2D%20photo/Velocity%20field_0.5s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9088-89C1-4AB8-8894-FDAA34CCB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 meeting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633B6-2A89-4E6B-A842-96E4198D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2021.3.16  VE490 Kexin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4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应用程序&#10;&#10;中度可信度描述已自动生成">
            <a:hlinkClick r:id="rId3" action="ppaction://hlinkfile"/>
            <a:extLst>
              <a:ext uri="{FF2B5EF4-FFF2-40B4-BE49-F238E27FC236}">
                <a16:creationId xmlns:a16="http://schemas.microsoft.com/office/drawing/2014/main" id="{DE0D40B6-9931-494C-8075-5E0876DB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48" y="65106"/>
            <a:ext cx="5080982" cy="3357726"/>
          </a:xfrm>
        </p:spPr>
      </p:pic>
      <p:pic>
        <p:nvPicPr>
          <p:cNvPr id="7" name="图片 6" descr="表格&#10;&#10;描述已自动生成">
            <a:hlinkClick r:id="rId5" action="ppaction://hlinkfile"/>
            <a:extLst>
              <a:ext uri="{FF2B5EF4-FFF2-40B4-BE49-F238E27FC236}">
                <a16:creationId xmlns:a16="http://schemas.microsoft.com/office/drawing/2014/main" id="{0B0CC989-8C64-471A-BE1F-D447EBB7A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47" y="3351557"/>
            <a:ext cx="5080982" cy="3357726"/>
          </a:xfrm>
          <a:prstGeom prst="rect">
            <a:avLst/>
          </a:prstGeom>
        </p:spPr>
      </p:pic>
      <p:pic>
        <p:nvPicPr>
          <p:cNvPr id="9" name="图片 8" descr="表格&#10;&#10;描述已自动生成">
            <a:hlinkClick r:id="rId7" action="ppaction://hlinkfile"/>
            <a:extLst>
              <a:ext uri="{FF2B5EF4-FFF2-40B4-BE49-F238E27FC236}">
                <a16:creationId xmlns:a16="http://schemas.microsoft.com/office/drawing/2014/main" id="{AB440C82-D894-4B58-BA11-C541E14D0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29" y="142013"/>
            <a:ext cx="4967445" cy="3282696"/>
          </a:xfrm>
          <a:prstGeom prst="rect">
            <a:avLst/>
          </a:prstGeom>
        </p:spPr>
      </p:pic>
      <p:pic>
        <p:nvPicPr>
          <p:cNvPr id="11" name="图片 10" descr="表格&#10;&#10;描述已自动生成">
            <a:hlinkClick r:id="rId9" action="ppaction://hlinkfile"/>
            <a:extLst>
              <a:ext uri="{FF2B5EF4-FFF2-40B4-BE49-F238E27FC236}">
                <a16:creationId xmlns:a16="http://schemas.microsoft.com/office/drawing/2014/main" id="{9B6FFFE9-3904-4BC2-B991-D2AF3A3D69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83" y="3473860"/>
            <a:ext cx="4859591" cy="3211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CA3C47-EE1B-495B-A0D5-DB19D7BD35CF}"/>
              </a:ext>
            </a:extLst>
          </p:cNvPr>
          <p:cNvSpPr txBox="1"/>
          <p:nvPr/>
        </p:nvSpPr>
        <p:spPr>
          <a:xfrm>
            <a:off x="6059361" y="2676144"/>
            <a:ext cx="4010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AB3E4A-A80B-4EEF-9536-522422604DE7}"/>
              </a:ext>
            </a:extLst>
          </p:cNvPr>
          <p:cNvSpPr txBox="1"/>
          <p:nvPr/>
        </p:nvSpPr>
        <p:spPr>
          <a:xfrm>
            <a:off x="6059361" y="5777929"/>
            <a:ext cx="574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0.1s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B63F6C-570A-4AC5-B0E2-E48D629FE48E}"/>
              </a:ext>
            </a:extLst>
          </p:cNvPr>
          <p:cNvSpPr txBox="1"/>
          <p:nvPr/>
        </p:nvSpPr>
        <p:spPr>
          <a:xfrm>
            <a:off x="10889565" y="2592043"/>
            <a:ext cx="574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0.2s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BB9242-679D-446B-B253-90B8F1F85799}"/>
              </a:ext>
            </a:extLst>
          </p:cNvPr>
          <p:cNvSpPr txBox="1"/>
          <p:nvPr/>
        </p:nvSpPr>
        <p:spPr>
          <a:xfrm>
            <a:off x="10889565" y="5777929"/>
            <a:ext cx="574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0.3s</a:t>
            </a:r>
            <a:endParaRPr lang="zh-CN" altLang="en-US" dirty="0"/>
          </a:p>
        </p:txBody>
      </p:sp>
      <p:pic>
        <p:nvPicPr>
          <p:cNvPr id="17" name="图片 16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C3C9F92-833D-41CA-B154-A1B638463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04" y="3545823"/>
            <a:ext cx="4533681" cy="318251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5460B4-71DC-42A5-BE8F-5FF2E2DE0DE4}"/>
              </a:ext>
            </a:extLst>
          </p:cNvPr>
          <p:cNvGrpSpPr/>
          <p:nvPr/>
        </p:nvGrpSpPr>
        <p:grpSpPr>
          <a:xfrm>
            <a:off x="2899774" y="1898258"/>
            <a:ext cx="354600" cy="360"/>
            <a:chOff x="1906189" y="1974458"/>
            <a:chExt cx="3546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E136E07-C77D-4F81-8365-746E5DB5177B}"/>
                    </a:ext>
                  </a:extLst>
                </p14:cNvPr>
                <p14:cNvContentPartPr/>
                <p14:nvPr/>
              </p14:nvContentPartPr>
              <p14:xfrm>
                <a:off x="1906189" y="1974458"/>
                <a:ext cx="23436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E136E07-C77D-4F81-8365-746E5DB517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97549" y="1965458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0BB9761-0546-49C2-85A4-05699B465ABB}"/>
                    </a:ext>
                  </a:extLst>
                </p14:cNvPr>
                <p14:cNvContentPartPr/>
                <p14:nvPr/>
              </p14:nvContentPartPr>
              <p14:xfrm>
                <a:off x="2203189" y="1974458"/>
                <a:ext cx="57600" cy="3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0BB9761-0546-49C2-85A4-05699B465A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4189" y="1965458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F87BDD-AD51-428A-95CD-7502F49731B9}"/>
              </a:ext>
            </a:extLst>
          </p:cNvPr>
          <p:cNvGrpSpPr/>
          <p:nvPr/>
        </p:nvGrpSpPr>
        <p:grpSpPr>
          <a:xfrm>
            <a:off x="3367054" y="1898258"/>
            <a:ext cx="362160" cy="360"/>
            <a:chOff x="2373469" y="1974458"/>
            <a:chExt cx="3621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56B4531-4B3A-43B2-A55A-198F905370DD}"/>
                    </a:ext>
                  </a:extLst>
                </p14:cNvPr>
                <p14:cNvContentPartPr/>
                <p14:nvPr/>
              </p14:nvContentPartPr>
              <p14:xfrm>
                <a:off x="2373469" y="1974458"/>
                <a:ext cx="233280" cy="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56B4531-4B3A-43B2-A55A-198F905370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4829" y="1965458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22D6295-1753-4CF2-A638-0F2EE5B41820}"/>
                    </a:ext>
                  </a:extLst>
                </p14:cNvPr>
                <p14:cNvContentPartPr/>
                <p14:nvPr/>
              </p14:nvContentPartPr>
              <p14:xfrm>
                <a:off x="2672269" y="1974458"/>
                <a:ext cx="63360" cy="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22D6295-1753-4CF2-A638-0F2EE5B418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63269" y="1965458"/>
                  <a:ext cx="81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987459B-E5C6-4B73-BF51-A2E5B1EE4714}"/>
              </a:ext>
            </a:extLst>
          </p:cNvPr>
          <p:cNvGrpSpPr/>
          <p:nvPr/>
        </p:nvGrpSpPr>
        <p:grpSpPr>
          <a:xfrm>
            <a:off x="3832894" y="1898258"/>
            <a:ext cx="1298160" cy="360"/>
            <a:chOff x="2839309" y="1974458"/>
            <a:chExt cx="12981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A08C1CC-24C0-4DEA-AA13-D2FBBA52C9A6}"/>
                    </a:ext>
                  </a:extLst>
                </p14:cNvPr>
                <p14:cNvContentPartPr/>
                <p14:nvPr/>
              </p14:nvContentPartPr>
              <p14:xfrm>
                <a:off x="2839309" y="1974458"/>
                <a:ext cx="241560" cy="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A08C1CC-24C0-4DEA-AA13-D2FBBA52C9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0309" y="1965458"/>
                  <a:ext cx="25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D804E3C-97A4-41C7-B7A9-E713F321A5ED}"/>
                    </a:ext>
                  </a:extLst>
                </p14:cNvPr>
                <p14:cNvContentPartPr/>
                <p14:nvPr/>
              </p14:nvContentPartPr>
              <p14:xfrm>
                <a:off x="3137749" y="1974458"/>
                <a:ext cx="63720" cy="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D804E3C-97A4-41C7-B7A9-E713F321A5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29109" y="1965458"/>
                  <a:ext cx="81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1E489690-3A9F-4AC1-85DD-E73CE314BE5E}"/>
                    </a:ext>
                  </a:extLst>
                </p14:cNvPr>
                <p14:cNvContentPartPr/>
                <p14:nvPr/>
              </p14:nvContentPartPr>
              <p14:xfrm>
                <a:off x="3311629" y="1974458"/>
                <a:ext cx="235080" cy="36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1E489690-3A9F-4AC1-85DD-E73CE314BE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02629" y="1965458"/>
                  <a:ext cx="25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A0B502FC-CE91-4E43-B269-A97D698BACDF}"/>
                    </a:ext>
                  </a:extLst>
                </p14:cNvPr>
                <p14:cNvContentPartPr/>
                <p14:nvPr/>
              </p14:nvContentPartPr>
              <p14:xfrm>
                <a:off x="3608269" y="1974458"/>
                <a:ext cx="5400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A0B502FC-CE91-4E43-B269-A97D698BAC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9629" y="1965458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E8F5211-E2FE-4695-A94D-A654B5674639}"/>
                    </a:ext>
                  </a:extLst>
                </p14:cNvPr>
                <p14:cNvContentPartPr/>
                <p14:nvPr/>
              </p14:nvContentPartPr>
              <p14:xfrm>
                <a:off x="3780349" y="1974458"/>
                <a:ext cx="238680" cy="3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E8F5211-E2FE-4695-A94D-A654B56746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71709" y="1965458"/>
                  <a:ext cx="25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DFC5F85-366D-4923-9336-7C0E69EC5AE5}"/>
                    </a:ext>
                  </a:extLst>
                </p14:cNvPr>
                <p14:cNvContentPartPr/>
                <p14:nvPr/>
              </p14:nvContentPartPr>
              <p14:xfrm>
                <a:off x="4075909" y="1974458"/>
                <a:ext cx="61560" cy="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DFC5F85-366D-4923-9336-7C0E69EC5A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66909" y="1965458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E3E7B9-33D6-4DF7-B586-2800ED404524}"/>
              </a:ext>
            </a:extLst>
          </p:cNvPr>
          <p:cNvGrpSpPr/>
          <p:nvPr/>
        </p:nvGrpSpPr>
        <p:grpSpPr>
          <a:xfrm>
            <a:off x="5234748" y="1898258"/>
            <a:ext cx="828720" cy="360"/>
            <a:chOff x="4241163" y="1974458"/>
            <a:chExt cx="828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72DB673A-2D49-4479-AA71-6F79CBFB0100}"/>
                    </a:ext>
                  </a:extLst>
                </p14:cNvPr>
                <p14:cNvContentPartPr/>
                <p14:nvPr/>
              </p14:nvContentPartPr>
              <p14:xfrm>
                <a:off x="4241163" y="1974458"/>
                <a:ext cx="242640" cy="3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72DB673A-2D49-4479-AA71-6F79CBFB01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32163" y="1965458"/>
                  <a:ext cx="26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01A4840-5FE1-4C6B-B765-42A5409D3512}"/>
                    </a:ext>
                  </a:extLst>
                </p14:cNvPr>
                <p14:cNvContentPartPr/>
                <p14:nvPr/>
              </p14:nvContentPartPr>
              <p14:xfrm>
                <a:off x="4539603" y="1974458"/>
                <a:ext cx="59400" cy="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01A4840-5FE1-4C6B-B765-42A5409D35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30963" y="1965458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EB324A6-034D-4E05-9758-14ACD1F9612D}"/>
                    </a:ext>
                  </a:extLst>
                </p14:cNvPr>
                <p14:cNvContentPartPr/>
                <p14:nvPr/>
              </p14:nvContentPartPr>
              <p14:xfrm>
                <a:off x="4720323" y="1974458"/>
                <a:ext cx="125640" cy="3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EB324A6-034D-4E05-9758-14ACD1F961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11323" y="1965458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3DD736A-F96F-420B-8257-54C60D992CD8}"/>
                    </a:ext>
                  </a:extLst>
                </p14:cNvPr>
                <p14:cNvContentPartPr/>
                <p14:nvPr/>
              </p14:nvContentPartPr>
              <p14:xfrm>
                <a:off x="4855323" y="1974458"/>
                <a:ext cx="97560" cy="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3DD736A-F96F-420B-8257-54C60D992C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6323" y="1965458"/>
                  <a:ext cx="11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CEE09CB-5B37-4F23-B6A0-242F097B2EF0}"/>
                    </a:ext>
                  </a:extLst>
                </p14:cNvPr>
                <p14:cNvContentPartPr/>
                <p14:nvPr/>
              </p14:nvContentPartPr>
              <p14:xfrm>
                <a:off x="5005443" y="1974458"/>
                <a:ext cx="64440" cy="36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CEE09CB-5B37-4F23-B6A0-242F097B2E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96443" y="1965458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25C9E17-FDB6-481C-AF3C-9E82A49E6339}"/>
              </a:ext>
            </a:extLst>
          </p:cNvPr>
          <p:cNvGrpSpPr/>
          <p:nvPr/>
        </p:nvGrpSpPr>
        <p:grpSpPr>
          <a:xfrm>
            <a:off x="7959125" y="1931665"/>
            <a:ext cx="1261080" cy="360"/>
            <a:chOff x="6965540" y="2007865"/>
            <a:chExt cx="1261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9247A98-5982-4E5C-B3A4-58EB63DC1AD5}"/>
                    </a:ext>
                  </a:extLst>
                </p14:cNvPr>
                <p14:cNvContentPartPr/>
                <p14:nvPr/>
              </p14:nvContentPartPr>
              <p14:xfrm>
                <a:off x="6965540" y="2007865"/>
                <a:ext cx="230400" cy="3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9247A98-5982-4E5C-B3A4-58EB63DC1A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56900" y="1999225"/>
                  <a:ext cx="248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6415EE55-843D-4767-9564-15E9A9F45B36}"/>
                    </a:ext>
                  </a:extLst>
                </p14:cNvPr>
                <p14:cNvContentPartPr/>
                <p14:nvPr/>
              </p14:nvContentPartPr>
              <p14:xfrm>
                <a:off x="7253180" y="2007865"/>
                <a:ext cx="59040" cy="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6415EE55-843D-4767-9564-15E9A9F45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4180" y="1999225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26E8E13-E2B2-4A6E-9A89-F2798461681C}"/>
                    </a:ext>
                  </a:extLst>
                </p14:cNvPr>
                <p14:cNvContentPartPr/>
                <p14:nvPr/>
              </p14:nvContentPartPr>
              <p14:xfrm>
                <a:off x="7425980" y="2007865"/>
                <a:ext cx="227160" cy="3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26E8E13-E2B2-4A6E-9A89-F279846168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17340" y="1999225"/>
                  <a:ext cx="24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33064E60-E4FE-4A7B-AD13-4F272B2AE499}"/>
                    </a:ext>
                  </a:extLst>
                </p14:cNvPr>
                <p14:cNvContentPartPr/>
                <p14:nvPr/>
              </p14:nvContentPartPr>
              <p14:xfrm>
                <a:off x="7713260" y="2007865"/>
                <a:ext cx="62640" cy="3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33064E60-E4FE-4A7B-AD13-4F272B2AE49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04620" y="1999225"/>
                  <a:ext cx="8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52B8DEC-2BAC-4541-B35A-4925842A2B51}"/>
                    </a:ext>
                  </a:extLst>
                </p14:cNvPr>
                <p14:cNvContentPartPr/>
                <p14:nvPr/>
              </p14:nvContentPartPr>
              <p14:xfrm>
                <a:off x="7881740" y="2007865"/>
                <a:ext cx="227520" cy="3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52B8DEC-2BAC-4541-B35A-4925842A2B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72740" y="1999225"/>
                  <a:ext cx="24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25630CF9-399E-4223-9EE2-6A8A178C512D}"/>
                    </a:ext>
                  </a:extLst>
                </p14:cNvPr>
                <p14:cNvContentPartPr/>
                <p14:nvPr/>
              </p14:nvContentPartPr>
              <p14:xfrm>
                <a:off x="8167580" y="2007865"/>
                <a:ext cx="59040" cy="3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25630CF9-399E-4223-9EE2-6A8A178C51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8580" y="1999225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D0C473-DE7B-44D7-8380-DA470F5F370A}"/>
              </a:ext>
            </a:extLst>
          </p:cNvPr>
          <p:cNvGrpSpPr/>
          <p:nvPr/>
        </p:nvGrpSpPr>
        <p:grpSpPr>
          <a:xfrm>
            <a:off x="9334100" y="1931665"/>
            <a:ext cx="802440" cy="360"/>
            <a:chOff x="8340515" y="2007865"/>
            <a:chExt cx="802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FC8585E1-D609-4AA2-A942-E05DC799BAA8}"/>
                    </a:ext>
                  </a:extLst>
                </p14:cNvPr>
                <p14:cNvContentPartPr/>
                <p14:nvPr/>
              </p14:nvContentPartPr>
              <p14:xfrm>
                <a:off x="8340515" y="2007865"/>
                <a:ext cx="223920" cy="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FC8585E1-D609-4AA2-A942-E05DC799BA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31515" y="1999225"/>
                  <a:ext cx="24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4975EC04-79F9-4A41-B566-C0734F271C11}"/>
                    </a:ext>
                  </a:extLst>
                </p14:cNvPr>
                <p14:cNvContentPartPr/>
                <p14:nvPr/>
              </p14:nvContentPartPr>
              <p14:xfrm>
                <a:off x="8619875" y="2007865"/>
                <a:ext cx="65520" cy="3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4975EC04-79F9-4A41-B566-C0734F271C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10875" y="1999225"/>
                  <a:ext cx="8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EC8FA997-C757-4AF2-86B8-D949427244A9}"/>
                    </a:ext>
                  </a:extLst>
                </p14:cNvPr>
                <p14:cNvContentPartPr/>
                <p14:nvPr/>
              </p14:nvContentPartPr>
              <p14:xfrm>
                <a:off x="8791235" y="2007865"/>
                <a:ext cx="233640" cy="3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EC8FA997-C757-4AF2-86B8-D949427244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82595" y="1999225"/>
                  <a:ext cx="25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43DD39FC-D638-430F-8DD6-2C5724558B27}"/>
                    </a:ext>
                  </a:extLst>
                </p14:cNvPr>
                <p14:cNvContentPartPr/>
                <p14:nvPr/>
              </p14:nvContentPartPr>
              <p14:xfrm>
                <a:off x="9081755" y="2007865"/>
                <a:ext cx="61200" cy="3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43DD39FC-D638-430F-8DD6-2C5724558B2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73115" y="1999225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4DF0532-BE17-44F0-90D6-E338D4AC355F}"/>
              </a:ext>
            </a:extLst>
          </p:cNvPr>
          <p:cNvGrpSpPr/>
          <p:nvPr/>
        </p:nvGrpSpPr>
        <p:grpSpPr>
          <a:xfrm>
            <a:off x="10248500" y="1931665"/>
            <a:ext cx="794160" cy="360"/>
            <a:chOff x="9254915" y="2007865"/>
            <a:chExt cx="7941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E7752D1-E325-4534-94C4-F9A0746C31A3}"/>
                    </a:ext>
                  </a:extLst>
                </p14:cNvPr>
                <p14:cNvContentPartPr/>
                <p14:nvPr/>
              </p14:nvContentPartPr>
              <p14:xfrm>
                <a:off x="9254915" y="2007865"/>
                <a:ext cx="231480" cy="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E7752D1-E325-4534-94C4-F9A0746C31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45915" y="1999225"/>
                  <a:ext cx="24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9D1174DB-A822-4BFD-9141-82527201720C}"/>
                    </a:ext>
                  </a:extLst>
                </p14:cNvPr>
                <p14:cNvContentPartPr/>
                <p14:nvPr/>
              </p14:nvContentPartPr>
              <p14:xfrm>
                <a:off x="9537515" y="2007865"/>
                <a:ext cx="66960" cy="3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9D1174DB-A822-4BFD-9141-82527201720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28515" y="1999225"/>
                  <a:ext cx="84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998131F0-FB81-4773-B918-21659F74E95E}"/>
                    </a:ext>
                  </a:extLst>
                </p14:cNvPr>
                <p14:cNvContentPartPr/>
                <p14:nvPr/>
              </p14:nvContentPartPr>
              <p14:xfrm>
                <a:off x="9710315" y="2007865"/>
                <a:ext cx="228960" cy="36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998131F0-FB81-4773-B918-21659F74E9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01675" y="1999225"/>
                  <a:ext cx="24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92139A25-51F2-47D6-A51D-3EB7DD592DF2}"/>
                    </a:ext>
                  </a:extLst>
                </p14:cNvPr>
                <p14:cNvContentPartPr/>
                <p14:nvPr/>
              </p14:nvContentPartPr>
              <p14:xfrm>
                <a:off x="9997955" y="2007865"/>
                <a:ext cx="51120" cy="36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92139A25-51F2-47D6-A51D-3EB7DD592D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8955" y="1999225"/>
                  <a:ext cx="68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791CE5D-96E5-4250-90BD-121E9B74E8EA}"/>
              </a:ext>
            </a:extLst>
          </p:cNvPr>
          <p:cNvGrpSpPr/>
          <p:nvPr/>
        </p:nvGrpSpPr>
        <p:grpSpPr>
          <a:xfrm>
            <a:off x="2896820" y="5184468"/>
            <a:ext cx="1297800" cy="360"/>
            <a:chOff x="1903235" y="5260668"/>
            <a:chExt cx="1297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B64C289E-7856-4E3F-8E69-C9B750E49E81}"/>
                    </a:ext>
                  </a:extLst>
                </p14:cNvPr>
                <p14:cNvContentPartPr/>
                <p14:nvPr/>
              </p14:nvContentPartPr>
              <p14:xfrm>
                <a:off x="1903235" y="5260668"/>
                <a:ext cx="237600" cy="36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B64C289E-7856-4E3F-8E69-C9B750E49E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94235" y="5252028"/>
                  <a:ext cx="25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A636C161-2807-4DF8-91C4-BAA09D0A3260}"/>
                    </a:ext>
                  </a:extLst>
                </p14:cNvPr>
                <p14:cNvContentPartPr/>
                <p14:nvPr/>
              </p14:nvContentPartPr>
              <p14:xfrm>
                <a:off x="2196995" y="5260668"/>
                <a:ext cx="57240" cy="3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A636C161-2807-4DF8-91C4-BAA09D0A32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87995" y="5252028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D7C76297-9926-47FF-84AB-7085BBDCB6AF}"/>
                    </a:ext>
                  </a:extLst>
                </p14:cNvPr>
                <p14:cNvContentPartPr/>
                <p14:nvPr/>
              </p14:nvContentPartPr>
              <p14:xfrm>
                <a:off x="2371595" y="5260668"/>
                <a:ext cx="236880" cy="36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D7C76297-9926-47FF-84AB-7085BBDCB6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62595" y="5252028"/>
                  <a:ext cx="25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91F04B1A-CBDE-47CC-9128-B04BE22BC5EC}"/>
                    </a:ext>
                  </a:extLst>
                </p14:cNvPr>
                <p14:cNvContentPartPr/>
                <p14:nvPr/>
              </p14:nvContentPartPr>
              <p14:xfrm>
                <a:off x="2664995" y="5260668"/>
                <a:ext cx="65520" cy="36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91F04B1A-CBDE-47CC-9128-B04BE22BC5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56355" y="5252028"/>
                  <a:ext cx="8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B2696077-0983-4168-BC4C-F3C8A6837FEA}"/>
                    </a:ext>
                  </a:extLst>
                </p14:cNvPr>
                <p14:cNvContentPartPr/>
                <p14:nvPr/>
              </p14:nvContentPartPr>
              <p14:xfrm>
                <a:off x="2844635" y="5260668"/>
                <a:ext cx="233640" cy="36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B2696077-0983-4168-BC4C-F3C8A6837F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35635" y="5252028"/>
                  <a:ext cx="25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73CCAD56-2A80-4798-B3D7-07FC498CDC34}"/>
                    </a:ext>
                  </a:extLst>
                </p14:cNvPr>
                <p14:cNvContentPartPr/>
                <p14:nvPr/>
              </p14:nvContentPartPr>
              <p14:xfrm>
                <a:off x="3133355" y="5260668"/>
                <a:ext cx="67680" cy="36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73CCAD56-2A80-4798-B3D7-07FC498CDC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24715" y="5252028"/>
                  <a:ext cx="85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1D7F73B-FDC2-429B-B3E7-0C1F056D7305}"/>
              </a:ext>
            </a:extLst>
          </p:cNvPr>
          <p:cNvGrpSpPr/>
          <p:nvPr/>
        </p:nvGrpSpPr>
        <p:grpSpPr>
          <a:xfrm>
            <a:off x="4300195" y="5184468"/>
            <a:ext cx="355320" cy="360"/>
            <a:chOff x="3306610" y="5260668"/>
            <a:chExt cx="3553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521FD21-EE4E-48DC-B805-C53390D8950F}"/>
                    </a:ext>
                  </a:extLst>
                </p14:cNvPr>
                <p14:cNvContentPartPr/>
                <p14:nvPr/>
              </p14:nvContentPartPr>
              <p14:xfrm>
                <a:off x="3306610" y="5260668"/>
                <a:ext cx="234720" cy="3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521FD21-EE4E-48DC-B805-C53390D895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97610" y="5252028"/>
                  <a:ext cx="252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B7B1F07B-1D79-4195-A7E3-31731BAB5B04}"/>
                    </a:ext>
                  </a:extLst>
                </p14:cNvPr>
                <p14:cNvContentPartPr/>
                <p14:nvPr/>
              </p14:nvContentPartPr>
              <p14:xfrm>
                <a:off x="3603250" y="5260668"/>
                <a:ext cx="58680" cy="3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B7B1F07B-1D79-4195-A7E3-31731BAB5B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94610" y="5252028"/>
                  <a:ext cx="763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2819C9DB-B0FE-4C43-B71D-56924C09297C}"/>
                  </a:ext>
                </a:extLst>
              </p14:cNvPr>
              <p14:cNvContentPartPr/>
              <p14:nvPr/>
            </p14:nvContentPartPr>
            <p14:xfrm>
              <a:off x="4773235" y="5184468"/>
              <a:ext cx="232920" cy="36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2819C9DB-B0FE-4C43-B71D-56924C0929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64235" y="5175828"/>
                <a:ext cx="250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9E1327A0-A228-4E17-B862-4387B317D29A}"/>
              </a:ext>
            </a:extLst>
          </p:cNvPr>
          <p:cNvGrpSpPr/>
          <p:nvPr/>
        </p:nvGrpSpPr>
        <p:grpSpPr>
          <a:xfrm>
            <a:off x="5069875" y="5184468"/>
            <a:ext cx="994320" cy="360"/>
            <a:chOff x="4076290" y="5260668"/>
            <a:chExt cx="9943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09284FDD-3321-44A9-8BE5-3DBBECCC5DF3}"/>
                    </a:ext>
                  </a:extLst>
                </p14:cNvPr>
                <p14:cNvContentPartPr/>
                <p14:nvPr/>
              </p14:nvContentPartPr>
              <p14:xfrm>
                <a:off x="4076290" y="5260668"/>
                <a:ext cx="62640" cy="36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09284FDD-3321-44A9-8BE5-3DBBECCC5D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67650" y="5252028"/>
                  <a:ext cx="8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ACF06C30-8ADE-4E1E-9F4D-A537669C86C5}"/>
                    </a:ext>
                  </a:extLst>
                </p14:cNvPr>
                <p14:cNvContentPartPr/>
                <p14:nvPr/>
              </p14:nvContentPartPr>
              <p14:xfrm>
                <a:off x="4248010" y="5260668"/>
                <a:ext cx="241560" cy="36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ACF06C30-8ADE-4E1E-9F4D-A537669C86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39010" y="5252028"/>
                  <a:ext cx="25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E5FD84B0-DE7B-4A88-A35C-A6DEDB67EB3C}"/>
                    </a:ext>
                  </a:extLst>
                </p14:cNvPr>
                <p14:cNvContentPartPr/>
                <p14:nvPr/>
              </p14:nvContentPartPr>
              <p14:xfrm>
                <a:off x="4539970" y="5260668"/>
                <a:ext cx="60840" cy="36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E5FD84B0-DE7B-4A88-A35C-A6DEDB67EB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1330" y="5252028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A7802A2-149C-4EF0-9463-0A2C0181E464}"/>
                    </a:ext>
                  </a:extLst>
                </p14:cNvPr>
                <p14:cNvContentPartPr/>
                <p14:nvPr/>
              </p14:nvContentPartPr>
              <p14:xfrm>
                <a:off x="4716370" y="5260668"/>
                <a:ext cx="236880" cy="3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A7802A2-149C-4EF0-9463-0A2C0181E4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07370" y="5252028"/>
                  <a:ext cx="25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1C020DB5-0004-4AB4-AF94-516B460E641D}"/>
                    </a:ext>
                  </a:extLst>
                </p14:cNvPr>
                <p14:cNvContentPartPr/>
                <p14:nvPr/>
              </p14:nvContentPartPr>
              <p14:xfrm>
                <a:off x="5008330" y="5260668"/>
                <a:ext cx="62280" cy="36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1C020DB5-0004-4AB4-AF94-516B460E64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9330" y="5252028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E75BBB8-7F8E-4CE8-BF3F-820777395B7B}"/>
              </a:ext>
            </a:extLst>
          </p:cNvPr>
          <p:cNvGrpSpPr/>
          <p:nvPr/>
        </p:nvGrpSpPr>
        <p:grpSpPr>
          <a:xfrm>
            <a:off x="8045534" y="5225565"/>
            <a:ext cx="1571400" cy="360"/>
            <a:chOff x="7051949" y="5301765"/>
            <a:chExt cx="15714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DFCDB065-404E-4869-B53E-A99A8FB9AF93}"/>
                    </a:ext>
                  </a:extLst>
                </p14:cNvPr>
                <p14:cNvContentPartPr/>
                <p14:nvPr/>
              </p14:nvContentPartPr>
              <p14:xfrm>
                <a:off x="7051949" y="5301765"/>
                <a:ext cx="226440" cy="36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DFCDB065-404E-4869-B53E-A99A8FB9AF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2949" y="5293125"/>
                  <a:ext cx="24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F2F972B-8190-47F0-8550-6EC0C01778DA}"/>
                    </a:ext>
                  </a:extLst>
                </p14:cNvPr>
                <p14:cNvContentPartPr/>
                <p14:nvPr/>
              </p14:nvContentPartPr>
              <p14:xfrm>
                <a:off x="7330229" y="5301765"/>
                <a:ext cx="61200" cy="36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F2F972B-8190-47F0-8550-6EC0C01778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1589" y="5293125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8A8B179-2FB0-4509-BF9F-128FFE544034}"/>
                    </a:ext>
                  </a:extLst>
                </p14:cNvPr>
                <p14:cNvContentPartPr/>
                <p14:nvPr/>
              </p14:nvContentPartPr>
              <p14:xfrm>
                <a:off x="7506989" y="5301765"/>
                <a:ext cx="223200" cy="36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8A8B179-2FB0-4509-BF9F-128FFE5440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98349" y="5293125"/>
                  <a:ext cx="24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03DA58F1-57D0-4F0F-807F-F6693E41FE5C}"/>
                    </a:ext>
                  </a:extLst>
                </p14:cNvPr>
                <p14:cNvContentPartPr/>
                <p14:nvPr/>
              </p14:nvContentPartPr>
              <p14:xfrm>
                <a:off x="7785629" y="5301765"/>
                <a:ext cx="57600" cy="36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03DA58F1-57D0-4F0F-807F-F6693E41FE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6989" y="5293125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1C5D4538-5427-4F3A-8364-8E42E25E94C9}"/>
                    </a:ext>
                  </a:extLst>
                </p14:cNvPr>
                <p14:cNvContentPartPr/>
                <p14:nvPr/>
              </p14:nvContentPartPr>
              <p14:xfrm>
                <a:off x="7950869" y="5301765"/>
                <a:ext cx="227520" cy="36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1C5D4538-5427-4F3A-8364-8E42E25E94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41869" y="5293125"/>
                  <a:ext cx="24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D491D762-D851-4370-ACCB-81BD0445CFB7}"/>
                    </a:ext>
                  </a:extLst>
                </p14:cNvPr>
                <p14:cNvContentPartPr/>
                <p14:nvPr/>
              </p14:nvContentPartPr>
              <p14:xfrm>
                <a:off x="8229149" y="5301765"/>
                <a:ext cx="70200" cy="3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D491D762-D851-4370-ACCB-81BD0445CFB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20509" y="5293125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A6B79D01-3475-418B-8DC1-51346E28106E}"/>
                    </a:ext>
                  </a:extLst>
                </p14:cNvPr>
                <p14:cNvContentPartPr/>
                <p14:nvPr/>
              </p14:nvContentPartPr>
              <p14:xfrm>
                <a:off x="8402309" y="5301765"/>
                <a:ext cx="221040" cy="3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A6B79D01-3475-418B-8DC1-51346E2810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93309" y="5293125"/>
                  <a:ext cx="238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C93AD44-C605-42F8-9B75-CE5A95540C02}"/>
              </a:ext>
            </a:extLst>
          </p:cNvPr>
          <p:cNvGrpSpPr/>
          <p:nvPr/>
        </p:nvGrpSpPr>
        <p:grpSpPr>
          <a:xfrm>
            <a:off x="9670692" y="5225565"/>
            <a:ext cx="1409760" cy="360"/>
            <a:chOff x="8677107" y="5301765"/>
            <a:chExt cx="1409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BF26521-8B46-427E-8A7B-AD9573850DD5}"/>
                    </a:ext>
                  </a:extLst>
                </p14:cNvPr>
                <p14:cNvContentPartPr/>
                <p14:nvPr/>
              </p14:nvContentPartPr>
              <p14:xfrm>
                <a:off x="8677107" y="5301765"/>
                <a:ext cx="69480" cy="36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BF26521-8B46-427E-8A7B-AD9573850DD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8107" y="5293125"/>
                  <a:ext cx="87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AA58390F-21CB-4D51-8275-8FC2E85A321A}"/>
                    </a:ext>
                  </a:extLst>
                </p14:cNvPr>
                <p14:cNvContentPartPr/>
                <p14:nvPr/>
              </p14:nvContentPartPr>
              <p14:xfrm>
                <a:off x="8847747" y="5301765"/>
                <a:ext cx="223560" cy="3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AA58390F-21CB-4D51-8275-8FC2E85A32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39107" y="5293125"/>
                  <a:ext cx="24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9A758613-4967-4171-8312-6DAE4FD13C6C}"/>
                    </a:ext>
                  </a:extLst>
                </p14:cNvPr>
                <p14:cNvContentPartPr/>
                <p14:nvPr/>
              </p14:nvContentPartPr>
              <p14:xfrm>
                <a:off x="9126387" y="5301765"/>
                <a:ext cx="61200" cy="36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9A758613-4967-4171-8312-6DAE4FD13C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17747" y="5293125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4C5A4825-7BBF-42F2-85A1-E7CE3E44E79B}"/>
                    </a:ext>
                  </a:extLst>
                </p14:cNvPr>
                <p14:cNvContentPartPr/>
                <p14:nvPr/>
              </p14:nvContentPartPr>
              <p14:xfrm>
                <a:off x="9291627" y="5301765"/>
                <a:ext cx="226800" cy="36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4C5A4825-7BBF-42F2-85A1-E7CE3E44E79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82987" y="5293125"/>
                  <a:ext cx="24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54CB963A-CD23-48F8-A99B-38C495C6C0C7}"/>
                    </a:ext>
                  </a:extLst>
                </p14:cNvPr>
                <p14:cNvContentPartPr/>
                <p14:nvPr/>
              </p14:nvContentPartPr>
              <p14:xfrm>
                <a:off x="9576027" y="5301765"/>
                <a:ext cx="59760" cy="3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54CB963A-CD23-48F8-A99B-38C495C6C0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67027" y="5293125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87220B05-D914-4902-86A0-1A928F5DC978}"/>
                    </a:ext>
                  </a:extLst>
                </p14:cNvPr>
                <p14:cNvContentPartPr/>
                <p14:nvPr/>
              </p14:nvContentPartPr>
              <p14:xfrm>
                <a:off x="9743067" y="5301765"/>
                <a:ext cx="228600" cy="36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87220B05-D914-4902-86A0-1A928F5DC9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34427" y="5293125"/>
                  <a:ext cx="24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4F5DA3AB-B0FD-4C0C-B4C5-3787F357846D}"/>
                    </a:ext>
                  </a:extLst>
                </p14:cNvPr>
                <p14:cNvContentPartPr/>
                <p14:nvPr/>
              </p14:nvContentPartPr>
              <p14:xfrm>
                <a:off x="10027467" y="5301765"/>
                <a:ext cx="59400" cy="3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4F5DA3AB-B0FD-4C0C-B4C5-3787F35784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8467" y="5293125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8C9B877-8C28-44B8-A355-9DC1393B91D3}"/>
              </a:ext>
            </a:extLst>
          </p:cNvPr>
          <p:cNvSpPr txBox="1"/>
          <p:nvPr/>
        </p:nvSpPr>
        <p:spPr>
          <a:xfrm>
            <a:off x="158839" y="1613467"/>
            <a:ext cx="2128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V0=±0.1V</a:t>
            </a:r>
          </a:p>
          <a:p>
            <a:r>
              <a:rPr lang="en-US" altLang="zh-CN" sz="2000" dirty="0"/>
              <a:t>f = 100Hz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Inlet velocity = 0</a:t>
            </a:r>
          </a:p>
          <a:p>
            <a:endParaRPr lang="en-US" altLang="zh-CN" sz="2000" dirty="0"/>
          </a:p>
          <a:p>
            <a:r>
              <a:rPr lang="en-US" altLang="zh-CN" sz="2000" dirty="0"/>
              <a:t>From the bar beside the graphics, the flow rate seems to be </a:t>
            </a:r>
            <a:r>
              <a:rPr lang="en-US" altLang="zh-CN" sz="2000" b="1" dirty="0"/>
              <a:t>zero</a:t>
            </a:r>
            <a:r>
              <a:rPr lang="en-US" altLang="zh-CN" sz="2000" dirty="0"/>
              <a:t>.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873C219A-51B9-47FC-91ED-B8A71FEA723E}"/>
              </a:ext>
            </a:extLst>
          </p:cNvPr>
          <p:cNvSpPr/>
          <p:nvPr/>
        </p:nvSpPr>
        <p:spPr>
          <a:xfrm>
            <a:off x="2465686" y="4751813"/>
            <a:ext cx="571305" cy="5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A1B98B3B-8F6F-4D27-A6F5-F97E0A40EAC4}"/>
              </a:ext>
            </a:extLst>
          </p:cNvPr>
          <p:cNvSpPr/>
          <p:nvPr/>
        </p:nvSpPr>
        <p:spPr>
          <a:xfrm>
            <a:off x="7474229" y="1576844"/>
            <a:ext cx="571305" cy="5572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1930AB6-0D40-45A1-925E-D464720C0A8E}"/>
              </a:ext>
            </a:extLst>
          </p:cNvPr>
          <p:cNvCxnSpPr>
            <a:stCxn id="122" idx="7"/>
          </p:cNvCxnSpPr>
          <p:nvPr/>
        </p:nvCxnSpPr>
        <p:spPr>
          <a:xfrm flipV="1">
            <a:off x="2953325" y="2014503"/>
            <a:ext cx="4561822" cy="281891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hlinkClick r:id="rId2" action="ppaction://hlinkfile"/>
            <a:extLst>
              <a:ext uri="{FF2B5EF4-FFF2-40B4-BE49-F238E27FC236}">
                <a16:creationId xmlns:a16="http://schemas.microsoft.com/office/drawing/2014/main" id="{FFAB2D43-0908-4E3E-A5B2-E883967D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6" y="1784176"/>
            <a:ext cx="5586981" cy="3692112"/>
          </a:xfrm>
        </p:spPr>
      </p:pic>
      <p:pic>
        <p:nvPicPr>
          <p:cNvPr id="7" name="图片 6" descr="表格&#10;&#10;描述已自动生成">
            <a:hlinkClick r:id="rId4" action="ppaction://hlinkfile"/>
            <a:extLst>
              <a:ext uri="{FF2B5EF4-FFF2-40B4-BE49-F238E27FC236}">
                <a16:creationId xmlns:a16="http://schemas.microsoft.com/office/drawing/2014/main" id="{AAD471D6-D105-434B-91BF-57B7B6198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1784176"/>
            <a:ext cx="5586984" cy="3692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355CB4-5082-465C-A606-581A2CEB5F38}"/>
              </a:ext>
            </a:extLst>
          </p:cNvPr>
          <p:cNvSpPr txBox="1"/>
          <p:nvPr/>
        </p:nvSpPr>
        <p:spPr>
          <a:xfrm>
            <a:off x="4768233" y="4692986"/>
            <a:ext cx="574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0.4s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44B669-E686-43F8-A37B-A1D38E635CFF}"/>
              </a:ext>
            </a:extLst>
          </p:cNvPr>
          <p:cNvSpPr txBox="1"/>
          <p:nvPr/>
        </p:nvSpPr>
        <p:spPr>
          <a:xfrm>
            <a:off x="10355214" y="4692986"/>
            <a:ext cx="5741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0.5s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361564-C9B2-4BDE-A3E3-B68D49BCF089}"/>
              </a:ext>
            </a:extLst>
          </p:cNvPr>
          <p:cNvCxnSpPr>
            <a:cxnSpLocks/>
          </p:cNvCxnSpPr>
          <p:nvPr/>
        </p:nvCxnSpPr>
        <p:spPr>
          <a:xfrm>
            <a:off x="3601040" y="2879889"/>
            <a:ext cx="0" cy="650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2033613-34B2-4A58-B186-ECEE2824D4DD}"/>
              </a:ext>
            </a:extLst>
          </p:cNvPr>
          <p:cNvSpPr txBox="1"/>
          <p:nvPr/>
        </p:nvSpPr>
        <p:spPr>
          <a:xfrm>
            <a:off x="2792164" y="2510557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flow stops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6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034E-94B6-4168-9C23-C1739090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C4ED5-7175-40DA-BC3B-417CE3F1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C5DC2-92FE-4536-ABBB-7E49FFB2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9" y="-86033"/>
            <a:ext cx="11131301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EE9303-37B1-4EC7-B71A-CAE68A8D7C64}"/>
              </a:ext>
            </a:extLst>
          </p:cNvPr>
          <p:cNvSpPr txBox="1"/>
          <p:nvPr/>
        </p:nvSpPr>
        <p:spPr>
          <a:xfrm>
            <a:off x="3090334" y="5807631"/>
            <a:ext cx="179568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U0 = 0.01[μm/s]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2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6C4FA88C-4A1D-4890-A81E-383E30BA2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443334"/>
            <a:ext cx="8770392" cy="597133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0FB49E-EA92-42DB-8AF0-19CD1054F909}"/>
              </a:ext>
            </a:extLst>
          </p:cNvPr>
          <p:cNvSpPr txBox="1"/>
          <p:nvPr/>
        </p:nvSpPr>
        <p:spPr>
          <a:xfrm>
            <a:off x="8931258" y="1722686"/>
            <a:ext cx="3022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Although the velocity at the inlet is much smaller than the expected velocity generated by electroosmosis, cannot see any electroosmotic flow!</a:t>
            </a:r>
          </a:p>
          <a:p>
            <a:endParaRPr lang="en-US" altLang="zh-CN" dirty="0"/>
          </a:p>
          <a:p>
            <a:r>
              <a:rPr lang="en-US" altLang="zh-CN" dirty="0"/>
              <a:t>It means that the electrodes don’t generate real flow rate, which is problematic.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43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中度可信度描述已自动生成">
            <a:extLst>
              <a:ext uri="{FF2B5EF4-FFF2-40B4-BE49-F238E27FC236}">
                <a16:creationId xmlns:a16="http://schemas.microsoft.com/office/drawing/2014/main" id="{9339807F-5510-418F-8432-43CCE0B2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06887"/>
            <a:ext cx="8583706" cy="584422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34E095-E38F-4057-AAA8-6A21BFDB666D}"/>
              </a:ext>
            </a:extLst>
          </p:cNvPr>
          <p:cNvSpPr txBox="1"/>
          <p:nvPr/>
        </p:nvSpPr>
        <p:spPr>
          <a:xfrm>
            <a:off x="8812306" y="2367171"/>
            <a:ext cx="302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V0 = 1 [V]</a:t>
            </a:r>
          </a:p>
          <a:p>
            <a:endParaRPr lang="en-US" altLang="zh-CN" dirty="0"/>
          </a:p>
          <a:p>
            <a:r>
              <a:rPr lang="en-US" altLang="zh-CN" dirty="0"/>
              <a:t>The flow velocity turns direction, which is contrary to our expectation.</a:t>
            </a:r>
          </a:p>
          <a:p>
            <a:endParaRPr lang="en-US" altLang="zh-CN" dirty="0"/>
          </a:p>
          <a:p>
            <a:r>
              <a:rPr lang="en-US" altLang="zh-CN" sz="2400" dirty="0"/>
              <a:t>Problematic!!</a:t>
            </a:r>
          </a:p>
        </p:txBody>
      </p:sp>
    </p:spTree>
    <p:extLst>
      <p:ext uri="{BB962C8B-B14F-4D97-AF65-F5344CB8AC3E}">
        <p14:creationId xmlns:p14="http://schemas.microsoft.com/office/powerpoint/2010/main" val="241448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74A3-A85C-40E5-8782-88FC31B6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geometry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99712-C194-4FB6-867B-A0F8F18A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65A6F8-BD32-41CB-B061-D8F472AA0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15615" r="1" b="1"/>
          <a:stretch/>
        </p:blipFill>
        <p:spPr>
          <a:xfrm>
            <a:off x="1353670" y="1825625"/>
            <a:ext cx="9027459" cy="490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2E1A-2A07-47FF-B086-E3260C19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ED55D-E1B0-4186-93FE-1B8E096A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</a:p>
          <a:p>
            <a:pPr lvl="1"/>
            <a:r>
              <a:rPr lang="en-US" altLang="zh-CN" dirty="0"/>
              <a:t>Bought: microscope, </a:t>
            </a:r>
            <a:r>
              <a:rPr lang="nb-NO" altLang="zh-CN" dirty="0"/>
              <a:t>0.5 m polystyrene latex spheres, 550g PDMS.</a:t>
            </a:r>
          </a:p>
          <a:p>
            <a:pPr lvl="1"/>
            <a:r>
              <a:rPr lang="nb-NO" altLang="zh-CN" dirty="0"/>
              <a:t>Two masks for electrodes and channels respectivitly have been recieved.</a:t>
            </a:r>
            <a:endParaRPr lang="en-US" altLang="zh-CN" dirty="0"/>
          </a:p>
          <a:p>
            <a:r>
              <a:rPr lang="en-US" altLang="zh-CN" dirty="0"/>
              <a:t>Theory</a:t>
            </a:r>
          </a:p>
          <a:p>
            <a:pPr lvl="1"/>
            <a:r>
              <a:rPr lang="en-US" altLang="zh-CN" dirty="0"/>
              <a:t>No progress.</a:t>
            </a:r>
          </a:p>
          <a:p>
            <a:r>
              <a:rPr lang="en-US" altLang="zh-CN" dirty="0"/>
              <a:t>Simulation (currently)</a:t>
            </a:r>
          </a:p>
          <a:p>
            <a:pPr lvl="1"/>
            <a:r>
              <a:rPr lang="en-US" altLang="zh-CN" dirty="0"/>
              <a:t>2D: the electrodes failed to act on the fluid…</a:t>
            </a:r>
          </a:p>
          <a:p>
            <a:pPr lvl="1"/>
            <a:r>
              <a:rPr lang="en-US" altLang="zh-CN" dirty="0"/>
              <a:t>3D: not convergent -&gt; no solution…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6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2DB06-F779-4460-944E-A24D2183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798"/>
            <a:ext cx="10515600" cy="1325563"/>
          </a:xfrm>
        </p:spPr>
        <p:txBody>
          <a:bodyPr/>
          <a:lstStyle/>
          <a:p>
            <a:r>
              <a:rPr lang="en-US" altLang="zh-CN" dirty="0"/>
              <a:t>2D geometry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8AF6773F-5AFB-4504-9B49-C39C7B5C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69" y="1167996"/>
            <a:ext cx="7845327" cy="5369273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BCD6BB-2107-4A78-9199-CD2FCF80BF00}"/>
              </a:ext>
            </a:extLst>
          </p:cNvPr>
          <p:cNvCxnSpPr>
            <a:cxnSpLocks/>
          </p:cNvCxnSpPr>
          <p:nvPr/>
        </p:nvCxnSpPr>
        <p:spPr>
          <a:xfrm flipV="1">
            <a:off x="4178905" y="4068840"/>
            <a:ext cx="0" cy="580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C10B79-5C43-4954-BA51-C2354A8575FB}"/>
              </a:ext>
            </a:extLst>
          </p:cNvPr>
          <p:cNvSpPr txBox="1"/>
          <p:nvPr/>
        </p:nvSpPr>
        <p:spPr>
          <a:xfrm>
            <a:off x="3373361" y="455987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 electrode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487CBC-EE5F-4A5A-8CD2-922584B48F7F}"/>
              </a:ext>
            </a:extLst>
          </p:cNvPr>
          <p:cNvCxnSpPr>
            <a:cxnSpLocks/>
          </p:cNvCxnSpPr>
          <p:nvPr/>
        </p:nvCxnSpPr>
        <p:spPr>
          <a:xfrm flipV="1">
            <a:off x="4527247" y="4068840"/>
            <a:ext cx="0" cy="290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5855BDB-72E6-46E7-86BA-B62CC344CC1E}"/>
              </a:ext>
            </a:extLst>
          </p:cNvPr>
          <p:cNvSpPr txBox="1"/>
          <p:nvPr/>
        </p:nvSpPr>
        <p:spPr>
          <a:xfrm>
            <a:off x="4249563" y="431960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electrode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0726CB-804B-4FEA-BCC6-1760210D2CDB}"/>
              </a:ext>
            </a:extLst>
          </p:cNvPr>
          <p:cNvCxnSpPr>
            <a:cxnSpLocks/>
          </p:cNvCxnSpPr>
          <p:nvPr/>
        </p:nvCxnSpPr>
        <p:spPr>
          <a:xfrm>
            <a:off x="4418391" y="3401182"/>
            <a:ext cx="0" cy="609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B575C54-4757-4DFA-8A5B-88C0A8BEF8B1}"/>
              </a:ext>
            </a:extLst>
          </p:cNvPr>
          <p:cNvSpPr txBox="1"/>
          <p:nvPr/>
        </p:nvSpPr>
        <p:spPr>
          <a:xfrm>
            <a:off x="3809681" y="303185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Gap(G1)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2F7FC2A-3914-4AF9-9E6F-AF0D50F33379}"/>
              </a:ext>
            </a:extLst>
          </p:cNvPr>
          <p:cNvCxnSpPr>
            <a:cxnSpLocks/>
          </p:cNvCxnSpPr>
          <p:nvPr/>
        </p:nvCxnSpPr>
        <p:spPr>
          <a:xfrm>
            <a:off x="4766734" y="3031850"/>
            <a:ext cx="0" cy="978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427EE-0401-4F99-82D8-65BCB6DE2E91}"/>
              </a:ext>
            </a:extLst>
          </p:cNvPr>
          <p:cNvSpPr txBox="1"/>
          <p:nvPr/>
        </p:nvSpPr>
        <p:spPr>
          <a:xfrm>
            <a:off x="4124063" y="270035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Gap(G)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FBE587-E905-4A39-A65D-9F9FA50A7DAD}"/>
              </a:ext>
            </a:extLst>
          </p:cNvPr>
          <p:cNvCxnSpPr/>
          <p:nvPr/>
        </p:nvCxnSpPr>
        <p:spPr>
          <a:xfrm flipV="1">
            <a:off x="3895877" y="2138440"/>
            <a:ext cx="0" cy="18723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6D11DDC-CBE3-43DC-B54B-7139F312CD6B}"/>
              </a:ext>
            </a:extLst>
          </p:cNvPr>
          <p:cNvCxnSpPr/>
          <p:nvPr/>
        </p:nvCxnSpPr>
        <p:spPr>
          <a:xfrm flipV="1">
            <a:off x="4911877" y="2138440"/>
            <a:ext cx="0" cy="18723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853DD2-1216-40AF-BCCE-363A6DB437C2}"/>
              </a:ext>
            </a:extLst>
          </p:cNvPr>
          <p:cNvCxnSpPr/>
          <p:nvPr/>
        </p:nvCxnSpPr>
        <p:spPr>
          <a:xfrm>
            <a:off x="3913693" y="2291118"/>
            <a:ext cx="96519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50879C5-E2A8-43E0-AFC6-6EA9EC09ADB3}"/>
              </a:ext>
            </a:extLst>
          </p:cNvPr>
          <p:cNvSpPr txBox="1"/>
          <p:nvPr/>
        </p:nvSpPr>
        <p:spPr>
          <a:xfrm>
            <a:off x="4050889" y="19537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40μm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15742D-DDA2-4A74-BCEF-1BA72234EDA9}"/>
              </a:ext>
            </a:extLst>
          </p:cNvPr>
          <p:cNvSpPr txBox="1"/>
          <p:nvPr/>
        </p:nvSpPr>
        <p:spPr>
          <a:xfrm>
            <a:off x="1557950" y="1167996"/>
            <a:ext cx="1061509" cy="23083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L=20μm</a:t>
            </a:r>
          </a:p>
          <a:p>
            <a:r>
              <a:rPr lang="en-US" altLang="zh-CN" dirty="0"/>
              <a:t>S=5μm</a:t>
            </a:r>
          </a:p>
          <a:p>
            <a:r>
              <a:rPr lang="en-US" altLang="zh-CN" dirty="0"/>
              <a:t>G1=5μm</a:t>
            </a:r>
          </a:p>
          <a:p>
            <a:r>
              <a:rPr lang="en-US" altLang="zh-CN" dirty="0"/>
              <a:t>G=15μm</a:t>
            </a:r>
          </a:p>
          <a:p>
            <a:endParaRPr lang="en-US" altLang="zh-CN" dirty="0"/>
          </a:p>
          <a:p>
            <a:r>
              <a:rPr lang="en-US" altLang="zh-CN" dirty="0"/>
              <a:t>6 pairs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439E30D-2498-442C-B949-7D0FB316A572}"/>
              </a:ext>
            </a:extLst>
          </p:cNvPr>
          <p:cNvCxnSpPr>
            <a:cxnSpLocks/>
          </p:cNvCxnSpPr>
          <p:nvPr/>
        </p:nvCxnSpPr>
        <p:spPr>
          <a:xfrm>
            <a:off x="3895877" y="4025072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E802C6C-076D-440A-BF91-2696A96B1A11}"/>
              </a:ext>
            </a:extLst>
          </p:cNvPr>
          <p:cNvCxnSpPr>
            <a:cxnSpLocks/>
          </p:cNvCxnSpPr>
          <p:nvPr/>
        </p:nvCxnSpPr>
        <p:spPr>
          <a:xfrm>
            <a:off x="4478525" y="4030066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3A5A294-A3E0-4CC5-A634-B51FD5C7231B}"/>
              </a:ext>
            </a:extLst>
          </p:cNvPr>
          <p:cNvCxnSpPr>
            <a:cxnSpLocks/>
          </p:cNvCxnSpPr>
          <p:nvPr/>
        </p:nvCxnSpPr>
        <p:spPr>
          <a:xfrm>
            <a:off x="4905527" y="4020078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144761-759F-4A17-A577-4301FE6289CB}"/>
              </a:ext>
            </a:extLst>
          </p:cNvPr>
          <p:cNvCxnSpPr>
            <a:cxnSpLocks/>
          </p:cNvCxnSpPr>
          <p:nvPr/>
        </p:nvCxnSpPr>
        <p:spPr>
          <a:xfrm>
            <a:off x="5488175" y="4025072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0BB38A9-8F5C-4F16-8646-7B15EF2FB40F}"/>
              </a:ext>
            </a:extLst>
          </p:cNvPr>
          <p:cNvCxnSpPr>
            <a:cxnSpLocks/>
          </p:cNvCxnSpPr>
          <p:nvPr/>
        </p:nvCxnSpPr>
        <p:spPr>
          <a:xfrm>
            <a:off x="5927877" y="4025072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F87DD1B-00D7-45E3-BEF4-F1EBF86EB4D5}"/>
              </a:ext>
            </a:extLst>
          </p:cNvPr>
          <p:cNvCxnSpPr>
            <a:cxnSpLocks/>
          </p:cNvCxnSpPr>
          <p:nvPr/>
        </p:nvCxnSpPr>
        <p:spPr>
          <a:xfrm>
            <a:off x="6510525" y="4030066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39E30D-2498-442C-B949-7D0FB316A572}"/>
              </a:ext>
            </a:extLst>
          </p:cNvPr>
          <p:cNvCxnSpPr>
            <a:cxnSpLocks/>
          </p:cNvCxnSpPr>
          <p:nvPr/>
        </p:nvCxnSpPr>
        <p:spPr>
          <a:xfrm>
            <a:off x="6935410" y="4030066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802C6C-076D-440A-BF91-2696A96B1A11}"/>
              </a:ext>
            </a:extLst>
          </p:cNvPr>
          <p:cNvCxnSpPr>
            <a:cxnSpLocks/>
          </p:cNvCxnSpPr>
          <p:nvPr/>
        </p:nvCxnSpPr>
        <p:spPr>
          <a:xfrm>
            <a:off x="7518058" y="4035060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439E30D-2498-442C-B949-7D0FB316A572}"/>
              </a:ext>
            </a:extLst>
          </p:cNvPr>
          <p:cNvCxnSpPr>
            <a:cxnSpLocks/>
          </p:cNvCxnSpPr>
          <p:nvPr/>
        </p:nvCxnSpPr>
        <p:spPr>
          <a:xfrm>
            <a:off x="7955643" y="4030066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802C6C-076D-440A-BF91-2696A96B1A11}"/>
              </a:ext>
            </a:extLst>
          </p:cNvPr>
          <p:cNvCxnSpPr>
            <a:cxnSpLocks/>
          </p:cNvCxnSpPr>
          <p:nvPr/>
        </p:nvCxnSpPr>
        <p:spPr>
          <a:xfrm>
            <a:off x="8538291" y="4035060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F3C863-2149-4578-8E51-50D535719BDE}"/>
              </a:ext>
            </a:extLst>
          </p:cNvPr>
          <p:cNvCxnSpPr>
            <a:cxnSpLocks/>
          </p:cNvCxnSpPr>
          <p:nvPr/>
        </p:nvCxnSpPr>
        <p:spPr>
          <a:xfrm>
            <a:off x="8973760" y="4030066"/>
            <a:ext cx="4675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92D02F-DDDD-4E56-98FF-BAE43DEE0FFD}"/>
              </a:ext>
            </a:extLst>
          </p:cNvPr>
          <p:cNvCxnSpPr>
            <a:cxnSpLocks/>
          </p:cNvCxnSpPr>
          <p:nvPr/>
        </p:nvCxnSpPr>
        <p:spPr>
          <a:xfrm>
            <a:off x="9554291" y="4030066"/>
            <a:ext cx="97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DEA2E3-5558-42C0-8053-786DB3212378}"/>
              </a:ext>
            </a:extLst>
          </p:cNvPr>
          <p:cNvCxnSpPr>
            <a:cxnSpLocks/>
          </p:cNvCxnSpPr>
          <p:nvPr/>
        </p:nvCxnSpPr>
        <p:spPr>
          <a:xfrm flipV="1">
            <a:off x="1653420" y="5273522"/>
            <a:ext cx="0" cy="1081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798EF2A-77C0-43C5-BC19-2DAAC80323BC}"/>
              </a:ext>
            </a:extLst>
          </p:cNvPr>
          <p:cNvCxnSpPr>
            <a:cxnSpLocks/>
          </p:cNvCxnSpPr>
          <p:nvPr/>
        </p:nvCxnSpPr>
        <p:spPr>
          <a:xfrm>
            <a:off x="1642355" y="6333066"/>
            <a:ext cx="1132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EC7A35C-970D-4867-90D9-C73C52B05DC5}"/>
              </a:ext>
            </a:extLst>
          </p:cNvPr>
          <p:cNvSpPr txBox="1"/>
          <p:nvPr/>
        </p:nvSpPr>
        <p:spPr>
          <a:xfrm>
            <a:off x="1496321" y="49041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21DA44-A350-4D20-A52F-2338B889E24D}"/>
              </a:ext>
            </a:extLst>
          </p:cNvPr>
          <p:cNvSpPr txBox="1"/>
          <p:nvPr/>
        </p:nvSpPr>
        <p:spPr>
          <a:xfrm>
            <a:off x="2550930" y="581418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F2EB4FE-4C7E-48A0-BFBD-12FE3C70975A}"/>
              </a:ext>
            </a:extLst>
          </p:cNvPr>
          <p:cNvCxnSpPr>
            <a:cxnSpLocks/>
          </p:cNvCxnSpPr>
          <p:nvPr/>
        </p:nvCxnSpPr>
        <p:spPr>
          <a:xfrm flipH="1">
            <a:off x="10265834" y="3782184"/>
            <a:ext cx="546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57779A-071D-4E27-9767-E8EEAE4C4220}"/>
              </a:ext>
            </a:extLst>
          </p:cNvPr>
          <p:cNvCxnSpPr>
            <a:cxnSpLocks/>
          </p:cNvCxnSpPr>
          <p:nvPr/>
        </p:nvCxnSpPr>
        <p:spPr>
          <a:xfrm flipH="1">
            <a:off x="2836586" y="3826634"/>
            <a:ext cx="546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FDB7854-58AF-463C-9777-1C331E063D13}"/>
              </a:ext>
            </a:extLst>
          </p:cNvPr>
          <p:cNvSpPr txBox="1"/>
          <p:nvPr/>
        </p:nvSpPr>
        <p:spPr>
          <a:xfrm>
            <a:off x="10811934" y="359751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inlet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861D10-6B30-4A5F-A08D-9D069C46B30F}"/>
              </a:ext>
            </a:extLst>
          </p:cNvPr>
          <p:cNvSpPr txBox="1"/>
          <p:nvPr/>
        </p:nvSpPr>
        <p:spPr>
          <a:xfrm>
            <a:off x="2088704" y="35975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7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2DB6-2E10-4E3B-A366-77B4E676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8D472-82EF-40A7-8FAC-B267BCD9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8E047-6CDC-432E-99F2-A08DB5F8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2" y="0"/>
            <a:ext cx="11089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CD99-80DE-4DA3-90DF-B6FDCDCC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A24A9-CE4F-4C30-8989-DB19B4E9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2FC39-C36B-4F7F-85F2-1A118D50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7" y="0"/>
            <a:ext cx="11114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FD9A7-A238-4D8C-8998-874D5961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0F3FECEC-C60A-4D31-AF08-6F902C31F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698187" cy="6874917"/>
          </a:xfrm>
        </p:spPr>
      </p:pic>
    </p:spTree>
    <p:extLst>
      <p:ext uri="{BB962C8B-B14F-4D97-AF65-F5344CB8AC3E}">
        <p14:creationId xmlns:p14="http://schemas.microsoft.com/office/powerpoint/2010/main" val="1451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B319-89D2-4C6C-982B-3C48E319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2630D83-8FF1-42CD-A015-64CA345F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206BD9-B617-4747-8396-AEFEB1CA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0" y="0"/>
            <a:ext cx="11072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形用户界面, 应用程序, Word&#10;&#10;描述已自动生成">
            <a:extLst>
              <a:ext uri="{FF2B5EF4-FFF2-40B4-BE49-F238E27FC236}">
                <a16:creationId xmlns:a16="http://schemas.microsoft.com/office/drawing/2014/main" id="{BE649B95-DEEE-4449-ACFA-1DF03F80B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93" y="1168032"/>
            <a:ext cx="8404412" cy="5241733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9E89498-6A64-48A7-ACD3-4A96B6B3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7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2D free triangle mesh (automatic generation)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530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C05DE689-5454-429C-A501-4460704A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7" y="1046852"/>
            <a:ext cx="7925157" cy="542390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2D59726-25D1-403D-8608-40B6022D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798"/>
            <a:ext cx="10515600" cy="1325563"/>
          </a:xfrm>
        </p:spPr>
        <p:txBody>
          <a:bodyPr/>
          <a:lstStyle/>
          <a:p>
            <a:r>
              <a:rPr lang="en-US" altLang="zh-CN" dirty="0"/>
              <a:t>2D potential counter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1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226</Words>
  <Application>Microsoft Office PowerPoint</Application>
  <PresentationFormat>宽屏</PresentationFormat>
  <Paragraphs>59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Group meeting 4</vt:lpstr>
      <vt:lpstr>Progress</vt:lpstr>
      <vt:lpstr>2D geometry</vt:lpstr>
      <vt:lpstr>PowerPoint 演示文稿</vt:lpstr>
      <vt:lpstr>PowerPoint 演示文稿</vt:lpstr>
      <vt:lpstr>PowerPoint 演示文稿</vt:lpstr>
      <vt:lpstr>PowerPoint 演示文稿</vt:lpstr>
      <vt:lpstr>2D free triangle mesh (automatic generation)</vt:lpstr>
      <vt:lpstr>2D potential counter 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3D geometry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4</dc:title>
  <dc:creator>Li Kexin</dc:creator>
  <cp:lastModifiedBy>Li Kexin</cp:lastModifiedBy>
  <cp:revision>13</cp:revision>
  <dcterms:created xsi:type="dcterms:W3CDTF">2021-03-16T01:47:50Z</dcterms:created>
  <dcterms:modified xsi:type="dcterms:W3CDTF">2021-03-16T07:04:49Z</dcterms:modified>
</cp:coreProperties>
</file>