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93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4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B2133-4B0F-4168-8CC0-9EB7EA61B09D}" v="467" dt="2022-01-13T12:37:49.793"/>
    <p1510:client id="{49BB0753-1816-44B3-A083-E8A7696E5DEC}" v="140" dt="2022-01-13T09:06:43.236"/>
    <p1510:client id="{5507F480-E30C-484C-9ADC-BC0180D68AB3}" v="1" dt="2022-01-01T08:55:56.524"/>
    <p1510:client id="{5A50AD7F-307F-4F6C-82BA-DCBAB3A558C7}" v="1" dt="2022-01-21T01:57:10.687"/>
    <p1510:client id="{5EF27BB6-4048-464F-BA88-C57351B720AD}" v="820" dt="2022-01-13T19:12:13.856"/>
    <p1510:client id="{742E86B6-369B-424C-B65E-2E16F01EB8B4}" v="61" dt="2022-01-21T01:56:51.089"/>
    <p1510:client id="{7677A328-C604-4A06-AD9F-A422DD223A3C}" v="56" dt="2022-01-14T02:27:12.137"/>
    <p1510:client id="{830E77CE-D44B-430D-9509-2CE48A5DE340}" v="3" dt="2022-01-26T06:20:43.190"/>
    <p1510:client id="{AC0A8364-D0C1-451A-999A-792333C2B56A}" v="2" dt="2022-01-13T07:49:33.337"/>
    <p1510:client id="{AD943874-4597-48C7-86A9-3D808875729A}" v="154" dt="2022-01-21T03:34:35.426"/>
    <p1510:client id="{B51D9560-19FD-42C1-A8F7-4FA48EFDCA3C}" v="13" dt="2022-01-10T10:18:00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A50AD7F-307F-4F6C-82BA-DCBAB3A558C7}"/>
    <pc:docChg chg="delSld">
      <pc:chgData name="Guest User" userId="" providerId="Windows Live" clId="Web-{5A50AD7F-307F-4F6C-82BA-DCBAB3A558C7}" dt="2022-01-21T01:57:10.687" v="0"/>
      <pc:docMkLst>
        <pc:docMk/>
      </pc:docMkLst>
      <pc:sldChg chg="del">
        <pc:chgData name="Guest User" userId="" providerId="Windows Live" clId="Web-{5A50AD7F-307F-4F6C-82BA-DCBAB3A558C7}" dt="2022-01-21T01:57:10.687" v="0"/>
        <pc:sldMkLst>
          <pc:docMk/>
          <pc:sldMk cId="2593438600" sldId="267"/>
        </pc:sldMkLst>
      </pc:sldChg>
    </pc:docChg>
  </pc:docChgLst>
  <pc:docChgLst>
    <pc:chgData name="Guest User" providerId="Windows Live" clId="Web-{B51D9560-19FD-42C1-A8F7-4FA48EFDCA3C}"/>
    <pc:docChg chg="modSld">
      <pc:chgData name="Guest User" userId="" providerId="Windows Live" clId="Web-{B51D9560-19FD-42C1-A8F7-4FA48EFDCA3C}" dt="2022-01-10T10:18:00.887" v="11" actId="1076"/>
      <pc:docMkLst>
        <pc:docMk/>
      </pc:docMkLst>
      <pc:sldChg chg="addSp delSp modSp">
        <pc:chgData name="Guest User" userId="" providerId="Windows Live" clId="Web-{B51D9560-19FD-42C1-A8F7-4FA48EFDCA3C}" dt="2022-01-10T10:18:00.887" v="11" actId="1076"/>
        <pc:sldMkLst>
          <pc:docMk/>
          <pc:sldMk cId="252525874" sldId="260"/>
        </pc:sldMkLst>
        <pc:picChg chg="add mod">
          <ac:chgData name="Guest User" userId="" providerId="Windows Live" clId="Web-{B51D9560-19FD-42C1-A8F7-4FA48EFDCA3C}" dt="2022-01-10T10:18:00.887" v="11" actId="1076"/>
          <ac:picMkLst>
            <pc:docMk/>
            <pc:sldMk cId="252525874" sldId="260"/>
            <ac:picMk id="2" creationId="{A7F67175-4C08-43F7-8F31-C9AA57F066BE}"/>
          </ac:picMkLst>
        </pc:picChg>
        <pc:picChg chg="del">
          <ac:chgData name="Guest User" userId="" providerId="Windows Live" clId="Web-{B51D9560-19FD-42C1-A8F7-4FA48EFDCA3C}" dt="2022-01-10T10:17:24.714" v="0"/>
          <ac:picMkLst>
            <pc:docMk/>
            <pc:sldMk cId="252525874" sldId="260"/>
            <ac:picMk id="3" creationId="{6683B34B-EAEE-4244-B448-B7FBBFB06764}"/>
          </ac:picMkLst>
        </pc:picChg>
      </pc:sldChg>
    </pc:docChg>
  </pc:docChgLst>
  <pc:docChgLst>
    <pc:chgData name="来宾用户" providerId="Windows Live" clId="Web-{AD943874-4597-48C7-86A9-3D808875729A}"/>
    <pc:docChg chg="modSld">
      <pc:chgData name="来宾用户" userId="" providerId="Windows Live" clId="Web-{AD943874-4597-48C7-86A9-3D808875729A}" dt="2022-01-21T03:34:33.535" v="149" actId="20577"/>
      <pc:docMkLst>
        <pc:docMk/>
      </pc:docMkLst>
      <pc:sldChg chg="addSp delSp modSp">
        <pc:chgData name="来宾用户" userId="" providerId="Windows Live" clId="Web-{AD943874-4597-48C7-86A9-3D808875729A}" dt="2022-01-21T03:34:33.535" v="149" actId="20577"/>
        <pc:sldMkLst>
          <pc:docMk/>
          <pc:sldMk cId="2232245316" sldId="294"/>
        </pc:sldMkLst>
        <pc:spChg chg="add mod">
          <ac:chgData name="来宾用户" userId="" providerId="Windows Live" clId="Web-{AD943874-4597-48C7-86A9-3D808875729A}" dt="2022-01-21T03:26:42.728" v="17" actId="1076"/>
          <ac:spMkLst>
            <pc:docMk/>
            <pc:sldMk cId="2232245316" sldId="294"/>
            <ac:spMk id="2" creationId="{9B8B0820-94D1-463B-98BD-5A3644639874}"/>
          </ac:spMkLst>
        </pc:spChg>
        <pc:spChg chg="del mod">
          <ac:chgData name="来宾用户" userId="" providerId="Windows Live" clId="Web-{AD943874-4597-48C7-86A9-3D808875729A}" dt="2022-01-21T03:26:39.978" v="16"/>
          <ac:spMkLst>
            <pc:docMk/>
            <pc:sldMk cId="2232245316" sldId="294"/>
            <ac:spMk id="3" creationId="{1F5FDB4E-5578-4131-A395-C1841E264E76}"/>
          </ac:spMkLst>
        </pc:spChg>
        <pc:spChg chg="add mod">
          <ac:chgData name="来宾用户" userId="" providerId="Windows Live" clId="Web-{AD943874-4597-48C7-86A9-3D808875729A}" dt="2022-01-21T03:29:59.842" v="83" actId="14100"/>
          <ac:spMkLst>
            <pc:docMk/>
            <pc:sldMk cId="2232245316" sldId="294"/>
            <ac:spMk id="5" creationId="{E36B8BB3-4318-4107-AA12-22AA61828475}"/>
          </ac:spMkLst>
        </pc:spChg>
        <pc:spChg chg="add mod">
          <ac:chgData name="来宾用户" userId="" providerId="Windows Live" clId="Web-{AD943874-4597-48C7-86A9-3D808875729A}" dt="2022-01-21T03:34:33.535" v="149" actId="20577"/>
          <ac:spMkLst>
            <pc:docMk/>
            <pc:sldMk cId="2232245316" sldId="294"/>
            <ac:spMk id="6" creationId="{D3E804B3-6DDE-44AA-91D2-64C0AC6E3E52}"/>
          </ac:spMkLst>
        </pc:spChg>
      </pc:sldChg>
    </pc:docChg>
  </pc:docChgLst>
  <pc:docChgLst>
    <pc:chgData name="Guest User" providerId="Windows Live" clId="Web-{28DB2133-4B0F-4168-8CC0-9EB7EA61B09D}"/>
    <pc:docChg chg="addSld modSld">
      <pc:chgData name="Guest User" userId="" providerId="Windows Live" clId="Web-{28DB2133-4B0F-4168-8CC0-9EB7EA61B09D}" dt="2022-01-13T12:37:49.793" v="440" actId="14100"/>
      <pc:docMkLst>
        <pc:docMk/>
      </pc:docMkLst>
      <pc:sldChg chg="modSp">
        <pc:chgData name="Guest User" userId="" providerId="Windows Live" clId="Web-{28DB2133-4B0F-4168-8CC0-9EB7EA61B09D}" dt="2022-01-13T12:20:00.954" v="230" actId="14100"/>
        <pc:sldMkLst>
          <pc:docMk/>
          <pc:sldMk cId="3106357552" sldId="263"/>
        </pc:sldMkLst>
        <pc:picChg chg="mod">
          <ac:chgData name="Guest User" userId="" providerId="Windows Live" clId="Web-{28DB2133-4B0F-4168-8CC0-9EB7EA61B09D}" dt="2022-01-13T12:20:00.954" v="230" actId="14100"/>
          <ac:picMkLst>
            <pc:docMk/>
            <pc:sldMk cId="3106357552" sldId="263"/>
            <ac:picMk id="2" creationId="{4FB6DC70-D295-4B6D-9D8A-396F38CD2681}"/>
          </ac:picMkLst>
        </pc:picChg>
      </pc:sldChg>
      <pc:sldChg chg="addSp modSp new">
        <pc:chgData name="Guest User" userId="" providerId="Windows Live" clId="Web-{28DB2133-4B0F-4168-8CC0-9EB7EA61B09D}" dt="2022-01-13T12:19:34.703" v="228" actId="1076"/>
        <pc:sldMkLst>
          <pc:docMk/>
          <pc:sldMk cId="3102677012" sldId="266"/>
        </pc:sldMkLst>
        <pc:spChg chg="add mod">
          <ac:chgData name="Guest User" userId="" providerId="Windows Live" clId="Web-{28DB2133-4B0F-4168-8CC0-9EB7EA61B09D}" dt="2022-01-13T12:03:49.117" v="11" actId="20577"/>
          <ac:spMkLst>
            <pc:docMk/>
            <pc:sldMk cId="3102677012" sldId="266"/>
            <ac:spMk id="3" creationId="{4C26D44E-AB45-49C0-90E3-4D3A6C0FA0FC}"/>
          </ac:spMkLst>
        </pc:spChg>
        <pc:picChg chg="add mod">
          <ac:chgData name="Guest User" userId="" providerId="Windows Live" clId="Web-{28DB2133-4B0F-4168-8CC0-9EB7EA61B09D}" dt="2022-01-13T12:19:34.703" v="228" actId="1076"/>
          <ac:picMkLst>
            <pc:docMk/>
            <pc:sldMk cId="3102677012" sldId="266"/>
            <ac:picMk id="4" creationId="{78B9A7A2-E739-4197-9F90-DCC6D1C976B9}"/>
          </ac:picMkLst>
        </pc:picChg>
      </pc:sldChg>
      <pc:sldChg chg="addSp modSp new">
        <pc:chgData name="Guest User" userId="" providerId="Windows Live" clId="Web-{28DB2133-4B0F-4168-8CC0-9EB7EA61B09D}" dt="2022-01-13T12:19:19.546" v="224" actId="14100"/>
        <pc:sldMkLst>
          <pc:docMk/>
          <pc:sldMk cId="2593438600" sldId="267"/>
        </pc:sldMkLst>
        <pc:spChg chg="add mod">
          <ac:chgData name="Guest User" userId="" providerId="Windows Live" clId="Web-{28DB2133-4B0F-4168-8CC0-9EB7EA61B09D}" dt="2022-01-13T12:05:01.478" v="24" actId="20577"/>
          <ac:spMkLst>
            <pc:docMk/>
            <pc:sldMk cId="2593438600" sldId="267"/>
            <ac:spMk id="3" creationId="{32632786-F72B-4057-86FF-791308CC4123}"/>
          </ac:spMkLst>
        </pc:spChg>
        <pc:picChg chg="add mod">
          <ac:chgData name="Guest User" userId="" providerId="Windows Live" clId="Web-{28DB2133-4B0F-4168-8CC0-9EB7EA61B09D}" dt="2022-01-13T12:19:19.546" v="224" actId="14100"/>
          <ac:picMkLst>
            <pc:docMk/>
            <pc:sldMk cId="2593438600" sldId="267"/>
            <ac:picMk id="4" creationId="{EBDBD97F-3880-4890-90A5-18C90FD99DE4}"/>
          </ac:picMkLst>
        </pc:picChg>
      </pc:sldChg>
      <pc:sldChg chg="addSp modSp new">
        <pc:chgData name="Guest User" userId="" providerId="Windows Live" clId="Web-{28DB2133-4B0F-4168-8CC0-9EB7EA61B09D}" dt="2022-01-13T12:19:13.031" v="223" actId="14100"/>
        <pc:sldMkLst>
          <pc:docMk/>
          <pc:sldMk cId="2432629274" sldId="268"/>
        </pc:sldMkLst>
        <pc:spChg chg="add mod">
          <ac:chgData name="Guest User" userId="" providerId="Windows Live" clId="Web-{28DB2133-4B0F-4168-8CC0-9EB7EA61B09D}" dt="2022-01-13T12:05:46.198" v="42" actId="20577"/>
          <ac:spMkLst>
            <pc:docMk/>
            <pc:sldMk cId="2432629274" sldId="268"/>
            <ac:spMk id="3" creationId="{0A52C855-7E45-44E6-9AE1-6AAE8138C2FD}"/>
          </ac:spMkLst>
        </pc:spChg>
        <pc:picChg chg="add mod">
          <ac:chgData name="Guest User" userId="" providerId="Windows Live" clId="Web-{28DB2133-4B0F-4168-8CC0-9EB7EA61B09D}" dt="2022-01-13T12:19:13.031" v="223" actId="14100"/>
          <ac:picMkLst>
            <pc:docMk/>
            <pc:sldMk cId="2432629274" sldId="268"/>
            <ac:picMk id="4" creationId="{C580C133-F263-40FD-88DA-A9B73F789092}"/>
          </ac:picMkLst>
        </pc:picChg>
      </pc:sldChg>
      <pc:sldChg chg="addSp modSp new">
        <pc:chgData name="Guest User" userId="" providerId="Windows Live" clId="Web-{28DB2133-4B0F-4168-8CC0-9EB7EA61B09D}" dt="2022-01-13T12:08:52.859" v="96" actId="14100"/>
        <pc:sldMkLst>
          <pc:docMk/>
          <pc:sldMk cId="847731656" sldId="269"/>
        </pc:sldMkLst>
        <pc:spChg chg="add mod">
          <ac:chgData name="Guest User" userId="" providerId="Windows Live" clId="Web-{28DB2133-4B0F-4168-8CC0-9EB7EA61B09D}" dt="2022-01-13T12:06:57.997" v="61" actId="20577"/>
          <ac:spMkLst>
            <pc:docMk/>
            <pc:sldMk cId="847731656" sldId="269"/>
            <ac:spMk id="3" creationId="{AC1DE217-AB5F-44FB-8887-18E95A91B0DC}"/>
          </ac:spMkLst>
        </pc:spChg>
        <pc:picChg chg="add mod">
          <ac:chgData name="Guest User" userId="" providerId="Windows Live" clId="Web-{28DB2133-4B0F-4168-8CC0-9EB7EA61B09D}" dt="2022-01-13T12:08:52.859" v="96" actId="14100"/>
          <ac:picMkLst>
            <pc:docMk/>
            <pc:sldMk cId="847731656" sldId="269"/>
            <ac:picMk id="4" creationId="{851BCEDF-D823-4E2C-A273-E2153DF26092}"/>
          </ac:picMkLst>
        </pc:picChg>
      </pc:sldChg>
      <pc:sldChg chg="addSp modSp new mod modShow">
        <pc:chgData name="Guest User" userId="" providerId="Windows Live" clId="Web-{28DB2133-4B0F-4168-8CC0-9EB7EA61B09D}" dt="2022-01-13T12:08:09.358" v="79" actId="14100"/>
        <pc:sldMkLst>
          <pc:docMk/>
          <pc:sldMk cId="1036324007" sldId="270"/>
        </pc:sldMkLst>
        <pc:spChg chg="add mod">
          <ac:chgData name="Guest User" userId="" providerId="Windows Live" clId="Web-{28DB2133-4B0F-4168-8CC0-9EB7EA61B09D}" dt="2022-01-13T12:07:40.013" v="74" actId="20577"/>
          <ac:spMkLst>
            <pc:docMk/>
            <pc:sldMk cId="1036324007" sldId="270"/>
            <ac:spMk id="3" creationId="{54857DA1-89E2-45FE-8897-73234309B833}"/>
          </ac:spMkLst>
        </pc:spChg>
        <pc:picChg chg="add mod">
          <ac:chgData name="Guest User" userId="" providerId="Windows Live" clId="Web-{28DB2133-4B0F-4168-8CC0-9EB7EA61B09D}" dt="2022-01-13T12:08:09.358" v="79" actId="14100"/>
          <ac:picMkLst>
            <pc:docMk/>
            <pc:sldMk cId="1036324007" sldId="270"/>
            <ac:picMk id="4" creationId="{7A8A1BBF-2412-459A-B015-8DD846C94F72}"/>
          </ac:picMkLst>
        </pc:picChg>
      </pc:sldChg>
      <pc:sldChg chg="addSp modSp new">
        <pc:chgData name="Guest User" userId="" providerId="Windows Live" clId="Web-{28DB2133-4B0F-4168-8CC0-9EB7EA61B09D}" dt="2022-01-13T12:08:39.780" v="93" actId="14100"/>
        <pc:sldMkLst>
          <pc:docMk/>
          <pc:sldMk cId="3717994448" sldId="271"/>
        </pc:sldMkLst>
        <pc:spChg chg="add mod">
          <ac:chgData name="Guest User" userId="" providerId="Windows Live" clId="Web-{28DB2133-4B0F-4168-8CC0-9EB7EA61B09D}" dt="2022-01-13T12:08:17.717" v="87" actId="20577"/>
          <ac:spMkLst>
            <pc:docMk/>
            <pc:sldMk cId="3717994448" sldId="271"/>
            <ac:spMk id="3" creationId="{6991B2CD-452B-4C00-9BDE-5F9CB1D49CA5}"/>
          </ac:spMkLst>
        </pc:spChg>
        <pc:picChg chg="add mod">
          <ac:chgData name="Guest User" userId="" providerId="Windows Live" clId="Web-{28DB2133-4B0F-4168-8CC0-9EB7EA61B09D}" dt="2022-01-13T12:08:39.780" v="93" actId="14100"/>
          <ac:picMkLst>
            <pc:docMk/>
            <pc:sldMk cId="3717994448" sldId="271"/>
            <ac:picMk id="4" creationId="{6AA88768-1031-4D42-858A-B6F24EA43F81}"/>
          </ac:picMkLst>
        </pc:picChg>
      </pc:sldChg>
      <pc:sldChg chg="addSp modSp new">
        <pc:chgData name="Guest User" userId="" providerId="Windows Live" clId="Web-{28DB2133-4B0F-4168-8CC0-9EB7EA61B09D}" dt="2022-01-13T12:12:08.098" v="120" actId="1076"/>
        <pc:sldMkLst>
          <pc:docMk/>
          <pc:sldMk cId="2078841513" sldId="272"/>
        </pc:sldMkLst>
        <pc:spChg chg="add mod">
          <ac:chgData name="Guest User" userId="" providerId="Windows Live" clId="Web-{28DB2133-4B0F-4168-8CC0-9EB7EA61B09D}" dt="2022-01-13T12:11:03.393" v="102" actId="20577"/>
          <ac:spMkLst>
            <pc:docMk/>
            <pc:sldMk cId="2078841513" sldId="272"/>
            <ac:spMk id="3" creationId="{F6D3612A-46B1-4FC3-A168-9EB9A111277A}"/>
          </ac:spMkLst>
        </pc:spChg>
        <pc:picChg chg="add mod">
          <ac:chgData name="Guest User" userId="" providerId="Windows Live" clId="Web-{28DB2133-4B0F-4168-8CC0-9EB7EA61B09D}" dt="2022-01-13T12:12:08.098" v="120" actId="1076"/>
          <ac:picMkLst>
            <pc:docMk/>
            <pc:sldMk cId="2078841513" sldId="272"/>
            <ac:picMk id="4" creationId="{825F1E97-7D31-4DD8-BC8D-32B8D36FEDF6}"/>
          </ac:picMkLst>
        </pc:picChg>
        <pc:picChg chg="add mod">
          <ac:chgData name="Guest User" userId="" providerId="Windows Live" clId="Web-{28DB2133-4B0F-4168-8CC0-9EB7EA61B09D}" dt="2022-01-13T12:12:03.754" v="118" actId="14100"/>
          <ac:picMkLst>
            <pc:docMk/>
            <pc:sldMk cId="2078841513" sldId="272"/>
            <ac:picMk id="5" creationId="{EF432E1C-6E35-470A-A259-1C26F99F74BA}"/>
          </ac:picMkLst>
        </pc:picChg>
        <pc:picChg chg="add mod">
          <ac:chgData name="Guest User" userId="" providerId="Windows Live" clId="Web-{28DB2133-4B0F-4168-8CC0-9EB7EA61B09D}" dt="2022-01-13T12:11:57.973" v="115" actId="1076"/>
          <ac:picMkLst>
            <pc:docMk/>
            <pc:sldMk cId="2078841513" sldId="272"/>
            <ac:picMk id="6" creationId="{8DC9D0FB-C48F-4747-B4FD-2592333EB439}"/>
          </ac:picMkLst>
        </pc:picChg>
      </pc:sldChg>
      <pc:sldChg chg="addSp delSp modSp new">
        <pc:chgData name="Guest User" userId="" providerId="Windows Live" clId="Web-{28DB2133-4B0F-4168-8CC0-9EB7EA61B09D}" dt="2022-01-13T12:18:54.780" v="220" actId="1076"/>
        <pc:sldMkLst>
          <pc:docMk/>
          <pc:sldMk cId="652967762" sldId="273"/>
        </pc:sldMkLst>
        <pc:spChg chg="add mod">
          <ac:chgData name="Guest User" userId="" providerId="Windows Live" clId="Web-{28DB2133-4B0F-4168-8CC0-9EB7EA61B09D}" dt="2022-01-13T12:12:18.489" v="126" actId="20577"/>
          <ac:spMkLst>
            <pc:docMk/>
            <pc:sldMk cId="652967762" sldId="273"/>
            <ac:spMk id="3" creationId="{E78476E7-815C-43D5-92FD-0F4F885D55A0}"/>
          </ac:spMkLst>
        </pc:spChg>
        <pc:picChg chg="add mod">
          <ac:chgData name="Guest User" userId="" providerId="Windows Live" clId="Web-{28DB2133-4B0F-4168-8CC0-9EB7EA61B09D}" dt="2022-01-13T12:18:52.140" v="219" actId="14100"/>
          <ac:picMkLst>
            <pc:docMk/>
            <pc:sldMk cId="652967762" sldId="273"/>
            <ac:picMk id="4" creationId="{F0553C73-4D49-4988-956B-8A804CAD5A1E}"/>
          </ac:picMkLst>
        </pc:picChg>
        <pc:picChg chg="add mod">
          <ac:chgData name="Guest User" userId="" providerId="Windows Live" clId="Web-{28DB2133-4B0F-4168-8CC0-9EB7EA61B09D}" dt="2022-01-13T12:18:54.780" v="220" actId="1076"/>
          <ac:picMkLst>
            <pc:docMk/>
            <pc:sldMk cId="652967762" sldId="273"/>
            <ac:picMk id="5" creationId="{A8C681B6-C517-43B5-91D3-8BAA872D7248}"/>
          </ac:picMkLst>
        </pc:picChg>
        <pc:picChg chg="add del mod">
          <ac:chgData name="Guest User" userId="" providerId="Windows Live" clId="Web-{28DB2133-4B0F-4168-8CC0-9EB7EA61B09D}" dt="2022-01-13T12:13:37.522" v="142"/>
          <ac:picMkLst>
            <pc:docMk/>
            <pc:sldMk cId="652967762" sldId="273"/>
            <ac:picMk id="6" creationId="{AB38DABC-9233-4C1B-8066-2AE7D8480A34}"/>
          </ac:picMkLst>
        </pc:picChg>
        <pc:picChg chg="add mod">
          <ac:chgData name="Guest User" userId="" providerId="Windows Live" clId="Web-{28DB2133-4B0F-4168-8CC0-9EB7EA61B09D}" dt="2022-01-13T12:15:28.228" v="156" actId="1076"/>
          <ac:picMkLst>
            <pc:docMk/>
            <pc:sldMk cId="652967762" sldId="273"/>
            <ac:picMk id="7" creationId="{A94E99E6-022D-49FC-85E6-86336ECA7721}"/>
          </ac:picMkLst>
        </pc:picChg>
      </pc:sldChg>
      <pc:sldChg chg="addSp modSp new">
        <pc:chgData name="Guest User" userId="" providerId="Windows Live" clId="Web-{28DB2133-4B0F-4168-8CC0-9EB7EA61B09D}" dt="2022-01-13T12:17:21.450" v="187" actId="14100"/>
        <pc:sldMkLst>
          <pc:docMk/>
          <pc:sldMk cId="1860277750" sldId="274"/>
        </pc:sldMkLst>
        <pc:spChg chg="add mod">
          <ac:chgData name="Guest User" userId="" providerId="Windows Live" clId="Web-{28DB2133-4B0F-4168-8CC0-9EB7EA61B09D}" dt="2022-01-13T12:15:46.135" v="162" actId="20577"/>
          <ac:spMkLst>
            <pc:docMk/>
            <pc:sldMk cId="1860277750" sldId="274"/>
            <ac:spMk id="3" creationId="{0DAFC1A8-0430-413D-9006-7C5C64B1ABAC}"/>
          </ac:spMkLst>
        </pc:spChg>
        <pc:picChg chg="add mod">
          <ac:chgData name="Guest User" userId="" providerId="Windows Live" clId="Web-{28DB2133-4B0F-4168-8CC0-9EB7EA61B09D}" dt="2022-01-13T12:16:18.104" v="173" actId="14100"/>
          <ac:picMkLst>
            <pc:docMk/>
            <pc:sldMk cId="1860277750" sldId="274"/>
            <ac:picMk id="4" creationId="{0151637E-D3E0-4A91-9585-E8B8B5C7A929}"/>
          </ac:picMkLst>
        </pc:picChg>
        <pc:picChg chg="add mod">
          <ac:chgData name="Guest User" userId="" providerId="Windows Live" clId="Web-{28DB2133-4B0F-4168-8CC0-9EB7EA61B09D}" dt="2022-01-13T12:16:33.995" v="178" actId="14100"/>
          <ac:picMkLst>
            <pc:docMk/>
            <pc:sldMk cId="1860277750" sldId="274"/>
            <ac:picMk id="5" creationId="{04E7C40A-3C52-40BF-AC43-8156559C980D}"/>
          </ac:picMkLst>
        </pc:picChg>
        <pc:picChg chg="add mod">
          <ac:chgData name="Guest User" userId="" providerId="Windows Live" clId="Web-{28DB2133-4B0F-4168-8CC0-9EB7EA61B09D}" dt="2022-01-13T12:17:21.450" v="187" actId="14100"/>
          <ac:picMkLst>
            <pc:docMk/>
            <pc:sldMk cId="1860277750" sldId="274"/>
            <ac:picMk id="6" creationId="{C0EA748B-BE89-4D52-BBE8-944DC42062D5}"/>
          </ac:picMkLst>
        </pc:picChg>
      </pc:sldChg>
      <pc:sldChg chg="addSp modSp new">
        <pc:chgData name="Guest User" userId="" providerId="Windows Live" clId="Web-{28DB2133-4B0F-4168-8CC0-9EB7EA61B09D}" dt="2022-01-13T12:18:30.139" v="217" actId="14100"/>
        <pc:sldMkLst>
          <pc:docMk/>
          <pc:sldMk cId="2738844295" sldId="275"/>
        </pc:sldMkLst>
        <pc:spChg chg="add mod">
          <ac:chgData name="Guest User" userId="" providerId="Windows Live" clId="Web-{28DB2133-4B0F-4168-8CC0-9EB7EA61B09D}" dt="2022-01-13T12:17:33.903" v="197" actId="20577"/>
          <ac:spMkLst>
            <pc:docMk/>
            <pc:sldMk cId="2738844295" sldId="275"/>
            <ac:spMk id="3" creationId="{D2FB8E55-428C-4CE1-A003-9A4BEE74AE7F}"/>
          </ac:spMkLst>
        </pc:spChg>
        <pc:picChg chg="add mod">
          <ac:chgData name="Guest User" userId="" providerId="Windows Live" clId="Web-{28DB2133-4B0F-4168-8CC0-9EB7EA61B09D}" dt="2022-01-13T12:18:30.139" v="217" actId="14100"/>
          <ac:picMkLst>
            <pc:docMk/>
            <pc:sldMk cId="2738844295" sldId="275"/>
            <ac:picMk id="4" creationId="{8D1CE4DC-C47D-4DD6-9875-0FFA43BC2895}"/>
          </ac:picMkLst>
        </pc:picChg>
        <pc:picChg chg="add mod">
          <ac:chgData name="Guest User" userId="" providerId="Windows Live" clId="Web-{28DB2133-4B0F-4168-8CC0-9EB7EA61B09D}" dt="2022-01-13T12:18:02.623" v="208" actId="1076"/>
          <ac:picMkLst>
            <pc:docMk/>
            <pc:sldMk cId="2738844295" sldId="275"/>
            <ac:picMk id="5" creationId="{96D9E2A7-2019-44FB-A0B5-F87FBEBB5528}"/>
          </ac:picMkLst>
        </pc:picChg>
        <pc:picChg chg="add mod">
          <ac:chgData name="Guest User" userId="" providerId="Windows Live" clId="Web-{28DB2133-4B0F-4168-8CC0-9EB7EA61B09D}" dt="2022-01-13T12:18:26.154" v="216" actId="1076"/>
          <ac:picMkLst>
            <pc:docMk/>
            <pc:sldMk cId="2738844295" sldId="275"/>
            <ac:picMk id="6" creationId="{B29C9931-4324-485B-B76E-93FBF8365BD9}"/>
          </ac:picMkLst>
        </pc:picChg>
      </pc:sldChg>
      <pc:sldChg chg="addSp modSp new">
        <pc:chgData name="Guest User" userId="" providerId="Windows Live" clId="Web-{28DB2133-4B0F-4168-8CC0-9EB7EA61B09D}" dt="2022-01-13T12:32:58.208" v="390" actId="14100"/>
        <pc:sldMkLst>
          <pc:docMk/>
          <pc:sldMk cId="326363620" sldId="276"/>
        </pc:sldMkLst>
        <pc:spChg chg="add mod">
          <ac:chgData name="Guest User" userId="" providerId="Windows Live" clId="Web-{28DB2133-4B0F-4168-8CC0-9EB7EA61B09D}" dt="2022-01-13T12:21:02.924" v="238" actId="20577"/>
          <ac:spMkLst>
            <pc:docMk/>
            <pc:sldMk cId="326363620" sldId="276"/>
            <ac:spMk id="3" creationId="{F56C1CD2-474F-458A-929B-804DF23548CF}"/>
          </ac:spMkLst>
        </pc:spChg>
        <pc:spChg chg="add mod">
          <ac:chgData name="Guest User" userId="" providerId="Windows Live" clId="Web-{28DB2133-4B0F-4168-8CC0-9EB7EA61B09D}" dt="2022-01-13T12:26:25.198" v="283" actId="20577"/>
          <ac:spMkLst>
            <pc:docMk/>
            <pc:sldMk cId="326363620" sldId="276"/>
            <ac:spMk id="4" creationId="{8968835C-0924-438C-A428-D08A7F11A7A8}"/>
          </ac:spMkLst>
        </pc:spChg>
        <pc:spChg chg="add mod">
          <ac:chgData name="Guest User" userId="" providerId="Windows Live" clId="Web-{28DB2133-4B0F-4168-8CC0-9EB7EA61B09D}" dt="2022-01-13T12:32:58.208" v="390" actId="14100"/>
          <ac:spMkLst>
            <pc:docMk/>
            <pc:sldMk cId="326363620" sldId="276"/>
            <ac:spMk id="5" creationId="{EB26EFC8-5037-4DFB-87A3-D469B48131CA}"/>
          </ac:spMkLst>
        </pc:spChg>
        <pc:spChg chg="add mod">
          <ac:chgData name="Guest User" userId="" providerId="Windows Live" clId="Web-{28DB2133-4B0F-4168-8CC0-9EB7EA61B09D}" dt="2022-01-13T12:32:47.145" v="386" actId="14100"/>
          <ac:spMkLst>
            <pc:docMk/>
            <pc:sldMk cId="326363620" sldId="276"/>
            <ac:spMk id="6" creationId="{E8BD44BB-5A0F-470B-847A-052D21A2ED06}"/>
          </ac:spMkLst>
        </pc:spChg>
      </pc:sldChg>
      <pc:sldChg chg="addSp delSp modSp new">
        <pc:chgData name="Guest User" userId="" providerId="Windows Live" clId="Web-{28DB2133-4B0F-4168-8CC0-9EB7EA61B09D}" dt="2022-01-13T12:37:49.793" v="440" actId="14100"/>
        <pc:sldMkLst>
          <pc:docMk/>
          <pc:sldMk cId="3500749560" sldId="277"/>
        </pc:sldMkLst>
        <pc:spChg chg="add mod">
          <ac:chgData name="Guest User" userId="" providerId="Windows Live" clId="Web-{28DB2133-4B0F-4168-8CC0-9EB7EA61B09D}" dt="2022-01-13T12:37:29.308" v="439" actId="1076"/>
          <ac:spMkLst>
            <pc:docMk/>
            <pc:sldMk cId="3500749560" sldId="277"/>
            <ac:spMk id="2" creationId="{3910EA6F-2EB5-4B7D-8E5C-3F75ED08F9A0}"/>
          </ac:spMkLst>
        </pc:spChg>
        <pc:spChg chg="add del mod">
          <ac:chgData name="Guest User" userId="" providerId="Windows Live" clId="Web-{28DB2133-4B0F-4168-8CC0-9EB7EA61B09D}" dt="2022-01-13T12:34:58.976" v="405"/>
          <ac:spMkLst>
            <pc:docMk/>
            <pc:sldMk cId="3500749560" sldId="277"/>
            <ac:spMk id="3" creationId="{15F9588C-905B-402C-ACCD-0C84690E6300}"/>
          </ac:spMkLst>
        </pc:spChg>
        <pc:spChg chg="add del mod">
          <ac:chgData name="Guest User" userId="" providerId="Windows Live" clId="Web-{28DB2133-4B0F-4168-8CC0-9EB7EA61B09D}" dt="2022-01-13T12:35:33.618" v="408"/>
          <ac:spMkLst>
            <pc:docMk/>
            <pc:sldMk cId="3500749560" sldId="277"/>
            <ac:spMk id="4" creationId="{506510C6-9EA5-4EAB-9D83-F9B95CB1D2EA}"/>
          </ac:spMkLst>
        </pc:spChg>
        <pc:spChg chg="add mod">
          <ac:chgData name="Guest User" userId="" providerId="Windows Live" clId="Web-{28DB2133-4B0F-4168-8CC0-9EB7EA61B09D}" dt="2022-01-13T12:37:15.589" v="436" actId="1076"/>
          <ac:spMkLst>
            <pc:docMk/>
            <pc:sldMk cId="3500749560" sldId="277"/>
            <ac:spMk id="6" creationId="{93919A38-717B-40FE-A0A4-4533F2D1B0A8}"/>
          </ac:spMkLst>
        </pc:spChg>
        <pc:picChg chg="add mod">
          <ac:chgData name="Guest User" userId="" providerId="Windows Live" clId="Web-{28DB2133-4B0F-4168-8CC0-9EB7EA61B09D}" dt="2022-01-13T12:37:49.793" v="440" actId="14100"/>
          <ac:picMkLst>
            <pc:docMk/>
            <pc:sldMk cId="3500749560" sldId="277"/>
            <ac:picMk id="5" creationId="{47F85573-A40C-4630-8D6C-9FD539302C3A}"/>
          </ac:picMkLst>
        </pc:picChg>
      </pc:sldChg>
    </pc:docChg>
  </pc:docChgLst>
  <pc:docChgLst>
    <pc:chgData name="eugene fong" userId="da890f8d0b4896c5" providerId="Windows Live" clId="Web-{5507F480-E30C-484C-9ADC-BC0180D68AB3}"/>
    <pc:docChg chg="modSld">
      <pc:chgData name="eugene fong" userId="da890f8d0b4896c5" providerId="Windows Live" clId="Web-{5507F480-E30C-484C-9ADC-BC0180D68AB3}" dt="2022-01-01T08:55:56.524" v="0" actId="20577"/>
      <pc:docMkLst>
        <pc:docMk/>
      </pc:docMkLst>
      <pc:sldChg chg="modSp">
        <pc:chgData name="eugene fong" userId="da890f8d0b4896c5" providerId="Windows Live" clId="Web-{5507F480-E30C-484C-9ADC-BC0180D68AB3}" dt="2022-01-01T08:55:56.524" v="0" actId="20577"/>
        <pc:sldMkLst>
          <pc:docMk/>
          <pc:sldMk cId="252525874" sldId="260"/>
        </pc:sldMkLst>
        <pc:spChg chg="mod">
          <ac:chgData name="eugene fong" userId="da890f8d0b4896c5" providerId="Windows Live" clId="Web-{5507F480-E30C-484C-9ADC-BC0180D68AB3}" dt="2022-01-01T08:55:56.524" v="0" actId="20577"/>
          <ac:spMkLst>
            <pc:docMk/>
            <pc:sldMk cId="252525874" sldId="260"/>
            <ac:spMk id="4" creationId="{0B679B7E-9666-41B2-9BE9-BA884A9C05B2}"/>
          </ac:spMkLst>
        </pc:spChg>
      </pc:sldChg>
    </pc:docChg>
  </pc:docChgLst>
  <pc:docChgLst>
    <pc:chgData name="来宾用户" providerId="Windows Live" clId="Web-{742E86B6-369B-424C-B65E-2E16F01EB8B4}"/>
    <pc:docChg chg="addSld delSld modSld sldOrd">
      <pc:chgData name="来宾用户" userId="" providerId="Windows Live" clId="Web-{742E86B6-369B-424C-B65E-2E16F01EB8B4}" dt="2022-01-21T01:56:51.089" v="46"/>
      <pc:docMkLst>
        <pc:docMk/>
      </pc:docMkLst>
      <pc:sldChg chg="modSp">
        <pc:chgData name="来宾用户" userId="" providerId="Windows Live" clId="Web-{742E86B6-369B-424C-B65E-2E16F01EB8B4}" dt="2022-01-21T01:37:19.689" v="4" actId="20577"/>
        <pc:sldMkLst>
          <pc:docMk/>
          <pc:sldMk cId="3894920331" sldId="256"/>
        </pc:sldMkLst>
        <pc:spChg chg="mod">
          <ac:chgData name="来宾用户" userId="" providerId="Windows Live" clId="Web-{742E86B6-369B-424C-B65E-2E16F01EB8B4}" dt="2022-01-21T01:37:19.689" v="4" actId="20577"/>
          <ac:spMkLst>
            <pc:docMk/>
            <pc:sldMk cId="3894920331" sldId="256"/>
            <ac:spMk id="3" creationId="{F5606712-F652-4E4E-9117-8C50354F151A}"/>
          </ac:spMkLst>
        </pc:spChg>
      </pc:sldChg>
      <pc:sldChg chg="modSp">
        <pc:chgData name="来宾用户" userId="" providerId="Windows Live" clId="Web-{742E86B6-369B-424C-B65E-2E16F01EB8B4}" dt="2022-01-21T01:38:09.456" v="10" actId="14100"/>
        <pc:sldMkLst>
          <pc:docMk/>
          <pc:sldMk cId="4078339173" sldId="258"/>
        </pc:sldMkLst>
        <pc:spChg chg="mod">
          <ac:chgData name="来宾用户" userId="" providerId="Windows Live" clId="Web-{742E86B6-369B-424C-B65E-2E16F01EB8B4}" dt="2022-01-21T01:37:56.486" v="8" actId="1076"/>
          <ac:spMkLst>
            <pc:docMk/>
            <pc:sldMk cId="4078339173" sldId="258"/>
            <ac:spMk id="4" creationId="{E94A736D-8CC5-4010-B568-3B8AFB57EF9A}"/>
          </ac:spMkLst>
        </pc:spChg>
        <pc:picChg chg="mod">
          <ac:chgData name="来宾用户" userId="" providerId="Windows Live" clId="Web-{742E86B6-369B-424C-B65E-2E16F01EB8B4}" dt="2022-01-21T01:38:09.456" v="10" actId="14100"/>
          <ac:picMkLst>
            <pc:docMk/>
            <pc:sldMk cId="4078339173" sldId="258"/>
            <ac:picMk id="3" creationId="{4098EE4E-2B7D-4A0F-AEB1-426907E7F17C}"/>
          </ac:picMkLst>
        </pc:picChg>
      </pc:sldChg>
      <pc:sldChg chg="modSp">
        <pc:chgData name="来宾用户" userId="" providerId="Windows Live" clId="Web-{742E86B6-369B-424C-B65E-2E16F01EB8B4}" dt="2022-01-21T01:37:12.017" v="3" actId="1076"/>
        <pc:sldMkLst>
          <pc:docMk/>
          <pc:sldMk cId="3046780163" sldId="259"/>
        </pc:sldMkLst>
        <pc:picChg chg="mod">
          <ac:chgData name="来宾用户" userId="" providerId="Windows Live" clId="Web-{742E86B6-369B-424C-B65E-2E16F01EB8B4}" dt="2022-01-21T01:37:12.017" v="3" actId="1076"/>
          <ac:picMkLst>
            <pc:docMk/>
            <pc:sldMk cId="3046780163" sldId="259"/>
            <ac:picMk id="5" creationId="{67B74CC1-EE27-4369-973D-BAB4718CC429}"/>
          </ac:picMkLst>
        </pc:picChg>
      </pc:sldChg>
      <pc:sldChg chg="modSp">
        <pc:chgData name="来宾用户" userId="" providerId="Windows Live" clId="Web-{742E86B6-369B-424C-B65E-2E16F01EB8B4}" dt="2022-01-21T01:38:19.800" v="12" actId="14100"/>
        <pc:sldMkLst>
          <pc:docMk/>
          <pc:sldMk cId="252525874" sldId="260"/>
        </pc:sldMkLst>
        <pc:spChg chg="mod">
          <ac:chgData name="来宾用户" userId="" providerId="Windows Live" clId="Web-{742E86B6-369B-424C-B65E-2E16F01EB8B4}" dt="2022-01-21T01:38:19.800" v="12" actId="14100"/>
          <ac:spMkLst>
            <pc:docMk/>
            <pc:sldMk cId="252525874" sldId="260"/>
            <ac:spMk id="4" creationId="{0B679B7E-9666-41B2-9BE9-BA884A9C05B2}"/>
          </ac:spMkLst>
        </pc:spChg>
      </pc:sldChg>
      <pc:sldChg chg="del">
        <pc:chgData name="来宾用户" userId="" providerId="Windows Live" clId="Web-{742E86B6-369B-424C-B65E-2E16F01EB8B4}" dt="2022-01-21T01:56:38.792" v="35"/>
        <pc:sldMkLst>
          <pc:docMk/>
          <pc:sldMk cId="1951524413" sldId="279"/>
        </pc:sldMkLst>
      </pc:sldChg>
      <pc:sldChg chg="del">
        <pc:chgData name="来宾用户" userId="" providerId="Windows Live" clId="Web-{742E86B6-369B-424C-B65E-2E16F01EB8B4}" dt="2022-01-21T01:56:41.261" v="37"/>
        <pc:sldMkLst>
          <pc:docMk/>
          <pc:sldMk cId="3643567133" sldId="281"/>
        </pc:sldMkLst>
      </pc:sldChg>
      <pc:sldChg chg="del">
        <pc:chgData name="来宾用户" userId="" providerId="Windows Live" clId="Web-{742E86B6-369B-424C-B65E-2E16F01EB8B4}" dt="2022-01-21T01:56:42.683" v="38"/>
        <pc:sldMkLst>
          <pc:docMk/>
          <pc:sldMk cId="68958396" sldId="282"/>
        </pc:sldMkLst>
      </pc:sldChg>
      <pc:sldChg chg="del">
        <pc:chgData name="来宾用户" userId="" providerId="Windows Live" clId="Web-{742E86B6-369B-424C-B65E-2E16F01EB8B4}" dt="2022-01-21T01:56:43.855" v="39"/>
        <pc:sldMkLst>
          <pc:docMk/>
          <pc:sldMk cId="618332277" sldId="283"/>
        </pc:sldMkLst>
      </pc:sldChg>
      <pc:sldChg chg="del">
        <pc:chgData name="来宾用户" userId="" providerId="Windows Live" clId="Web-{742E86B6-369B-424C-B65E-2E16F01EB8B4}" dt="2022-01-21T01:56:45.605" v="41"/>
        <pc:sldMkLst>
          <pc:docMk/>
          <pc:sldMk cId="3703284816" sldId="285"/>
        </pc:sldMkLst>
      </pc:sldChg>
      <pc:sldChg chg="del">
        <pc:chgData name="来宾用户" userId="" providerId="Windows Live" clId="Web-{742E86B6-369B-424C-B65E-2E16F01EB8B4}" dt="2022-01-21T01:56:47.308" v="42"/>
        <pc:sldMkLst>
          <pc:docMk/>
          <pc:sldMk cId="829424533" sldId="286"/>
        </pc:sldMkLst>
      </pc:sldChg>
      <pc:sldChg chg="del">
        <pc:chgData name="来宾用户" userId="" providerId="Windows Live" clId="Web-{742E86B6-369B-424C-B65E-2E16F01EB8B4}" dt="2022-01-21T01:56:48.230" v="43"/>
        <pc:sldMkLst>
          <pc:docMk/>
          <pc:sldMk cId="2603688620" sldId="287"/>
        </pc:sldMkLst>
      </pc:sldChg>
      <pc:sldChg chg="del">
        <pc:chgData name="来宾用户" userId="" providerId="Windows Live" clId="Web-{742E86B6-369B-424C-B65E-2E16F01EB8B4}" dt="2022-01-21T01:56:48.792" v="44"/>
        <pc:sldMkLst>
          <pc:docMk/>
          <pc:sldMk cId="461966504" sldId="288"/>
        </pc:sldMkLst>
      </pc:sldChg>
      <pc:sldChg chg="del">
        <pc:chgData name="来宾用户" userId="" providerId="Windows Live" clId="Web-{742E86B6-369B-424C-B65E-2E16F01EB8B4}" dt="2022-01-21T01:56:49.792" v="45"/>
        <pc:sldMkLst>
          <pc:docMk/>
          <pc:sldMk cId="1335380998" sldId="289"/>
        </pc:sldMkLst>
      </pc:sldChg>
      <pc:sldChg chg="del">
        <pc:chgData name="来宾用户" userId="" providerId="Windows Live" clId="Web-{742E86B6-369B-424C-B65E-2E16F01EB8B4}" dt="2022-01-21T01:56:51.089" v="46"/>
        <pc:sldMkLst>
          <pc:docMk/>
          <pc:sldMk cId="2367243240" sldId="290"/>
        </pc:sldMkLst>
      </pc:sldChg>
      <pc:sldChg chg="del">
        <pc:chgData name="来宾用户" userId="" providerId="Windows Live" clId="Web-{742E86B6-369B-424C-B65E-2E16F01EB8B4}" dt="2022-01-21T01:56:40.136" v="36"/>
        <pc:sldMkLst>
          <pc:docMk/>
          <pc:sldMk cId="894934265" sldId="291"/>
        </pc:sldMkLst>
      </pc:sldChg>
      <pc:sldChg chg="del">
        <pc:chgData name="来宾用户" userId="" providerId="Windows Live" clId="Web-{742E86B6-369B-424C-B65E-2E16F01EB8B4}" dt="2022-01-21T01:56:44.667" v="40"/>
        <pc:sldMkLst>
          <pc:docMk/>
          <pc:sldMk cId="3370309104" sldId="292"/>
        </pc:sldMkLst>
      </pc:sldChg>
      <pc:sldChg chg="modSp add ord replId">
        <pc:chgData name="来宾用户" userId="" providerId="Windows Live" clId="Web-{742E86B6-369B-424C-B65E-2E16F01EB8B4}" dt="2022-01-21T01:41:57.523" v="18" actId="20577"/>
        <pc:sldMkLst>
          <pc:docMk/>
          <pc:sldMk cId="994607056" sldId="293"/>
        </pc:sldMkLst>
        <pc:spChg chg="mod">
          <ac:chgData name="来宾用户" userId="" providerId="Windows Live" clId="Web-{742E86B6-369B-424C-B65E-2E16F01EB8B4}" dt="2022-01-21T01:41:57.523" v="18" actId="20577"/>
          <ac:spMkLst>
            <pc:docMk/>
            <pc:sldMk cId="994607056" sldId="293"/>
            <ac:spMk id="2" creationId="{81E3D32D-07D4-4034-B39D-E839059D0A6A}"/>
          </ac:spMkLst>
        </pc:spChg>
      </pc:sldChg>
      <pc:sldChg chg="addSp delSp modSp new">
        <pc:chgData name="来宾用户" userId="" providerId="Windows Live" clId="Web-{742E86B6-369B-424C-B65E-2E16F01EB8B4}" dt="2022-01-21T01:46:04.575" v="34" actId="1076"/>
        <pc:sldMkLst>
          <pc:docMk/>
          <pc:sldMk cId="2232245316" sldId="294"/>
        </pc:sldMkLst>
        <pc:spChg chg="add del">
          <ac:chgData name="来宾用户" userId="" providerId="Windows Live" clId="Web-{742E86B6-369B-424C-B65E-2E16F01EB8B4}" dt="2022-01-21T01:44:52.402" v="21"/>
          <ac:spMkLst>
            <pc:docMk/>
            <pc:sldMk cId="2232245316" sldId="294"/>
            <ac:spMk id="2" creationId="{ABD6E8E6-E93D-4F37-A1A1-1BBCC4C9315B}"/>
          </ac:spMkLst>
        </pc:spChg>
        <pc:spChg chg="add mod">
          <ac:chgData name="来宾用户" userId="" providerId="Windows Live" clId="Web-{742E86B6-369B-424C-B65E-2E16F01EB8B4}" dt="2022-01-21T01:46:04.575" v="34" actId="1076"/>
          <ac:spMkLst>
            <pc:docMk/>
            <pc:sldMk cId="2232245316" sldId="294"/>
            <ac:spMk id="3" creationId="{1F5FDB4E-5578-4131-A395-C1841E264E76}"/>
          </ac:spMkLst>
        </pc:spChg>
      </pc:sldChg>
    </pc:docChg>
  </pc:docChgLst>
  <pc:docChgLst>
    <pc:chgData name="来宾用户" providerId="Windows Live" clId="Web-{5EF27BB6-4048-464F-BA88-C57351B720AD}"/>
    <pc:docChg chg="addSld delSld modSld sldOrd addMainMaster delMainMaster">
      <pc:chgData name="来宾用户" userId="" providerId="Windows Live" clId="Web-{5EF27BB6-4048-464F-BA88-C57351B720AD}" dt="2022-01-13T19:12:13.856" v="795" actId="1076"/>
      <pc:docMkLst>
        <pc:docMk/>
      </pc:docMkLst>
      <pc:sldChg chg="addSp delSp modSp mod modClrScheme delDesignElem chgLayout">
        <pc:chgData name="来宾用户" userId="" providerId="Windows Live" clId="Web-{5EF27BB6-4048-464F-BA88-C57351B720AD}" dt="2022-01-13T18:02:20.954" v="97"/>
        <pc:sldMkLst>
          <pc:docMk/>
          <pc:sldMk cId="3894920331" sldId="256"/>
        </pc:sldMkLst>
        <pc:spChg chg="mod ord">
          <ac:chgData name="来宾用户" userId="" providerId="Windows Live" clId="Web-{5EF27BB6-4048-464F-BA88-C57351B720AD}" dt="2022-01-13T18:02:20.954" v="97"/>
          <ac:spMkLst>
            <pc:docMk/>
            <pc:sldMk cId="3894920331" sldId="256"/>
            <ac:spMk id="2" creationId="{1C03FF17-0A0E-4CC5-B6FB-6C528B9B9926}"/>
          </ac:spMkLst>
        </pc:spChg>
        <pc:spChg chg="mod ord">
          <ac:chgData name="来宾用户" userId="" providerId="Windows Live" clId="Web-{5EF27BB6-4048-464F-BA88-C57351B720AD}" dt="2022-01-13T18:02:20.954" v="97"/>
          <ac:spMkLst>
            <pc:docMk/>
            <pc:sldMk cId="3894920331" sldId="256"/>
            <ac:spMk id="3" creationId="{F5606712-F652-4E4E-9117-8C50354F151A}"/>
          </ac:spMkLst>
        </pc:spChg>
        <pc:spChg chg="add del">
          <ac:chgData name="来宾用户" userId="" providerId="Windows Live" clId="Web-{5EF27BB6-4048-464F-BA88-C57351B720AD}" dt="2022-01-13T18:02:20.954" v="97"/>
          <ac:spMkLst>
            <pc:docMk/>
            <pc:sldMk cId="3894920331" sldId="256"/>
            <ac:spMk id="24" creationId="{6A0FFA78-985C-4F50-B21A-77045C7DF657}"/>
          </ac:spMkLst>
        </pc:spChg>
        <pc:cxnChg chg="add del">
          <ac:chgData name="来宾用户" userId="" providerId="Windows Live" clId="Web-{5EF27BB6-4048-464F-BA88-C57351B720AD}" dt="2022-01-13T18:02:20.954" v="97"/>
          <ac:cxnSpMkLst>
            <pc:docMk/>
            <pc:sldMk cId="3894920331" sldId="256"/>
            <ac:cxnSpMk id="26" creationId="{65409EC7-69B1-45CC-8FB7-1964C1AB6720}"/>
          </ac:cxnSpMkLst>
        </pc:cxnChg>
      </pc:sldChg>
      <pc:sldChg chg="modSp mod modClrScheme chgLayout">
        <pc:chgData name="来宾用户" userId="" providerId="Windows Live" clId="Web-{5EF27BB6-4048-464F-BA88-C57351B720AD}" dt="2022-01-13T18:02:20.954" v="97"/>
        <pc:sldMkLst>
          <pc:docMk/>
          <pc:sldMk cId="298923133" sldId="257"/>
        </pc:sldMkLst>
        <pc:spChg chg="mod">
          <ac:chgData name="来宾用户" userId="" providerId="Windows Live" clId="Web-{5EF27BB6-4048-464F-BA88-C57351B720AD}" dt="2022-01-13T17:47:47.369" v="3" actId="20577"/>
          <ac:spMkLst>
            <pc:docMk/>
            <pc:sldMk cId="298923133" sldId="257"/>
            <ac:spMk id="3" creationId="{879FD721-BA27-4E2D-A7F5-AC7BA7856CC4}"/>
          </ac:spMkLst>
        </pc:spChg>
      </pc:sldChg>
      <pc:sldChg chg="addSp delSp mod modClrScheme delDesignElem chgLayout">
        <pc:chgData name="来宾用户" userId="" providerId="Windows Live" clId="Web-{5EF27BB6-4048-464F-BA88-C57351B720AD}" dt="2022-01-13T18:02:20.954" v="97"/>
        <pc:sldMkLst>
          <pc:docMk/>
          <pc:sldMk cId="4078339173" sldId="258"/>
        </pc:sldMkLst>
        <pc:spChg chg="add del">
          <ac:chgData name="来宾用户" userId="" providerId="Windows Live" clId="Web-{5EF27BB6-4048-464F-BA88-C57351B720AD}" dt="2022-01-13T18:02:20.954" v="97"/>
          <ac:spMkLst>
            <pc:docMk/>
            <pc:sldMk cId="4078339173" sldId="258"/>
            <ac:spMk id="8" creationId="{62C9703D-C8F9-44AD-A7C0-C2F3871F8C1B}"/>
          </ac:spMkLst>
        </pc:spChg>
      </pc:sldChg>
      <pc:sldChg chg="addSp delSp modSp mod setBg modClrScheme chgLayout">
        <pc:chgData name="来宾用户" userId="" providerId="Windows Live" clId="Web-{5EF27BB6-4048-464F-BA88-C57351B720AD}" dt="2022-01-13T18:02:20.954" v="97"/>
        <pc:sldMkLst>
          <pc:docMk/>
          <pc:sldMk cId="3046780163" sldId="259"/>
        </pc:sldMkLst>
        <pc:spChg chg="add mod">
          <ac:chgData name="来宾用户" userId="" providerId="Windows Live" clId="Web-{5EF27BB6-4048-464F-BA88-C57351B720AD}" dt="2022-01-13T17:49:47.513" v="24" actId="1076"/>
          <ac:spMkLst>
            <pc:docMk/>
            <pc:sldMk cId="3046780163" sldId="259"/>
            <ac:spMk id="3" creationId="{29495697-398A-47AC-96B9-02BB6AE8DEFE}"/>
          </ac:spMkLst>
        </pc:spChg>
        <pc:spChg chg="add del">
          <ac:chgData name="来宾用户" userId="" providerId="Windows Live" clId="Web-{5EF27BB6-4048-464F-BA88-C57351B720AD}" dt="2022-01-13T17:48:46.418" v="12"/>
          <ac:spMkLst>
            <pc:docMk/>
            <pc:sldMk cId="3046780163" sldId="259"/>
            <ac:spMk id="9" creationId="{1CE580D1-F917-4567-AFB4-99AA9B52ADF0}"/>
          </ac:spMkLst>
        </pc:spChg>
        <pc:spChg chg="add del">
          <ac:chgData name="来宾用户" userId="" providerId="Windows Live" clId="Web-{5EF27BB6-4048-464F-BA88-C57351B720AD}" dt="2022-01-13T17:48:46.418" v="12"/>
          <ac:spMkLst>
            <pc:docMk/>
            <pc:sldMk cId="3046780163" sldId="259"/>
            <ac:spMk id="17" creationId="{EC17D08F-2133-44A9-B28C-CB29928FA8D9}"/>
          </ac:spMkLst>
        </pc:spChg>
        <pc:spChg chg="add del">
          <ac:chgData name="来宾用户" userId="" providerId="Windows Live" clId="Web-{5EF27BB6-4048-464F-BA88-C57351B720AD}" dt="2022-01-13T17:48:46.418" v="12"/>
          <ac:spMkLst>
            <pc:docMk/>
            <pc:sldMk cId="3046780163" sldId="259"/>
            <ac:spMk id="19" creationId="{0CC36881-E309-4C41-8B5B-203AADC15FF6}"/>
          </ac:spMkLst>
        </pc:spChg>
        <pc:grpChg chg="add del">
          <ac:chgData name="来宾用户" userId="" providerId="Windows Live" clId="Web-{5EF27BB6-4048-464F-BA88-C57351B720AD}" dt="2022-01-13T17:48:46.418" v="12"/>
          <ac:grpSpMkLst>
            <pc:docMk/>
            <pc:sldMk cId="3046780163" sldId="259"/>
            <ac:grpSpMk id="23" creationId="{AED92372-F778-4E96-9E90-4E63BAF3CAD3}"/>
          </ac:grpSpMkLst>
        </pc:grpChg>
        <pc:picChg chg="add del mod">
          <ac:chgData name="来宾用户" userId="" providerId="Windows Live" clId="Web-{5EF27BB6-4048-464F-BA88-C57351B720AD}" dt="2022-01-13T17:50:19.342" v="28"/>
          <ac:picMkLst>
            <pc:docMk/>
            <pc:sldMk cId="3046780163" sldId="259"/>
            <ac:picMk id="4" creationId="{36922773-C15E-47A9-81CA-7CA5F53E421E}"/>
          </ac:picMkLst>
        </pc:picChg>
        <pc:picChg chg="add mod">
          <ac:chgData name="来宾用户" userId="" providerId="Windows Live" clId="Web-{5EF27BB6-4048-464F-BA88-C57351B720AD}" dt="2022-01-13T17:51:30.797" v="44" actId="1076"/>
          <ac:picMkLst>
            <pc:docMk/>
            <pc:sldMk cId="3046780163" sldId="259"/>
            <ac:picMk id="5" creationId="{67B74CC1-EE27-4369-973D-BAB4718CC429}"/>
          </ac:picMkLst>
        </pc:picChg>
        <pc:picChg chg="add del">
          <ac:chgData name="来宾用户" userId="" providerId="Windows Live" clId="Web-{5EF27BB6-4048-464F-BA88-C57351B720AD}" dt="2022-01-13T17:48:46.418" v="12"/>
          <ac:picMkLst>
            <pc:docMk/>
            <pc:sldMk cId="3046780163" sldId="259"/>
            <ac:picMk id="11" creationId="{1F5620B8-A2D8-4568-B566-F0453A0D9167}"/>
          </ac:picMkLst>
        </pc:picChg>
        <pc:picChg chg="add del">
          <ac:chgData name="来宾用户" userId="" providerId="Windows Live" clId="Web-{5EF27BB6-4048-464F-BA88-C57351B720AD}" dt="2022-01-13T17:48:46.418" v="12"/>
          <ac:picMkLst>
            <pc:docMk/>
            <pc:sldMk cId="3046780163" sldId="259"/>
            <ac:picMk id="27" creationId="{4B61EBEC-D0CA-456C-98A6-EDA1AC9FB0D6}"/>
          </ac:picMkLst>
        </pc:picChg>
        <pc:cxnChg chg="add del">
          <ac:chgData name="来宾用户" userId="" providerId="Windows Live" clId="Web-{5EF27BB6-4048-464F-BA88-C57351B720AD}" dt="2022-01-13T17:48:46.418" v="12"/>
          <ac:cxnSpMkLst>
            <pc:docMk/>
            <pc:sldMk cId="3046780163" sldId="259"/>
            <ac:cxnSpMk id="13" creationId="{1C7D2BA4-4B7A-4596-8BCC-5CF715423894}"/>
          </ac:cxnSpMkLst>
        </pc:cxnChg>
        <pc:cxnChg chg="add del">
          <ac:chgData name="来宾用户" userId="" providerId="Windows Live" clId="Web-{5EF27BB6-4048-464F-BA88-C57351B720AD}" dt="2022-01-13T17:48:46.418" v="12"/>
          <ac:cxnSpMkLst>
            <pc:docMk/>
            <pc:sldMk cId="3046780163" sldId="259"/>
            <ac:cxnSpMk id="15" creationId="{4977F1E1-2B6F-4BB6-899F-67D8764D83C5}"/>
          </ac:cxnSpMkLst>
        </pc:cxnChg>
        <pc:cxnChg chg="add del">
          <ac:chgData name="来宾用户" userId="" providerId="Windows Live" clId="Web-{5EF27BB6-4048-464F-BA88-C57351B720AD}" dt="2022-01-13T17:48:46.418" v="12"/>
          <ac:cxnSpMkLst>
            <pc:docMk/>
            <pc:sldMk cId="3046780163" sldId="259"/>
            <ac:cxnSpMk id="21" creationId="{84F2C6A8-7D46-49EA-860B-0F0B0208436C}"/>
          </ac:cxnSpMkLst>
        </pc:cxnChg>
        <pc:cxnChg chg="add del">
          <ac:chgData name="来宾用户" userId="" providerId="Windows Live" clId="Web-{5EF27BB6-4048-464F-BA88-C57351B720AD}" dt="2022-01-13T17:48:46.418" v="12"/>
          <ac:cxnSpMkLst>
            <pc:docMk/>
            <pc:sldMk cId="3046780163" sldId="259"/>
            <ac:cxnSpMk id="29" creationId="{718A71EB-D327-4458-85FB-26336B2BA01B}"/>
          </ac:cxnSpMkLst>
        </pc:cxnChg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252525874" sldId="260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1931538980" sldId="261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2195429842" sldId="262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3106357552" sldId="263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1898459648" sldId="264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3054032915" sldId="265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3102677012" sldId="266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2593438600" sldId="267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2432629274" sldId="268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847731656" sldId="269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1036324007" sldId="270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3717994448" sldId="271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2078841513" sldId="272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652967762" sldId="273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1860277750" sldId="274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2738844295" sldId="275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326363620" sldId="276"/>
        </pc:sldMkLst>
      </pc:sldChg>
      <pc:sldChg chg="mod modClrScheme chgLayout">
        <pc:chgData name="来宾用户" userId="" providerId="Windows Live" clId="Web-{5EF27BB6-4048-464F-BA88-C57351B720AD}" dt="2022-01-13T18:02:20.954" v="97"/>
        <pc:sldMkLst>
          <pc:docMk/>
          <pc:sldMk cId="3500749560" sldId="277"/>
        </pc:sldMkLst>
      </pc:sldChg>
      <pc:sldChg chg="addSp delSp modSp new mod setBg modClrScheme setClrOvrMap delDesignElem chgLayout">
        <pc:chgData name="来宾用户" userId="" providerId="Windows Live" clId="Web-{5EF27BB6-4048-464F-BA88-C57351B720AD}" dt="2022-01-13T18:02:20.954" v="97"/>
        <pc:sldMkLst>
          <pc:docMk/>
          <pc:sldMk cId="103918913" sldId="278"/>
        </pc:sldMkLst>
        <pc:spChg chg="add mod">
          <ac:chgData name="来宾用户" userId="" providerId="Windows Live" clId="Web-{5EF27BB6-4048-464F-BA88-C57351B720AD}" dt="2022-01-13T18:01:38.343" v="94" actId="20577"/>
          <ac:spMkLst>
            <pc:docMk/>
            <pc:sldMk cId="103918913" sldId="278"/>
            <ac:spMk id="2" creationId="{81E3D32D-07D4-4034-B39D-E839059D0A6A}"/>
          </ac:spMkLst>
        </pc:spChg>
        <pc:spChg chg="add del">
          <ac:chgData name="来宾用户" userId="" providerId="Windows Live" clId="Web-{5EF27BB6-4048-464F-BA88-C57351B720AD}" dt="2022-01-13T17:59:48.497" v="81"/>
          <ac:spMkLst>
            <pc:docMk/>
            <pc:sldMk cId="103918913" sldId="278"/>
            <ac:spMk id="4" creationId="{23522FE7-5A29-4EF6-B1EF-2CA55748A772}"/>
          </ac:spMkLst>
        </pc:spChg>
        <pc:spChg chg="add del">
          <ac:chgData name="来宾用户" userId="" providerId="Windows Live" clId="Web-{5EF27BB6-4048-464F-BA88-C57351B720AD}" dt="2022-01-13T17:59:37.450" v="79"/>
          <ac:spMkLst>
            <pc:docMk/>
            <pc:sldMk cId="103918913" sldId="278"/>
            <ac:spMk id="7" creationId="{23522FE7-5A29-4EF6-B1EF-2CA55748A772}"/>
          </ac:spMkLst>
        </pc:spChg>
        <pc:spChg chg="add del">
          <ac:chgData name="来宾用户" userId="" providerId="Windows Live" clId="Web-{5EF27BB6-4048-464F-BA88-C57351B720AD}" dt="2022-01-13T17:59:48.497" v="81"/>
          <ac:spMkLst>
            <pc:docMk/>
            <pc:sldMk cId="103918913" sldId="278"/>
            <ac:spMk id="10" creationId="{1C69834E-5EEE-4D61-833E-04928896454C}"/>
          </ac:spMkLst>
        </pc:spChg>
        <pc:spChg chg="add del">
          <ac:chgData name="来宾用户" userId="" providerId="Windows Live" clId="Web-{5EF27BB6-4048-464F-BA88-C57351B720AD}" dt="2022-01-13T17:59:48.497" v="81"/>
          <ac:spMkLst>
            <pc:docMk/>
            <pc:sldMk cId="103918913" sldId="278"/>
            <ac:spMk id="12" creationId="{58E5D9BA-46E7-4BFA-9C74-75495BF6F54D}"/>
          </ac:spMkLst>
        </pc:spChg>
        <pc:spChg chg="add del">
          <ac:chgData name="来宾用户" userId="" providerId="Windows Live" clId="Web-{5EF27BB6-4048-464F-BA88-C57351B720AD}" dt="2022-01-13T17:59:48.497" v="81"/>
          <ac:spMkLst>
            <pc:docMk/>
            <pc:sldMk cId="103918913" sldId="278"/>
            <ac:spMk id="14" creationId="{5B033D76-5800-44B6-AFE9-EE2106935115}"/>
          </ac:spMkLst>
        </pc:spChg>
        <pc:spChg chg="add del">
          <ac:chgData name="来宾用户" userId="" providerId="Windows Live" clId="Web-{5EF27BB6-4048-464F-BA88-C57351B720AD}" dt="2022-01-13T17:59:37.450" v="79"/>
          <ac:spMkLst>
            <pc:docMk/>
            <pc:sldMk cId="103918913" sldId="278"/>
            <ac:spMk id="15" creationId="{1BF0792A-0F2B-4A2E-AB38-0A4F18A3072D}"/>
          </ac:spMkLst>
        </pc:spChg>
        <pc:spChg chg="add del">
          <ac:chgData name="来宾用户" userId="" providerId="Windows Live" clId="Web-{5EF27BB6-4048-464F-BA88-C57351B720AD}" dt="2022-01-13T17:59:48.497" v="81"/>
          <ac:spMkLst>
            <pc:docMk/>
            <pc:sldMk cId="103918913" sldId="278"/>
            <ac:spMk id="16" creationId="{13B31514-E6DF-4357-9EEA-EFB7983080DA}"/>
          </ac:spMkLst>
        </pc:spChg>
        <pc:spChg chg="add del">
          <ac:chgData name="来宾用户" userId="" providerId="Windows Live" clId="Web-{5EF27BB6-4048-464F-BA88-C57351B720AD}" dt="2022-01-13T17:59:37.450" v="79"/>
          <ac:spMkLst>
            <pc:docMk/>
            <pc:sldMk cId="103918913" sldId="278"/>
            <ac:spMk id="17" creationId="{F57DB18D-C2F1-4C8C-8808-9C01ECE6834E}"/>
          </ac:spMkLst>
        </pc:spChg>
        <pc:spChg chg="add del">
          <ac:chgData name="来宾用户" userId="" providerId="Windows Live" clId="Web-{5EF27BB6-4048-464F-BA88-C57351B720AD}" dt="2022-01-13T17:59:48.497" v="81"/>
          <ac:spMkLst>
            <pc:docMk/>
            <pc:sldMk cId="103918913" sldId="278"/>
            <ac:spMk id="21" creationId="{522D6F85-FFBA-4F81-AEE5-AAA17CB7AA98}"/>
          </ac:spMkLst>
        </pc:spChg>
        <pc:spChg chg="add del">
          <ac:chgData name="来宾用户" userId="" providerId="Windows Live" clId="Web-{5EF27BB6-4048-464F-BA88-C57351B720AD}" dt="2022-01-13T18:02:20.954" v="97"/>
          <ac:spMkLst>
            <pc:docMk/>
            <pc:sldMk cId="103918913" sldId="278"/>
            <ac:spMk id="22" creationId="{23522FE7-5A29-4EF6-B1EF-2CA55748A772}"/>
          </ac:spMkLst>
        </pc:spChg>
        <pc:spChg chg="add del">
          <ac:chgData name="来宾用户" userId="" providerId="Windows Live" clId="Web-{5EF27BB6-4048-464F-BA88-C57351B720AD}" dt="2022-01-13T18:02:20.954" v="97"/>
          <ac:spMkLst>
            <pc:docMk/>
            <pc:sldMk cId="103918913" sldId="278"/>
            <ac:spMk id="29" creationId="{1C69834E-5EEE-4D61-833E-04928896454C}"/>
          </ac:spMkLst>
        </pc:spChg>
        <pc:spChg chg="add del">
          <ac:chgData name="来宾用户" userId="" providerId="Windows Live" clId="Web-{5EF27BB6-4048-464F-BA88-C57351B720AD}" dt="2022-01-13T18:02:20.954" v="97"/>
          <ac:spMkLst>
            <pc:docMk/>
            <pc:sldMk cId="103918913" sldId="278"/>
            <ac:spMk id="30" creationId="{58E5D9BA-46E7-4BFA-9C74-75495BF6F54D}"/>
          </ac:spMkLst>
        </pc:spChg>
        <pc:spChg chg="add del">
          <ac:chgData name="来宾用户" userId="" providerId="Windows Live" clId="Web-{5EF27BB6-4048-464F-BA88-C57351B720AD}" dt="2022-01-13T18:02:20.954" v="97"/>
          <ac:spMkLst>
            <pc:docMk/>
            <pc:sldMk cId="103918913" sldId="278"/>
            <ac:spMk id="31" creationId="{5B033D76-5800-44B6-AFE9-EE2106935115}"/>
          </ac:spMkLst>
        </pc:spChg>
        <pc:spChg chg="add del">
          <ac:chgData name="来宾用户" userId="" providerId="Windows Live" clId="Web-{5EF27BB6-4048-464F-BA88-C57351B720AD}" dt="2022-01-13T18:02:20.954" v="97"/>
          <ac:spMkLst>
            <pc:docMk/>
            <pc:sldMk cId="103918913" sldId="278"/>
            <ac:spMk id="32" creationId="{522D6F85-FFBA-4F81-AEE5-AAA17CB7AA98}"/>
          </ac:spMkLst>
        </pc:spChg>
        <pc:spChg chg="add del">
          <ac:chgData name="来宾用户" userId="" providerId="Windows Live" clId="Web-{5EF27BB6-4048-464F-BA88-C57351B720AD}" dt="2022-01-13T18:02:20.954" v="97"/>
          <ac:spMkLst>
            <pc:docMk/>
            <pc:sldMk cId="103918913" sldId="278"/>
            <ac:spMk id="33" creationId="{13B31514-E6DF-4357-9EEA-EFB7983080DA}"/>
          </ac:spMkLst>
        </pc:spChg>
        <pc:grpChg chg="add del">
          <ac:chgData name="来宾用户" userId="" providerId="Windows Live" clId="Web-{5EF27BB6-4048-464F-BA88-C57351B720AD}" dt="2022-01-13T17:59:37.450" v="79"/>
          <ac:grpSpMkLst>
            <pc:docMk/>
            <pc:sldMk cId="103918913" sldId="278"/>
            <ac:grpSpMk id="19" creationId="{E5D935FA-3336-4941-9214-E250A5727F40}"/>
          </ac:grpSpMkLst>
        </pc:grpChg>
        <pc:picChg chg="add del">
          <ac:chgData name="来宾用户" userId="" providerId="Windows Live" clId="Web-{5EF27BB6-4048-464F-BA88-C57351B720AD}" dt="2022-01-13T17:59:48.497" v="81"/>
          <ac:picMkLst>
            <pc:docMk/>
            <pc:sldMk cId="103918913" sldId="278"/>
            <ac:picMk id="5" creationId="{C2192E09-EBC7-416C-B887-DFF915D7F43D}"/>
          </ac:picMkLst>
        </pc:picChg>
        <pc:picChg chg="add del">
          <ac:chgData name="来宾用户" userId="" providerId="Windows Live" clId="Web-{5EF27BB6-4048-464F-BA88-C57351B720AD}" dt="2022-01-13T17:59:37.450" v="79"/>
          <ac:picMkLst>
            <pc:docMk/>
            <pc:sldMk cId="103918913" sldId="278"/>
            <ac:picMk id="9" creationId="{C2192E09-EBC7-416C-B887-DFF915D7F43D}"/>
          </ac:picMkLst>
        </pc:picChg>
        <pc:picChg chg="add del">
          <ac:chgData name="来宾用户" userId="" providerId="Windows Live" clId="Web-{5EF27BB6-4048-464F-BA88-C57351B720AD}" dt="2022-01-13T17:59:48.497" v="81"/>
          <ac:picMkLst>
            <pc:docMk/>
            <pc:sldMk cId="103918913" sldId="278"/>
            <ac:picMk id="18" creationId="{4C401D57-600A-4C91-AC9A-14CA1ED6F7D8}"/>
          </ac:picMkLst>
        </pc:picChg>
        <pc:picChg chg="add del">
          <ac:chgData name="来宾用户" userId="" providerId="Windows Live" clId="Web-{5EF27BB6-4048-464F-BA88-C57351B720AD}" dt="2022-01-13T18:02:20.954" v="97"/>
          <ac:picMkLst>
            <pc:docMk/>
            <pc:sldMk cId="103918913" sldId="278"/>
            <ac:picMk id="24" creationId="{C2192E09-EBC7-416C-B887-DFF915D7F43D}"/>
          </ac:picMkLst>
        </pc:picChg>
        <pc:picChg chg="add del">
          <ac:chgData name="来宾用户" userId="" providerId="Windows Live" clId="Web-{5EF27BB6-4048-464F-BA88-C57351B720AD}" dt="2022-01-13T17:59:37.450" v="79"/>
          <ac:picMkLst>
            <pc:docMk/>
            <pc:sldMk cId="103918913" sldId="278"/>
            <ac:picMk id="27" creationId="{75CC23F7-9F20-4C4B-8608-BD4DE9728FA5}"/>
          </ac:picMkLst>
        </pc:picChg>
        <pc:picChg chg="add del">
          <ac:chgData name="来宾用户" userId="" providerId="Windows Live" clId="Web-{5EF27BB6-4048-464F-BA88-C57351B720AD}" dt="2022-01-13T18:02:20.954" v="97"/>
          <ac:picMkLst>
            <pc:docMk/>
            <pc:sldMk cId="103918913" sldId="278"/>
            <ac:picMk id="34" creationId="{4C401D57-600A-4C91-AC9A-14CA1ED6F7D8}"/>
          </ac:picMkLst>
        </pc:picChg>
        <pc:cxnChg chg="add del">
          <ac:chgData name="来宾用户" userId="" providerId="Windows Live" clId="Web-{5EF27BB6-4048-464F-BA88-C57351B720AD}" dt="2022-01-13T17:59:48.497" v="81"/>
          <ac:cxnSpMkLst>
            <pc:docMk/>
            <pc:sldMk cId="103918913" sldId="278"/>
            <ac:cxnSpMk id="6" creationId="{2924498D-E084-44BE-A196-CFCE35564350}"/>
          </ac:cxnSpMkLst>
        </pc:cxnChg>
        <pc:cxnChg chg="add del">
          <ac:chgData name="来宾用户" userId="" providerId="Windows Live" clId="Web-{5EF27BB6-4048-464F-BA88-C57351B720AD}" dt="2022-01-13T17:59:48.497" v="81"/>
          <ac:cxnSpMkLst>
            <pc:docMk/>
            <pc:sldMk cId="103918913" sldId="278"/>
            <ac:cxnSpMk id="8" creationId="{3BBC7667-C352-4842-9AFD-E5C16AD002F4}"/>
          </ac:cxnSpMkLst>
        </pc:cxnChg>
        <pc:cxnChg chg="add del">
          <ac:chgData name="来宾用户" userId="" providerId="Windows Live" clId="Web-{5EF27BB6-4048-464F-BA88-C57351B720AD}" dt="2022-01-13T17:59:37.450" v="79"/>
          <ac:cxnSpMkLst>
            <pc:docMk/>
            <pc:sldMk cId="103918913" sldId="278"/>
            <ac:cxnSpMk id="11" creationId="{2924498D-E084-44BE-A196-CFCE35564350}"/>
          </ac:cxnSpMkLst>
        </pc:cxnChg>
        <pc:cxnChg chg="add del">
          <ac:chgData name="来宾用户" userId="" providerId="Windows Live" clId="Web-{5EF27BB6-4048-464F-BA88-C57351B720AD}" dt="2022-01-13T17:59:37.450" v="79"/>
          <ac:cxnSpMkLst>
            <pc:docMk/>
            <pc:sldMk cId="103918913" sldId="278"/>
            <ac:cxnSpMk id="13" creationId="{3BBC7667-C352-4842-9AFD-E5C16AD002F4}"/>
          </ac:cxnSpMkLst>
        </pc:cxnChg>
        <pc:cxnChg chg="add del">
          <ac:chgData name="来宾用户" userId="" providerId="Windows Live" clId="Web-{5EF27BB6-4048-464F-BA88-C57351B720AD}" dt="2022-01-13T17:59:48.497" v="81"/>
          <ac:cxnSpMkLst>
            <pc:docMk/>
            <pc:sldMk cId="103918913" sldId="278"/>
            <ac:cxnSpMk id="20" creationId="{412BDC66-00FA-4A3F-9BC7-BE05FF7705F8}"/>
          </ac:cxnSpMkLst>
        </pc:cxnChg>
        <pc:cxnChg chg="add del">
          <ac:chgData name="来宾用户" userId="" providerId="Windows Live" clId="Web-{5EF27BB6-4048-464F-BA88-C57351B720AD}" dt="2022-01-13T17:59:37.450" v="79"/>
          <ac:cxnSpMkLst>
            <pc:docMk/>
            <pc:sldMk cId="103918913" sldId="278"/>
            <ac:cxnSpMk id="23" creationId="{87F797D1-251E-41FE-9FF8-AD487DEF28AC}"/>
          </ac:cxnSpMkLst>
        </pc:cxnChg>
        <pc:cxnChg chg="add del">
          <ac:chgData name="来宾用户" userId="" providerId="Windows Live" clId="Web-{5EF27BB6-4048-464F-BA88-C57351B720AD}" dt="2022-01-13T17:59:37.450" v="79"/>
          <ac:cxnSpMkLst>
            <pc:docMk/>
            <pc:sldMk cId="103918913" sldId="278"/>
            <ac:cxnSpMk id="25" creationId="{09A0CE28-0E59-4F4D-9855-8A8DCE9A8EFE}"/>
          </ac:cxnSpMkLst>
        </pc:cxnChg>
        <pc:cxnChg chg="add del">
          <ac:chgData name="来宾用户" userId="" providerId="Windows Live" clId="Web-{5EF27BB6-4048-464F-BA88-C57351B720AD}" dt="2022-01-13T18:02:20.954" v="97"/>
          <ac:cxnSpMkLst>
            <pc:docMk/>
            <pc:sldMk cId="103918913" sldId="278"/>
            <ac:cxnSpMk id="26" creationId="{2924498D-E084-44BE-A196-CFCE35564350}"/>
          </ac:cxnSpMkLst>
        </pc:cxnChg>
        <pc:cxnChg chg="add del">
          <ac:chgData name="来宾用户" userId="" providerId="Windows Live" clId="Web-{5EF27BB6-4048-464F-BA88-C57351B720AD}" dt="2022-01-13T18:02:20.954" v="97"/>
          <ac:cxnSpMkLst>
            <pc:docMk/>
            <pc:sldMk cId="103918913" sldId="278"/>
            <ac:cxnSpMk id="28" creationId="{3BBC7667-C352-4842-9AFD-E5C16AD002F4}"/>
          </ac:cxnSpMkLst>
        </pc:cxnChg>
        <pc:cxnChg chg="add del">
          <ac:chgData name="来宾用户" userId="" providerId="Windows Live" clId="Web-{5EF27BB6-4048-464F-BA88-C57351B720AD}" dt="2022-01-13T18:02:20.954" v="97"/>
          <ac:cxnSpMkLst>
            <pc:docMk/>
            <pc:sldMk cId="103918913" sldId="278"/>
            <ac:cxnSpMk id="35" creationId="{412BDC66-00FA-4A3F-9BC7-BE05FF7705F8}"/>
          </ac:cxnSpMkLst>
        </pc:cxnChg>
      </pc:sldChg>
      <pc:sldChg chg="addSp delSp modSp new mod setBg modClrScheme chgLayout">
        <pc:chgData name="来宾用户" userId="" providerId="Windows Live" clId="Web-{5EF27BB6-4048-464F-BA88-C57351B720AD}" dt="2022-01-13T18:11:06.450" v="213" actId="1076"/>
        <pc:sldMkLst>
          <pc:docMk/>
          <pc:sldMk cId="1951524413" sldId="279"/>
        </pc:sldMkLst>
        <pc:spChg chg="add mod">
          <ac:chgData name="来宾用户" userId="" providerId="Windows Live" clId="Web-{5EF27BB6-4048-464F-BA88-C57351B720AD}" dt="2022-01-13T18:09:40.136" v="203" actId="1076"/>
          <ac:spMkLst>
            <pc:docMk/>
            <pc:sldMk cId="1951524413" sldId="279"/>
            <ac:spMk id="3" creationId="{979FD0B4-DC28-4748-A583-4B27C5C93CC3}"/>
          </ac:spMkLst>
        </pc:spChg>
        <pc:spChg chg="add mod">
          <ac:chgData name="来宾用户" userId="" providerId="Windows Live" clId="Web-{5EF27BB6-4048-464F-BA88-C57351B720AD}" dt="2022-01-13T18:07:34.399" v="126" actId="1076"/>
          <ac:spMkLst>
            <pc:docMk/>
            <pc:sldMk cId="1951524413" sldId="279"/>
            <ac:spMk id="5" creationId="{F433EA66-1196-40D2-BD59-F3434948E482}"/>
          </ac:spMkLst>
        </pc:spChg>
        <pc:spChg chg="add del">
          <ac:chgData name="来宾用户" userId="" providerId="Windows Live" clId="Web-{5EF27BB6-4048-464F-BA88-C57351B720AD}" dt="2022-01-13T18:07:24.258" v="123"/>
          <ac:spMkLst>
            <pc:docMk/>
            <pc:sldMk cId="1951524413" sldId="279"/>
            <ac:spMk id="6" creationId="{DA490B37-5E9D-49C9-9C4B-93E45A767D63}"/>
          </ac:spMkLst>
        </pc:spChg>
        <pc:spChg chg="add">
          <ac:chgData name="来宾用户" userId="" providerId="Windows Live" clId="Web-{5EF27BB6-4048-464F-BA88-C57351B720AD}" dt="2022-01-13T18:05:29.411" v="104"/>
          <ac:spMkLst>
            <pc:docMk/>
            <pc:sldMk cId="1951524413" sldId="279"/>
            <ac:spMk id="8" creationId="{0CABCAE3-64FC-4149-819F-2C1812824154}"/>
          </ac:spMkLst>
        </pc:spChg>
        <pc:spChg chg="add">
          <ac:chgData name="来宾用户" userId="" providerId="Windows Live" clId="Web-{5EF27BB6-4048-464F-BA88-C57351B720AD}" dt="2022-01-13T18:05:29.411" v="104"/>
          <ac:spMkLst>
            <pc:docMk/>
            <pc:sldMk cId="1951524413" sldId="279"/>
            <ac:spMk id="16" creationId="{35C3D674-3D59-4E93-80CA-0C0A9095E816}"/>
          </ac:spMkLst>
        </pc:spChg>
        <pc:spChg chg="add">
          <ac:chgData name="来宾用户" userId="" providerId="Windows Live" clId="Web-{5EF27BB6-4048-464F-BA88-C57351B720AD}" dt="2022-01-13T18:05:29.411" v="104"/>
          <ac:spMkLst>
            <pc:docMk/>
            <pc:sldMk cId="1951524413" sldId="279"/>
            <ac:spMk id="20" creationId="{EF2A81E1-BCBE-426B-8C09-33274E69409D}"/>
          </ac:spMkLst>
        </pc:spChg>
        <pc:picChg chg="add mod ord">
          <ac:chgData name="来宾用户" userId="" providerId="Windows Live" clId="Web-{5EF27BB6-4048-464F-BA88-C57351B720AD}" dt="2022-01-13T18:11:06.450" v="213" actId="1076"/>
          <ac:picMkLst>
            <pc:docMk/>
            <pc:sldMk cId="1951524413" sldId="279"/>
            <ac:picMk id="2" creationId="{26DEE093-E4D2-4456-A61B-4E0E43B1432D}"/>
          </ac:picMkLst>
        </pc:picChg>
        <pc:picChg chg="add del mod">
          <ac:chgData name="来宾用户" userId="" providerId="Windows Live" clId="Web-{5EF27BB6-4048-464F-BA88-C57351B720AD}" dt="2022-01-13T18:05:43.583" v="106"/>
          <ac:picMkLst>
            <pc:docMk/>
            <pc:sldMk cId="1951524413" sldId="279"/>
            <ac:picMk id="4" creationId="{6771D469-6C03-4BEF-A224-2D11557BB855}"/>
          </ac:picMkLst>
        </pc:picChg>
        <pc:picChg chg="add">
          <ac:chgData name="来宾用户" userId="" providerId="Windows Live" clId="Web-{5EF27BB6-4048-464F-BA88-C57351B720AD}" dt="2022-01-13T18:05:29.411" v="104"/>
          <ac:picMkLst>
            <pc:docMk/>
            <pc:sldMk cId="1951524413" sldId="279"/>
            <ac:picMk id="10" creationId="{012FDCFE-9AD2-4D8A-8CBF-B3AA37EBF6DD}"/>
          </ac:picMkLst>
        </pc:picChg>
        <pc:picChg chg="add">
          <ac:chgData name="来宾用户" userId="" providerId="Windows Live" clId="Web-{5EF27BB6-4048-464F-BA88-C57351B720AD}" dt="2022-01-13T18:05:29.411" v="104"/>
          <ac:picMkLst>
            <pc:docMk/>
            <pc:sldMk cId="1951524413" sldId="279"/>
            <ac:picMk id="22" creationId="{39D1DDD4-5BB3-45BA-B9B3-06B62299AD79}"/>
          </ac:picMkLst>
        </pc:picChg>
        <pc:cxnChg chg="add">
          <ac:chgData name="来宾用户" userId="" providerId="Windows Live" clId="Web-{5EF27BB6-4048-464F-BA88-C57351B720AD}" dt="2022-01-13T18:05:29.411" v="104"/>
          <ac:cxnSpMkLst>
            <pc:docMk/>
            <pc:sldMk cId="1951524413" sldId="279"/>
            <ac:cxnSpMk id="12" creationId="{FBD463FC-4CA8-4FF4-85A3-AF9F4B98D210}"/>
          </ac:cxnSpMkLst>
        </pc:cxnChg>
        <pc:cxnChg chg="add">
          <ac:chgData name="来宾用户" userId="" providerId="Windows Live" clId="Web-{5EF27BB6-4048-464F-BA88-C57351B720AD}" dt="2022-01-13T18:05:29.411" v="104"/>
          <ac:cxnSpMkLst>
            <pc:docMk/>
            <pc:sldMk cId="1951524413" sldId="279"/>
            <ac:cxnSpMk id="14" creationId="{A56012FD-74A8-4C91-B318-435CF2B71927}"/>
          </ac:cxnSpMkLst>
        </pc:cxnChg>
        <pc:cxnChg chg="add">
          <ac:chgData name="来宾用户" userId="" providerId="Windows Live" clId="Web-{5EF27BB6-4048-464F-BA88-C57351B720AD}" dt="2022-01-13T18:05:29.411" v="104"/>
          <ac:cxnSpMkLst>
            <pc:docMk/>
            <pc:sldMk cId="1951524413" sldId="279"/>
            <ac:cxnSpMk id="18" creationId="{C884B8F8-FDC9-498B-9960-5D7260AFCB03}"/>
          </ac:cxnSpMkLst>
        </pc:cxnChg>
        <pc:cxnChg chg="add">
          <ac:chgData name="来宾用户" userId="" providerId="Windows Live" clId="Web-{5EF27BB6-4048-464F-BA88-C57351B720AD}" dt="2022-01-13T18:05:29.411" v="104"/>
          <ac:cxnSpMkLst>
            <pc:docMk/>
            <pc:sldMk cId="1951524413" sldId="279"/>
            <ac:cxnSpMk id="24" creationId="{A24DAE64-2302-42EA-8239-F2F0775CA5AD}"/>
          </ac:cxnSpMkLst>
        </pc:cxnChg>
      </pc:sldChg>
      <pc:sldChg chg="addSp delSp modSp new del mod setBg">
        <pc:chgData name="来宾用户" userId="" providerId="Windows Live" clId="Web-{5EF27BB6-4048-464F-BA88-C57351B720AD}" dt="2022-01-13T19:10:20.759" v="788"/>
        <pc:sldMkLst>
          <pc:docMk/>
          <pc:sldMk cId="2012680892" sldId="280"/>
        </pc:sldMkLst>
        <pc:spChg chg="add mod ord">
          <ac:chgData name="来宾用户" userId="" providerId="Windows Live" clId="Web-{5EF27BB6-4048-464F-BA88-C57351B720AD}" dt="2022-01-13T19:09:00.961" v="767" actId="1076"/>
          <ac:spMkLst>
            <pc:docMk/>
            <pc:sldMk cId="2012680892" sldId="280"/>
            <ac:spMk id="3" creationId="{3D1A3BDD-64AD-4F0E-8AA3-191C0CBB275E}"/>
          </ac:spMkLst>
        </pc:spChg>
        <pc:spChg chg="add del mod">
          <ac:chgData name="来宾用户" userId="" providerId="Windows Live" clId="Web-{5EF27BB6-4048-464F-BA88-C57351B720AD}" dt="2022-01-13T19:09:17.273" v="774"/>
          <ac:spMkLst>
            <pc:docMk/>
            <pc:sldMk cId="2012680892" sldId="280"/>
            <ac:spMk id="5" creationId="{C3300879-6BC9-411C-AF56-AD22ED63E187}"/>
          </ac:spMkLst>
        </pc:spChg>
        <pc:spChg chg="add del">
          <ac:chgData name="来宾用户" userId="" providerId="Windows Live" clId="Web-{5EF27BB6-4048-464F-BA88-C57351B720AD}" dt="2022-01-13T19:08:47.226" v="764"/>
          <ac:spMkLst>
            <pc:docMk/>
            <pc:sldMk cId="2012680892" sldId="280"/>
            <ac:spMk id="8" creationId="{0CABCAE3-64FC-4149-819F-2C1812824154}"/>
          </ac:spMkLst>
        </pc:spChg>
        <pc:spChg chg="add del">
          <ac:chgData name="来宾用户" userId="" providerId="Windows Live" clId="Web-{5EF27BB6-4048-464F-BA88-C57351B720AD}" dt="2022-01-13T19:08:47.226" v="764"/>
          <ac:spMkLst>
            <pc:docMk/>
            <pc:sldMk cId="2012680892" sldId="280"/>
            <ac:spMk id="16" creationId="{C630F413-44CE-4746-9821-9E0107978E7A}"/>
          </ac:spMkLst>
        </pc:spChg>
        <pc:spChg chg="add del">
          <ac:chgData name="来宾用户" userId="" providerId="Windows Live" clId="Web-{5EF27BB6-4048-464F-BA88-C57351B720AD}" dt="2022-01-13T19:08:47.226" v="764"/>
          <ac:spMkLst>
            <pc:docMk/>
            <pc:sldMk cId="2012680892" sldId="280"/>
            <ac:spMk id="18" creationId="{22D671B1-B099-4F9C-B9CC-9D22B4DAF8A8}"/>
          </ac:spMkLst>
        </pc:spChg>
        <pc:spChg chg="add del">
          <ac:chgData name="来宾用户" userId="" providerId="Windows Live" clId="Web-{5EF27BB6-4048-464F-BA88-C57351B720AD}" dt="2022-01-13T19:08:47.226" v="764"/>
          <ac:spMkLst>
            <pc:docMk/>
            <pc:sldMk cId="2012680892" sldId="280"/>
            <ac:spMk id="22" creationId="{898488B7-DBD3-40E7-B54B-4DA6C5693EF3}"/>
          </ac:spMkLst>
        </pc:spChg>
        <pc:spChg chg="add">
          <ac:chgData name="来宾用户" userId="" providerId="Windows Live" clId="Web-{5EF27BB6-4048-464F-BA88-C57351B720AD}" dt="2022-01-13T19:08:47.226" v="764"/>
          <ac:spMkLst>
            <pc:docMk/>
            <pc:sldMk cId="2012680892" sldId="280"/>
            <ac:spMk id="27" creationId="{0CABCAE3-64FC-4149-819F-2C1812824154}"/>
          </ac:spMkLst>
        </pc:spChg>
        <pc:spChg chg="add">
          <ac:chgData name="来宾用户" userId="" providerId="Windows Live" clId="Web-{5EF27BB6-4048-464F-BA88-C57351B720AD}" dt="2022-01-13T19:08:47.226" v="764"/>
          <ac:spMkLst>
            <pc:docMk/>
            <pc:sldMk cId="2012680892" sldId="280"/>
            <ac:spMk id="35" creationId="{35C3D674-3D59-4E93-80CA-0C0A9095E816}"/>
          </ac:spMkLst>
        </pc:spChg>
        <pc:spChg chg="add">
          <ac:chgData name="来宾用户" userId="" providerId="Windows Live" clId="Web-{5EF27BB6-4048-464F-BA88-C57351B720AD}" dt="2022-01-13T19:08:47.226" v="764"/>
          <ac:spMkLst>
            <pc:docMk/>
            <pc:sldMk cId="2012680892" sldId="280"/>
            <ac:spMk id="39" creationId="{EF2A81E1-BCBE-426B-8C09-33274E69409D}"/>
          </ac:spMkLst>
        </pc:spChg>
        <pc:picChg chg="add del mod ord">
          <ac:chgData name="来宾用户" userId="" providerId="Windows Live" clId="Web-{5EF27BB6-4048-464F-BA88-C57351B720AD}" dt="2022-01-13T19:08:57.961" v="766"/>
          <ac:picMkLst>
            <pc:docMk/>
            <pc:sldMk cId="2012680892" sldId="280"/>
            <ac:picMk id="2" creationId="{6C79C3B4-83F2-4289-815B-13E237A40075}"/>
          </ac:picMkLst>
        </pc:picChg>
        <pc:picChg chg="add del mod">
          <ac:chgData name="来宾用户" userId="" providerId="Windows Live" clId="Web-{5EF27BB6-4048-464F-BA88-C57351B720AD}" dt="2022-01-13T18:11:16.873" v="215"/>
          <ac:picMkLst>
            <pc:docMk/>
            <pc:sldMk cId="2012680892" sldId="280"/>
            <ac:picMk id="4" creationId="{6E4F0B2F-4F95-4BF3-A11A-E512A5322C3F}"/>
          </ac:picMkLst>
        </pc:picChg>
        <pc:picChg chg="add mod">
          <ac:chgData name="来宾用户" userId="" providerId="Windows Live" clId="Web-{5EF27BB6-4048-464F-BA88-C57351B720AD}" dt="2022-01-13T19:09:11.914" v="772" actId="1076"/>
          <ac:picMkLst>
            <pc:docMk/>
            <pc:sldMk cId="2012680892" sldId="280"/>
            <ac:picMk id="6" creationId="{9D4BC000-A201-4617-B09A-075C1601BB20}"/>
          </ac:picMkLst>
        </pc:picChg>
        <pc:picChg chg="add del">
          <ac:chgData name="来宾用户" userId="" providerId="Windows Live" clId="Web-{5EF27BB6-4048-464F-BA88-C57351B720AD}" dt="2022-01-13T19:08:47.226" v="764"/>
          <ac:picMkLst>
            <pc:docMk/>
            <pc:sldMk cId="2012680892" sldId="280"/>
            <ac:picMk id="10" creationId="{012FDCFE-9AD2-4D8A-8CBF-B3AA37EBF6DD}"/>
          </ac:picMkLst>
        </pc:picChg>
        <pc:picChg chg="add">
          <ac:chgData name="来宾用户" userId="" providerId="Windows Live" clId="Web-{5EF27BB6-4048-464F-BA88-C57351B720AD}" dt="2022-01-13T19:08:47.226" v="764"/>
          <ac:picMkLst>
            <pc:docMk/>
            <pc:sldMk cId="2012680892" sldId="280"/>
            <ac:picMk id="29" creationId="{012FDCFE-9AD2-4D8A-8CBF-B3AA37EBF6DD}"/>
          </ac:picMkLst>
        </pc:picChg>
        <pc:picChg chg="add">
          <ac:chgData name="来宾用户" userId="" providerId="Windows Live" clId="Web-{5EF27BB6-4048-464F-BA88-C57351B720AD}" dt="2022-01-13T19:08:47.226" v="764"/>
          <ac:picMkLst>
            <pc:docMk/>
            <pc:sldMk cId="2012680892" sldId="280"/>
            <ac:picMk id="41" creationId="{39D1DDD4-5BB3-45BA-B9B3-06B62299AD79}"/>
          </ac:picMkLst>
        </pc:picChg>
        <pc:cxnChg chg="add del">
          <ac:chgData name="来宾用户" userId="" providerId="Windows Live" clId="Web-{5EF27BB6-4048-464F-BA88-C57351B720AD}" dt="2022-01-13T19:08:47.226" v="764"/>
          <ac:cxnSpMkLst>
            <pc:docMk/>
            <pc:sldMk cId="2012680892" sldId="280"/>
            <ac:cxnSpMk id="12" creationId="{FBD463FC-4CA8-4FF4-85A3-AF9F4B98D210}"/>
          </ac:cxnSpMkLst>
        </pc:cxnChg>
        <pc:cxnChg chg="add del">
          <ac:chgData name="来宾用户" userId="" providerId="Windows Live" clId="Web-{5EF27BB6-4048-464F-BA88-C57351B720AD}" dt="2022-01-13T19:08:47.226" v="764"/>
          <ac:cxnSpMkLst>
            <pc:docMk/>
            <pc:sldMk cId="2012680892" sldId="280"/>
            <ac:cxnSpMk id="14" creationId="{A56012FD-74A8-4C91-B318-435CF2B71927}"/>
          </ac:cxnSpMkLst>
        </pc:cxnChg>
        <pc:cxnChg chg="add del">
          <ac:chgData name="来宾用户" userId="" providerId="Windows Live" clId="Web-{5EF27BB6-4048-464F-BA88-C57351B720AD}" dt="2022-01-13T19:08:47.226" v="764"/>
          <ac:cxnSpMkLst>
            <pc:docMk/>
            <pc:sldMk cId="2012680892" sldId="280"/>
            <ac:cxnSpMk id="20" creationId="{7552FBEF-FA69-427B-8245-0A518E0513D5}"/>
          </ac:cxnSpMkLst>
        </pc:cxnChg>
        <pc:cxnChg chg="add">
          <ac:chgData name="来宾用户" userId="" providerId="Windows Live" clId="Web-{5EF27BB6-4048-464F-BA88-C57351B720AD}" dt="2022-01-13T19:08:47.226" v="764"/>
          <ac:cxnSpMkLst>
            <pc:docMk/>
            <pc:sldMk cId="2012680892" sldId="280"/>
            <ac:cxnSpMk id="31" creationId="{FBD463FC-4CA8-4FF4-85A3-AF9F4B98D210}"/>
          </ac:cxnSpMkLst>
        </pc:cxnChg>
        <pc:cxnChg chg="add">
          <ac:chgData name="来宾用户" userId="" providerId="Windows Live" clId="Web-{5EF27BB6-4048-464F-BA88-C57351B720AD}" dt="2022-01-13T19:08:47.226" v="764"/>
          <ac:cxnSpMkLst>
            <pc:docMk/>
            <pc:sldMk cId="2012680892" sldId="280"/>
            <ac:cxnSpMk id="33" creationId="{A56012FD-74A8-4C91-B318-435CF2B71927}"/>
          </ac:cxnSpMkLst>
        </pc:cxnChg>
        <pc:cxnChg chg="add">
          <ac:chgData name="来宾用户" userId="" providerId="Windows Live" clId="Web-{5EF27BB6-4048-464F-BA88-C57351B720AD}" dt="2022-01-13T19:08:47.226" v="764"/>
          <ac:cxnSpMkLst>
            <pc:docMk/>
            <pc:sldMk cId="2012680892" sldId="280"/>
            <ac:cxnSpMk id="37" creationId="{C884B8F8-FDC9-498B-9960-5D7260AFCB03}"/>
          </ac:cxnSpMkLst>
        </pc:cxnChg>
        <pc:cxnChg chg="add">
          <ac:chgData name="来宾用户" userId="" providerId="Windows Live" clId="Web-{5EF27BB6-4048-464F-BA88-C57351B720AD}" dt="2022-01-13T19:08:47.226" v="764"/>
          <ac:cxnSpMkLst>
            <pc:docMk/>
            <pc:sldMk cId="2012680892" sldId="280"/>
            <ac:cxnSpMk id="43" creationId="{A24DAE64-2302-42EA-8239-F2F0775CA5AD}"/>
          </ac:cxnSpMkLst>
        </pc:cxnChg>
      </pc:sldChg>
      <pc:sldChg chg="addSp delSp modSp new mod setBg">
        <pc:chgData name="来宾用户" userId="" providerId="Windows Live" clId="Web-{5EF27BB6-4048-464F-BA88-C57351B720AD}" dt="2022-01-13T19:06:36.988" v="745"/>
        <pc:sldMkLst>
          <pc:docMk/>
          <pc:sldMk cId="3643567133" sldId="281"/>
        </pc:sldMkLst>
        <pc:spChg chg="add mod">
          <ac:chgData name="来宾用户" userId="" providerId="Windows Live" clId="Web-{5EF27BB6-4048-464F-BA88-C57351B720AD}" dt="2022-01-13T18:21:42.700" v="390" actId="20577"/>
          <ac:spMkLst>
            <pc:docMk/>
            <pc:sldMk cId="3643567133" sldId="281"/>
            <ac:spMk id="5" creationId="{AC578DAD-83B5-488C-87CF-77B3F8E8B1A7}"/>
          </ac:spMkLst>
        </pc:spChg>
        <pc:spChg chg="add">
          <ac:chgData name="来宾用户" userId="" providerId="Windows Live" clId="Web-{5EF27BB6-4048-464F-BA88-C57351B720AD}" dt="2022-01-13T19:06:36.988" v="745"/>
          <ac:spMkLst>
            <pc:docMk/>
            <pc:sldMk cId="3643567133" sldId="281"/>
            <ac:spMk id="6" creationId="{90FFF11F-1C59-42F9-8AF1-C8A07AECC408}"/>
          </ac:spMkLst>
        </pc:spChg>
        <pc:spChg chg="add">
          <ac:chgData name="来宾用户" userId="" providerId="Windows Live" clId="Web-{5EF27BB6-4048-464F-BA88-C57351B720AD}" dt="2022-01-13T18:17:10.365" v="315"/>
          <ac:spMkLst>
            <pc:docMk/>
            <pc:sldMk cId="3643567133" sldId="281"/>
            <ac:spMk id="10" creationId="{0CABCAE3-64FC-4149-819F-2C1812824154}"/>
          </ac:spMkLst>
        </pc:spChg>
        <pc:spChg chg="add">
          <ac:chgData name="来宾用户" userId="" providerId="Windows Live" clId="Web-{5EF27BB6-4048-464F-BA88-C57351B720AD}" dt="2022-01-13T18:17:10.365" v="315"/>
          <ac:spMkLst>
            <pc:docMk/>
            <pc:sldMk cId="3643567133" sldId="281"/>
            <ac:spMk id="18" creationId="{35C3D674-3D59-4E93-80CA-0C0A9095E816}"/>
          </ac:spMkLst>
        </pc:spChg>
        <pc:spChg chg="add">
          <ac:chgData name="来宾用户" userId="" providerId="Windows Live" clId="Web-{5EF27BB6-4048-464F-BA88-C57351B720AD}" dt="2022-01-13T18:17:10.365" v="315"/>
          <ac:spMkLst>
            <pc:docMk/>
            <pc:sldMk cId="3643567133" sldId="281"/>
            <ac:spMk id="22" creationId="{EF2A81E1-BCBE-426B-8C09-33274E69409D}"/>
          </ac:spMkLst>
        </pc:spChg>
        <pc:picChg chg="add mod ord">
          <ac:chgData name="来宾用户" userId="" providerId="Windows Live" clId="Web-{5EF27BB6-4048-464F-BA88-C57351B720AD}" dt="2022-01-13T18:18:49.055" v="329" actId="1076"/>
          <ac:picMkLst>
            <pc:docMk/>
            <pc:sldMk cId="3643567133" sldId="281"/>
            <ac:picMk id="2" creationId="{57CA13CB-D3C0-4BFC-BA6C-088C4643F0DE}"/>
          </ac:picMkLst>
        </pc:picChg>
        <pc:picChg chg="add del mod">
          <ac:chgData name="来宾用户" userId="" providerId="Windows Live" clId="Web-{5EF27BB6-4048-464F-BA88-C57351B720AD}" dt="2022-01-13T18:16:45.490" v="313"/>
          <ac:picMkLst>
            <pc:docMk/>
            <pc:sldMk cId="3643567133" sldId="281"/>
            <ac:picMk id="3" creationId="{5E20EFC1-A978-40D2-B613-30D486885034}"/>
          </ac:picMkLst>
        </pc:picChg>
        <pc:picChg chg="add">
          <ac:chgData name="来宾用户" userId="" providerId="Windows Live" clId="Web-{5EF27BB6-4048-464F-BA88-C57351B720AD}" dt="2022-01-13T18:17:10.365" v="315"/>
          <ac:picMkLst>
            <pc:docMk/>
            <pc:sldMk cId="3643567133" sldId="281"/>
            <ac:picMk id="12" creationId="{012FDCFE-9AD2-4D8A-8CBF-B3AA37EBF6DD}"/>
          </ac:picMkLst>
        </pc:picChg>
        <pc:picChg chg="add ord">
          <ac:chgData name="来宾用户" userId="" providerId="Windows Live" clId="Web-{5EF27BB6-4048-464F-BA88-C57351B720AD}" dt="2022-01-13T18:17:23.631" v="318"/>
          <ac:picMkLst>
            <pc:docMk/>
            <pc:sldMk cId="3643567133" sldId="281"/>
            <ac:picMk id="24" creationId="{39D1DDD4-5BB3-45BA-B9B3-06B62299AD79}"/>
          </ac:picMkLst>
        </pc:picChg>
        <pc:cxnChg chg="add">
          <ac:chgData name="来宾用户" userId="" providerId="Windows Live" clId="Web-{5EF27BB6-4048-464F-BA88-C57351B720AD}" dt="2022-01-13T18:17:10.365" v="315"/>
          <ac:cxnSpMkLst>
            <pc:docMk/>
            <pc:sldMk cId="3643567133" sldId="281"/>
            <ac:cxnSpMk id="14" creationId="{FBD463FC-4CA8-4FF4-85A3-AF9F4B98D210}"/>
          </ac:cxnSpMkLst>
        </pc:cxnChg>
        <pc:cxnChg chg="add">
          <ac:chgData name="来宾用户" userId="" providerId="Windows Live" clId="Web-{5EF27BB6-4048-464F-BA88-C57351B720AD}" dt="2022-01-13T18:17:10.365" v="315"/>
          <ac:cxnSpMkLst>
            <pc:docMk/>
            <pc:sldMk cId="3643567133" sldId="281"/>
            <ac:cxnSpMk id="16" creationId="{A56012FD-74A8-4C91-B318-435CF2B71927}"/>
          </ac:cxnSpMkLst>
        </pc:cxnChg>
        <pc:cxnChg chg="add">
          <ac:chgData name="来宾用户" userId="" providerId="Windows Live" clId="Web-{5EF27BB6-4048-464F-BA88-C57351B720AD}" dt="2022-01-13T18:17:10.365" v="315"/>
          <ac:cxnSpMkLst>
            <pc:docMk/>
            <pc:sldMk cId="3643567133" sldId="281"/>
            <ac:cxnSpMk id="20" creationId="{C884B8F8-FDC9-498B-9960-5D7260AFCB03}"/>
          </ac:cxnSpMkLst>
        </pc:cxnChg>
        <pc:cxnChg chg="add ord">
          <ac:chgData name="来宾用户" userId="" providerId="Windows Live" clId="Web-{5EF27BB6-4048-464F-BA88-C57351B720AD}" dt="2022-01-13T18:18:23.461" v="322"/>
          <ac:cxnSpMkLst>
            <pc:docMk/>
            <pc:sldMk cId="3643567133" sldId="281"/>
            <ac:cxnSpMk id="26" creationId="{A24DAE64-2302-42EA-8239-F2F0775CA5AD}"/>
          </ac:cxnSpMkLst>
        </pc:cxnChg>
      </pc:sldChg>
      <pc:sldChg chg="addSp delSp modSp new mod setBg">
        <pc:chgData name="来宾用户" userId="" providerId="Windows Live" clId="Web-{5EF27BB6-4048-464F-BA88-C57351B720AD}" dt="2022-01-13T19:07:22.193" v="754" actId="1076"/>
        <pc:sldMkLst>
          <pc:docMk/>
          <pc:sldMk cId="68958396" sldId="282"/>
        </pc:sldMkLst>
        <pc:spChg chg="add mod">
          <ac:chgData name="来宾用户" userId="" providerId="Windows Live" clId="Web-{5EF27BB6-4048-464F-BA88-C57351B720AD}" dt="2022-01-13T18:26:23.753" v="438" actId="20577"/>
          <ac:spMkLst>
            <pc:docMk/>
            <pc:sldMk cId="68958396" sldId="282"/>
            <ac:spMk id="5" creationId="{0F48D60E-C1F0-4F9F-B21C-C1C3E8A8129F}"/>
          </ac:spMkLst>
        </pc:spChg>
        <pc:spChg chg="add mod">
          <ac:chgData name="来宾用户" userId="" providerId="Windows Live" clId="Web-{5EF27BB6-4048-464F-BA88-C57351B720AD}" dt="2022-01-13T19:07:22.193" v="754" actId="1076"/>
          <ac:spMkLst>
            <pc:docMk/>
            <pc:sldMk cId="68958396" sldId="282"/>
            <ac:spMk id="6" creationId="{801AB88E-1B71-4AFF-8ED5-E704701A587C}"/>
          </ac:spMkLst>
        </pc:spChg>
        <pc:spChg chg="add">
          <ac:chgData name="来宾用户" userId="" providerId="Windows Live" clId="Web-{5EF27BB6-4048-464F-BA88-C57351B720AD}" dt="2022-01-13T18:24:45.236" v="407"/>
          <ac:spMkLst>
            <pc:docMk/>
            <pc:sldMk cId="68958396" sldId="282"/>
            <ac:spMk id="10" creationId="{0CABCAE3-64FC-4149-819F-2C1812824154}"/>
          </ac:spMkLst>
        </pc:spChg>
        <pc:spChg chg="add">
          <ac:chgData name="来宾用户" userId="" providerId="Windows Live" clId="Web-{5EF27BB6-4048-464F-BA88-C57351B720AD}" dt="2022-01-13T18:24:45.236" v="407"/>
          <ac:spMkLst>
            <pc:docMk/>
            <pc:sldMk cId="68958396" sldId="282"/>
            <ac:spMk id="18" creationId="{45C76AC0-BB6B-419E-A327-AFA29750080A}"/>
          </ac:spMkLst>
        </pc:spChg>
        <pc:spChg chg="add">
          <ac:chgData name="来宾用户" userId="" providerId="Windows Live" clId="Web-{5EF27BB6-4048-464F-BA88-C57351B720AD}" dt="2022-01-13T18:24:45.236" v="407"/>
          <ac:spMkLst>
            <pc:docMk/>
            <pc:sldMk cId="68958396" sldId="282"/>
            <ac:spMk id="22" creationId="{8B0E4246-09B8-46D7-A0D2-4D264863AD39}"/>
          </ac:spMkLst>
        </pc:spChg>
        <pc:picChg chg="add mod">
          <ac:chgData name="来宾用户" userId="" providerId="Windows Live" clId="Web-{5EF27BB6-4048-464F-BA88-C57351B720AD}" dt="2022-01-13T18:26:45.957" v="442" actId="1076"/>
          <ac:picMkLst>
            <pc:docMk/>
            <pc:sldMk cId="68958396" sldId="282"/>
            <ac:picMk id="2" creationId="{3BD6F1D5-7D4A-4B62-BB75-77080A828B6D}"/>
          </ac:picMkLst>
        </pc:picChg>
        <pc:picChg chg="add del mod">
          <ac:chgData name="来宾用户" userId="" providerId="Windows Live" clId="Web-{5EF27BB6-4048-464F-BA88-C57351B720AD}" dt="2022-01-13T18:24:33.751" v="404"/>
          <ac:picMkLst>
            <pc:docMk/>
            <pc:sldMk cId="68958396" sldId="282"/>
            <ac:picMk id="3" creationId="{967C786B-43F3-461C-95DD-52AC6401C110}"/>
          </ac:picMkLst>
        </pc:picChg>
        <pc:picChg chg="add">
          <ac:chgData name="来宾用户" userId="" providerId="Windows Live" clId="Web-{5EF27BB6-4048-464F-BA88-C57351B720AD}" dt="2022-01-13T18:24:45.236" v="407"/>
          <ac:picMkLst>
            <pc:docMk/>
            <pc:sldMk cId="68958396" sldId="282"/>
            <ac:picMk id="12" creationId="{012FDCFE-9AD2-4D8A-8CBF-B3AA37EBF6DD}"/>
          </ac:picMkLst>
        </pc:picChg>
        <pc:picChg chg="add">
          <ac:chgData name="来宾用户" userId="" providerId="Windows Live" clId="Web-{5EF27BB6-4048-464F-BA88-C57351B720AD}" dt="2022-01-13T18:24:45.236" v="407"/>
          <ac:picMkLst>
            <pc:docMk/>
            <pc:sldMk cId="68958396" sldId="282"/>
            <ac:picMk id="24" creationId="{F50C8D8D-B32F-4194-8321-164EC442750E}"/>
          </ac:picMkLst>
        </pc:picChg>
        <pc:cxnChg chg="add">
          <ac:chgData name="来宾用户" userId="" providerId="Windows Live" clId="Web-{5EF27BB6-4048-464F-BA88-C57351B720AD}" dt="2022-01-13T18:24:45.236" v="407"/>
          <ac:cxnSpMkLst>
            <pc:docMk/>
            <pc:sldMk cId="68958396" sldId="282"/>
            <ac:cxnSpMk id="14" creationId="{FBD463FC-4CA8-4FF4-85A3-AF9F4B98D210}"/>
          </ac:cxnSpMkLst>
        </pc:cxnChg>
        <pc:cxnChg chg="add">
          <ac:chgData name="来宾用户" userId="" providerId="Windows Live" clId="Web-{5EF27BB6-4048-464F-BA88-C57351B720AD}" dt="2022-01-13T18:24:45.236" v="407"/>
          <ac:cxnSpMkLst>
            <pc:docMk/>
            <pc:sldMk cId="68958396" sldId="282"/>
            <ac:cxnSpMk id="16" creationId="{A56012FD-74A8-4C91-B318-435CF2B71927}"/>
          </ac:cxnSpMkLst>
        </pc:cxnChg>
        <pc:cxnChg chg="add">
          <ac:chgData name="来宾用户" userId="" providerId="Windows Live" clId="Web-{5EF27BB6-4048-464F-BA88-C57351B720AD}" dt="2022-01-13T18:24:45.236" v="407"/>
          <ac:cxnSpMkLst>
            <pc:docMk/>
            <pc:sldMk cId="68958396" sldId="282"/>
            <ac:cxnSpMk id="20" creationId="{B3E0B6A3-E197-43D6-82D5-7455DAB1A746}"/>
          </ac:cxnSpMkLst>
        </pc:cxnChg>
        <pc:cxnChg chg="add">
          <ac:chgData name="来宾用户" userId="" providerId="Windows Live" clId="Web-{5EF27BB6-4048-464F-BA88-C57351B720AD}" dt="2022-01-13T18:24:45.236" v="407"/>
          <ac:cxnSpMkLst>
            <pc:docMk/>
            <pc:sldMk cId="68958396" sldId="282"/>
            <ac:cxnSpMk id="26" creationId="{5BD24D8B-8573-4260-B700-E860AD6D2A8E}"/>
          </ac:cxnSpMkLst>
        </pc:cxnChg>
      </pc:sldChg>
      <pc:sldChg chg="addSp delSp modSp add del replId">
        <pc:chgData name="来宾用户" userId="" providerId="Windows Live" clId="Web-{5EF27BB6-4048-464F-BA88-C57351B720AD}" dt="2022-01-13T18:22:27.810" v="396"/>
        <pc:sldMkLst>
          <pc:docMk/>
          <pc:sldMk cId="2600209029" sldId="282"/>
        </pc:sldMkLst>
        <pc:spChg chg="mod ord">
          <ac:chgData name="来宾用户" userId="" providerId="Windows Live" clId="Web-{5EF27BB6-4048-464F-BA88-C57351B720AD}" dt="2022-01-13T18:22:13.873" v="393"/>
          <ac:spMkLst>
            <pc:docMk/>
            <pc:sldMk cId="2600209029" sldId="282"/>
            <ac:spMk id="5" creationId="{AC578DAD-83B5-488C-87CF-77B3F8E8B1A7}"/>
          </ac:spMkLst>
        </pc:spChg>
        <pc:spChg chg="add del">
          <ac:chgData name="来宾用户" userId="" providerId="Windows Live" clId="Web-{5EF27BB6-4048-464F-BA88-C57351B720AD}" dt="2022-01-13T18:22:13.873" v="393"/>
          <ac:spMkLst>
            <pc:docMk/>
            <pc:sldMk cId="2600209029" sldId="282"/>
            <ac:spMk id="10" creationId="{0CABCAE3-64FC-4149-819F-2C1812824154}"/>
          </ac:spMkLst>
        </pc:spChg>
        <pc:spChg chg="add del">
          <ac:chgData name="来宾用户" userId="" providerId="Windows Live" clId="Web-{5EF27BB6-4048-464F-BA88-C57351B720AD}" dt="2022-01-13T18:22:13.873" v="393"/>
          <ac:spMkLst>
            <pc:docMk/>
            <pc:sldMk cId="2600209029" sldId="282"/>
            <ac:spMk id="18" creationId="{35C3D674-3D59-4E93-80CA-0C0A9095E816}"/>
          </ac:spMkLst>
        </pc:spChg>
        <pc:spChg chg="add del">
          <ac:chgData name="来宾用户" userId="" providerId="Windows Live" clId="Web-{5EF27BB6-4048-464F-BA88-C57351B720AD}" dt="2022-01-13T18:22:13.873" v="393"/>
          <ac:spMkLst>
            <pc:docMk/>
            <pc:sldMk cId="2600209029" sldId="282"/>
            <ac:spMk id="22" creationId="{EF2A81E1-BCBE-426B-8C09-33274E69409D}"/>
          </ac:spMkLst>
        </pc:spChg>
        <pc:spChg chg="add del">
          <ac:chgData name="来宾用户" userId="" providerId="Windows Live" clId="Web-{5EF27BB6-4048-464F-BA88-C57351B720AD}" dt="2022-01-13T18:22:13.873" v="393"/>
          <ac:spMkLst>
            <pc:docMk/>
            <pc:sldMk cId="2600209029" sldId="282"/>
            <ac:spMk id="31" creationId="{0CABCAE3-64FC-4149-819F-2C1812824154}"/>
          </ac:spMkLst>
        </pc:spChg>
        <pc:spChg chg="add del">
          <ac:chgData name="来宾用户" userId="" providerId="Windows Live" clId="Web-{5EF27BB6-4048-464F-BA88-C57351B720AD}" dt="2022-01-13T18:22:13.873" v="393"/>
          <ac:spMkLst>
            <pc:docMk/>
            <pc:sldMk cId="2600209029" sldId="282"/>
            <ac:spMk id="39" creationId="{C630F413-44CE-4746-9821-9E0107978E7A}"/>
          </ac:spMkLst>
        </pc:spChg>
        <pc:spChg chg="add del">
          <ac:chgData name="来宾用户" userId="" providerId="Windows Live" clId="Web-{5EF27BB6-4048-464F-BA88-C57351B720AD}" dt="2022-01-13T18:22:13.873" v="393"/>
          <ac:spMkLst>
            <pc:docMk/>
            <pc:sldMk cId="2600209029" sldId="282"/>
            <ac:spMk id="41" creationId="{22D671B1-B099-4F9C-B9CC-9D22B4DAF8A8}"/>
          </ac:spMkLst>
        </pc:spChg>
        <pc:spChg chg="add del">
          <ac:chgData name="来宾用户" userId="" providerId="Windows Live" clId="Web-{5EF27BB6-4048-464F-BA88-C57351B720AD}" dt="2022-01-13T18:22:13.873" v="393"/>
          <ac:spMkLst>
            <pc:docMk/>
            <pc:sldMk cId="2600209029" sldId="282"/>
            <ac:spMk id="45" creationId="{898488B7-DBD3-40E7-B54B-4DA6C5693EF3}"/>
          </ac:spMkLst>
        </pc:spChg>
        <pc:picChg chg="mod">
          <ac:chgData name="来宾用户" userId="" providerId="Windows Live" clId="Web-{5EF27BB6-4048-464F-BA88-C57351B720AD}" dt="2022-01-13T18:22:26.920" v="395" actId="1076"/>
          <ac:picMkLst>
            <pc:docMk/>
            <pc:sldMk cId="2600209029" sldId="282"/>
            <ac:picMk id="2" creationId="{57CA13CB-D3C0-4BFC-BA6C-088C4643F0DE}"/>
          </ac:picMkLst>
        </pc:picChg>
        <pc:picChg chg="add del">
          <ac:chgData name="来宾用户" userId="" providerId="Windows Live" clId="Web-{5EF27BB6-4048-464F-BA88-C57351B720AD}" dt="2022-01-13T18:22:13.873" v="393"/>
          <ac:picMkLst>
            <pc:docMk/>
            <pc:sldMk cId="2600209029" sldId="282"/>
            <ac:picMk id="12" creationId="{012FDCFE-9AD2-4D8A-8CBF-B3AA37EBF6DD}"/>
          </ac:picMkLst>
        </pc:picChg>
        <pc:picChg chg="add del">
          <ac:chgData name="来宾用户" userId="" providerId="Windows Live" clId="Web-{5EF27BB6-4048-464F-BA88-C57351B720AD}" dt="2022-01-13T18:22:13.873" v="393"/>
          <ac:picMkLst>
            <pc:docMk/>
            <pc:sldMk cId="2600209029" sldId="282"/>
            <ac:picMk id="24" creationId="{39D1DDD4-5BB3-45BA-B9B3-06B62299AD79}"/>
          </ac:picMkLst>
        </pc:picChg>
        <pc:picChg chg="add del">
          <ac:chgData name="来宾用户" userId="" providerId="Windows Live" clId="Web-{5EF27BB6-4048-464F-BA88-C57351B720AD}" dt="2022-01-13T18:22:13.873" v="393"/>
          <ac:picMkLst>
            <pc:docMk/>
            <pc:sldMk cId="2600209029" sldId="282"/>
            <ac:picMk id="33" creationId="{012FDCFE-9AD2-4D8A-8CBF-B3AA37EBF6DD}"/>
          </ac:picMkLst>
        </pc:picChg>
        <pc:cxnChg chg="add del">
          <ac:chgData name="来宾用户" userId="" providerId="Windows Live" clId="Web-{5EF27BB6-4048-464F-BA88-C57351B720AD}" dt="2022-01-13T18:22:13.873" v="393"/>
          <ac:cxnSpMkLst>
            <pc:docMk/>
            <pc:sldMk cId="2600209029" sldId="282"/>
            <ac:cxnSpMk id="14" creationId="{FBD463FC-4CA8-4FF4-85A3-AF9F4B98D210}"/>
          </ac:cxnSpMkLst>
        </pc:cxnChg>
        <pc:cxnChg chg="add del">
          <ac:chgData name="来宾用户" userId="" providerId="Windows Live" clId="Web-{5EF27BB6-4048-464F-BA88-C57351B720AD}" dt="2022-01-13T18:22:13.873" v="393"/>
          <ac:cxnSpMkLst>
            <pc:docMk/>
            <pc:sldMk cId="2600209029" sldId="282"/>
            <ac:cxnSpMk id="16" creationId="{A56012FD-74A8-4C91-B318-435CF2B71927}"/>
          </ac:cxnSpMkLst>
        </pc:cxnChg>
        <pc:cxnChg chg="add del">
          <ac:chgData name="来宾用户" userId="" providerId="Windows Live" clId="Web-{5EF27BB6-4048-464F-BA88-C57351B720AD}" dt="2022-01-13T18:22:13.873" v="393"/>
          <ac:cxnSpMkLst>
            <pc:docMk/>
            <pc:sldMk cId="2600209029" sldId="282"/>
            <ac:cxnSpMk id="20" creationId="{C884B8F8-FDC9-498B-9960-5D7260AFCB03}"/>
          </ac:cxnSpMkLst>
        </pc:cxnChg>
        <pc:cxnChg chg="add del">
          <ac:chgData name="来宾用户" userId="" providerId="Windows Live" clId="Web-{5EF27BB6-4048-464F-BA88-C57351B720AD}" dt="2022-01-13T18:22:13.873" v="393"/>
          <ac:cxnSpMkLst>
            <pc:docMk/>
            <pc:sldMk cId="2600209029" sldId="282"/>
            <ac:cxnSpMk id="26" creationId="{A24DAE64-2302-42EA-8239-F2F0775CA5AD}"/>
          </ac:cxnSpMkLst>
        </pc:cxnChg>
        <pc:cxnChg chg="add del">
          <ac:chgData name="来宾用户" userId="" providerId="Windows Live" clId="Web-{5EF27BB6-4048-464F-BA88-C57351B720AD}" dt="2022-01-13T18:22:13.873" v="393"/>
          <ac:cxnSpMkLst>
            <pc:docMk/>
            <pc:sldMk cId="2600209029" sldId="282"/>
            <ac:cxnSpMk id="35" creationId="{FBD463FC-4CA8-4FF4-85A3-AF9F4B98D210}"/>
          </ac:cxnSpMkLst>
        </pc:cxnChg>
        <pc:cxnChg chg="add del">
          <ac:chgData name="来宾用户" userId="" providerId="Windows Live" clId="Web-{5EF27BB6-4048-464F-BA88-C57351B720AD}" dt="2022-01-13T18:22:13.873" v="393"/>
          <ac:cxnSpMkLst>
            <pc:docMk/>
            <pc:sldMk cId="2600209029" sldId="282"/>
            <ac:cxnSpMk id="37" creationId="{A56012FD-74A8-4C91-B318-435CF2B71927}"/>
          </ac:cxnSpMkLst>
        </pc:cxnChg>
        <pc:cxnChg chg="add del">
          <ac:chgData name="来宾用户" userId="" providerId="Windows Live" clId="Web-{5EF27BB6-4048-464F-BA88-C57351B720AD}" dt="2022-01-13T18:22:13.873" v="393"/>
          <ac:cxnSpMkLst>
            <pc:docMk/>
            <pc:sldMk cId="2600209029" sldId="282"/>
            <ac:cxnSpMk id="43" creationId="{7552FBEF-FA69-427B-8245-0A518E0513D5}"/>
          </ac:cxnSpMkLst>
        </pc:cxnChg>
      </pc:sldChg>
      <pc:sldChg chg="addSp delSp modSp new mod setBg">
        <pc:chgData name="来宾用户" userId="" providerId="Windows Live" clId="Web-{5EF27BB6-4048-464F-BA88-C57351B720AD}" dt="2022-01-13T19:06:43.848" v="746"/>
        <pc:sldMkLst>
          <pc:docMk/>
          <pc:sldMk cId="618332277" sldId="283"/>
        </pc:sldMkLst>
        <pc:spChg chg="add del">
          <ac:chgData name="来宾用户" userId="" providerId="Windows Live" clId="Web-{5EF27BB6-4048-464F-BA88-C57351B720AD}" dt="2022-01-13T18:34:48.859" v="452"/>
          <ac:spMkLst>
            <pc:docMk/>
            <pc:sldMk cId="618332277" sldId="283"/>
            <ac:spMk id="4" creationId="{9948AD1A-4C65-4216-ABFC-8DF73A10D666}"/>
          </ac:spMkLst>
        </pc:spChg>
        <pc:spChg chg="add mod">
          <ac:chgData name="来宾用户" userId="" providerId="Windows Live" clId="Web-{5EF27BB6-4048-464F-BA88-C57351B720AD}" dt="2022-01-13T18:38:18.161" v="478"/>
          <ac:spMkLst>
            <pc:docMk/>
            <pc:sldMk cId="618332277" sldId="283"/>
            <ac:spMk id="6" creationId="{0D71D6C2-B683-4E11-B378-92F3591F2B75}"/>
          </ac:spMkLst>
        </pc:spChg>
        <pc:spChg chg="add">
          <ac:chgData name="来宾用户" userId="" providerId="Windows Live" clId="Web-{5EF27BB6-4048-464F-BA88-C57351B720AD}" dt="2022-01-13T19:06:43.848" v="746"/>
          <ac:spMkLst>
            <pc:docMk/>
            <pc:sldMk cId="618332277" sldId="283"/>
            <ac:spMk id="8" creationId="{9EBA3CB0-6A31-4886-833F-B78C1F4E650F}"/>
          </ac:spMkLst>
        </pc:spChg>
        <pc:spChg chg="add">
          <ac:chgData name="来宾用户" userId="" providerId="Windows Live" clId="Web-{5EF27BB6-4048-464F-BA88-C57351B720AD}" dt="2022-01-13T18:38:18.161" v="478"/>
          <ac:spMkLst>
            <pc:docMk/>
            <pc:sldMk cId="618332277" sldId="283"/>
            <ac:spMk id="11" creationId="{0CABCAE3-64FC-4149-819F-2C1812824154}"/>
          </ac:spMkLst>
        </pc:spChg>
        <pc:spChg chg="add">
          <ac:chgData name="来宾用户" userId="" providerId="Windows Live" clId="Web-{5EF27BB6-4048-464F-BA88-C57351B720AD}" dt="2022-01-13T18:38:18.161" v="478"/>
          <ac:spMkLst>
            <pc:docMk/>
            <pc:sldMk cId="618332277" sldId="283"/>
            <ac:spMk id="19" creationId="{35C3D674-3D59-4E93-80CA-0C0A9095E816}"/>
          </ac:spMkLst>
        </pc:spChg>
        <pc:spChg chg="add">
          <ac:chgData name="来宾用户" userId="" providerId="Windows Live" clId="Web-{5EF27BB6-4048-464F-BA88-C57351B720AD}" dt="2022-01-13T18:38:18.161" v="478"/>
          <ac:spMkLst>
            <pc:docMk/>
            <pc:sldMk cId="618332277" sldId="283"/>
            <ac:spMk id="23" creationId="{EF2A81E1-BCBE-426B-8C09-33274E69409D}"/>
          </ac:spMkLst>
        </pc:spChg>
        <pc:picChg chg="add del mod ord">
          <ac:chgData name="来宾用户" userId="" providerId="Windows Live" clId="Web-{5EF27BB6-4048-464F-BA88-C57351B720AD}" dt="2022-01-13T18:39:05.319" v="484"/>
          <ac:picMkLst>
            <pc:docMk/>
            <pc:sldMk cId="618332277" sldId="283"/>
            <ac:picMk id="2" creationId="{F853537C-7D5A-4002-B538-DA0A58357EAA}"/>
          </ac:picMkLst>
        </pc:picChg>
        <pc:picChg chg="add mod">
          <ac:chgData name="来宾用户" userId="" providerId="Windows Live" clId="Web-{5EF27BB6-4048-464F-BA88-C57351B720AD}" dt="2022-01-13T18:39:57.335" v="489" actId="1076"/>
          <ac:picMkLst>
            <pc:docMk/>
            <pc:sldMk cId="618332277" sldId="283"/>
            <ac:picMk id="7" creationId="{6457D01A-41A6-4D23-825D-7F99141E0092}"/>
          </ac:picMkLst>
        </pc:picChg>
        <pc:picChg chg="add">
          <ac:chgData name="来宾用户" userId="" providerId="Windows Live" clId="Web-{5EF27BB6-4048-464F-BA88-C57351B720AD}" dt="2022-01-13T18:38:18.161" v="478"/>
          <ac:picMkLst>
            <pc:docMk/>
            <pc:sldMk cId="618332277" sldId="283"/>
            <ac:picMk id="13" creationId="{012FDCFE-9AD2-4D8A-8CBF-B3AA37EBF6DD}"/>
          </ac:picMkLst>
        </pc:picChg>
        <pc:picChg chg="add">
          <ac:chgData name="来宾用户" userId="" providerId="Windows Live" clId="Web-{5EF27BB6-4048-464F-BA88-C57351B720AD}" dt="2022-01-13T18:38:18.161" v="478"/>
          <ac:picMkLst>
            <pc:docMk/>
            <pc:sldMk cId="618332277" sldId="283"/>
            <ac:picMk id="25" creationId="{39D1DDD4-5BB3-45BA-B9B3-06B62299AD79}"/>
          </ac:picMkLst>
        </pc:picChg>
        <pc:cxnChg chg="add">
          <ac:chgData name="来宾用户" userId="" providerId="Windows Live" clId="Web-{5EF27BB6-4048-464F-BA88-C57351B720AD}" dt="2022-01-13T18:38:18.161" v="478"/>
          <ac:cxnSpMkLst>
            <pc:docMk/>
            <pc:sldMk cId="618332277" sldId="283"/>
            <ac:cxnSpMk id="15" creationId="{FBD463FC-4CA8-4FF4-85A3-AF9F4B98D210}"/>
          </ac:cxnSpMkLst>
        </pc:cxnChg>
        <pc:cxnChg chg="add">
          <ac:chgData name="来宾用户" userId="" providerId="Windows Live" clId="Web-{5EF27BB6-4048-464F-BA88-C57351B720AD}" dt="2022-01-13T18:38:18.161" v="478"/>
          <ac:cxnSpMkLst>
            <pc:docMk/>
            <pc:sldMk cId="618332277" sldId="283"/>
            <ac:cxnSpMk id="17" creationId="{A56012FD-74A8-4C91-B318-435CF2B71927}"/>
          </ac:cxnSpMkLst>
        </pc:cxnChg>
        <pc:cxnChg chg="add">
          <ac:chgData name="来宾用户" userId="" providerId="Windows Live" clId="Web-{5EF27BB6-4048-464F-BA88-C57351B720AD}" dt="2022-01-13T18:38:18.161" v="478"/>
          <ac:cxnSpMkLst>
            <pc:docMk/>
            <pc:sldMk cId="618332277" sldId="283"/>
            <ac:cxnSpMk id="21" creationId="{C884B8F8-FDC9-498B-9960-5D7260AFCB03}"/>
          </ac:cxnSpMkLst>
        </pc:cxnChg>
        <pc:cxnChg chg="add">
          <ac:chgData name="来宾用户" userId="" providerId="Windows Live" clId="Web-{5EF27BB6-4048-464F-BA88-C57351B720AD}" dt="2022-01-13T18:38:18.161" v="478"/>
          <ac:cxnSpMkLst>
            <pc:docMk/>
            <pc:sldMk cId="618332277" sldId="283"/>
            <ac:cxnSpMk id="27" creationId="{A24DAE64-2302-42EA-8239-F2F0775CA5AD}"/>
          </ac:cxnSpMkLst>
        </pc:cxnChg>
      </pc:sldChg>
      <pc:sldChg chg="add del replId">
        <pc:chgData name="来宾用户" userId="" providerId="Windows Live" clId="Web-{5EF27BB6-4048-464F-BA88-C57351B720AD}" dt="2022-01-13T18:34:59.938" v="455"/>
        <pc:sldMkLst>
          <pc:docMk/>
          <pc:sldMk cId="2499203671" sldId="284"/>
        </pc:sldMkLst>
      </pc:sldChg>
      <pc:sldChg chg="addSp delSp modSp new mod setBg">
        <pc:chgData name="来宾用户" userId="" providerId="Windows Live" clId="Web-{5EF27BB6-4048-464F-BA88-C57351B720AD}" dt="2022-01-13T19:07:31.537" v="756" actId="1076"/>
        <pc:sldMkLst>
          <pc:docMk/>
          <pc:sldMk cId="3507774027" sldId="284"/>
        </pc:sldMkLst>
        <pc:spChg chg="add mod">
          <ac:chgData name="来宾用户" userId="" providerId="Windows Live" clId="Web-{5EF27BB6-4048-464F-BA88-C57351B720AD}" dt="2022-01-13T18:44:38.984" v="504" actId="20577"/>
          <ac:spMkLst>
            <pc:docMk/>
            <pc:sldMk cId="3507774027" sldId="284"/>
            <ac:spMk id="4" creationId="{BE7F0580-3CF4-4911-8004-995FE9661499}"/>
          </ac:spMkLst>
        </pc:spChg>
        <pc:spChg chg="add del">
          <ac:chgData name="来宾用户" userId="" providerId="Windows Live" clId="Web-{5EF27BB6-4048-464F-BA88-C57351B720AD}" dt="2022-01-13T19:06:47.723" v="748"/>
          <ac:spMkLst>
            <pc:docMk/>
            <pc:sldMk cId="3507774027" sldId="284"/>
            <ac:spMk id="5" creationId="{59FB258E-058A-4512-B781-8FE14B32F804}"/>
          </ac:spMkLst>
        </pc:spChg>
        <pc:spChg chg="add mod">
          <ac:chgData name="来宾用户" userId="" providerId="Windows Live" clId="Web-{5EF27BB6-4048-464F-BA88-C57351B720AD}" dt="2022-01-13T19:07:31.537" v="756" actId="1076"/>
          <ac:spMkLst>
            <pc:docMk/>
            <pc:sldMk cId="3507774027" sldId="284"/>
            <ac:spMk id="6" creationId="{F6E29BD5-A9D5-4032-84F9-09BD797FFEA1}"/>
          </ac:spMkLst>
        </pc:spChg>
        <pc:spChg chg="add">
          <ac:chgData name="来宾用户" userId="" providerId="Windows Live" clId="Web-{5EF27BB6-4048-464F-BA88-C57351B720AD}" dt="2022-01-13T18:42:04.120" v="497"/>
          <ac:spMkLst>
            <pc:docMk/>
            <pc:sldMk cId="3507774027" sldId="284"/>
            <ac:spMk id="9" creationId="{0CABCAE3-64FC-4149-819F-2C1812824154}"/>
          </ac:spMkLst>
        </pc:spChg>
        <pc:spChg chg="add">
          <ac:chgData name="来宾用户" userId="" providerId="Windows Live" clId="Web-{5EF27BB6-4048-464F-BA88-C57351B720AD}" dt="2022-01-13T18:42:04.120" v="497"/>
          <ac:spMkLst>
            <pc:docMk/>
            <pc:sldMk cId="3507774027" sldId="284"/>
            <ac:spMk id="17" creationId="{C630F413-44CE-4746-9821-9E0107978E7A}"/>
          </ac:spMkLst>
        </pc:spChg>
        <pc:spChg chg="add">
          <ac:chgData name="来宾用户" userId="" providerId="Windows Live" clId="Web-{5EF27BB6-4048-464F-BA88-C57351B720AD}" dt="2022-01-13T18:42:04.120" v="497"/>
          <ac:spMkLst>
            <pc:docMk/>
            <pc:sldMk cId="3507774027" sldId="284"/>
            <ac:spMk id="19" creationId="{22D671B1-B099-4F9C-B9CC-9D22B4DAF8A8}"/>
          </ac:spMkLst>
        </pc:spChg>
        <pc:spChg chg="add">
          <ac:chgData name="来宾用户" userId="" providerId="Windows Live" clId="Web-{5EF27BB6-4048-464F-BA88-C57351B720AD}" dt="2022-01-13T18:42:04.120" v="497"/>
          <ac:spMkLst>
            <pc:docMk/>
            <pc:sldMk cId="3507774027" sldId="284"/>
            <ac:spMk id="23" creationId="{898488B7-DBD3-40E7-B54B-4DA6C5693EF3}"/>
          </ac:spMkLst>
        </pc:spChg>
        <pc:picChg chg="add mod">
          <ac:chgData name="来宾用户" userId="" providerId="Windows Live" clId="Web-{5EF27BB6-4048-464F-BA88-C57351B720AD}" dt="2022-01-13T18:42:09.792" v="498" actId="14100"/>
          <ac:picMkLst>
            <pc:docMk/>
            <pc:sldMk cId="3507774027" sldId="284"/>
            <ac:picMk id="2" creationId="{F73A4288-FACD-43AE-A2FC-EED9EF90C536}"/>
          </ac:picMkLst>
        </pc:picChg>
        <pc:picChg chg="add del mod">
          <ac:chgData name="来宾用户" userId="" providerId="Windows Live" clId="Web-{5EF27BB6-4048-464F-BA88-C57351B720AD}" dt="2022-01-13T18:41:47.275" v="495"/>
          <ac:picMkLst>
            <pc:docMk/>
            <pc:sldMk cId="3507774027" sldId="284"/>
            <ac:picMk id="3" creationId="{D1C3E60A-C11A-4B93-A025-EBE058B4DA0E}"/>
          </ac:picMkLst>
        </pc:picChg>
        <pc:picChg chg="add">
          <ac:chgData name="来宾用户" userId="" providerId="Windows Live" clId="Web-{5EF27BB6-4048-464F-BA88-C57351B720AD}" dt="2022-01-13T18:42:04.120" v="497"/>
          <ac:picMkLst>
            <pc:docMk/>
            <pc:sldMk cId="3507774027" sldId="284"/>
            <ac:picMk id="11" creationId="{012FDCFE-9AD2-4D8A-8CBF-B3AA37EBF6DD}"/>
          </ac:picMkLst>
        </pc:picChg>
        <pc:cxnChg chg="add">
          <ac:chgData name="来宾用户" userId="" providerId="Windows Live" clId="Web-{5EF27BB6-4048-464F-BA88-C57351B720AD}" dt="2022-01-13T18:42:04.120" v="497"/>
          <ac:cxnSpMkLst>
            <pc:docMk/>
            <pc:sldMk cId="3507774027" sldId="284"/>
            <ac:cxnSpMk id="13" creationId="{FBD463FC-4CA8-4FF4-85A3-AF9F4B98D210}"/>
          </ac:cxnSpMkLst>
        </pc:cxnChg>
        <pc:cxnChg chg="add">
          <ac:chgData name="来宾用户" userId="" providerId="Windows Live" clId="Web-{5EF27BB6-4048-464F-BA88-C57351B720AD}" dt="2022-01-13T18:42:04.120" v="497"/>
          <ac:cxnSpMkLst>
            <pc:docMk/>
            <pc:sldMk cId="3507774027" sldId="284"/>
            <ac:cxnSpMk id="15" creationId="{A56012FD-74A8-4C91-B318-435CF2B71927}"/>
          </ac:cxnSpMkLst>
        </pc:cxnChg>
        <pc:cxnChg chg="add">
          <ac:chgData name="来宾用户" userId="" providerId="Windows Live" clId="Web-{5EF27BB6-4048-464F-BA88-C57351B720AD}" dt="2022-01-13T18:42:04.120" v="497"/>
          <ac:cxnSpMkLst>
            <pc:docMk/>
            <pc:sldMk cId="3507774027" sldId="284"/>
            <ac:cxnSpMk id="21" creationId="{7552FBEF-FA69-427B-8245-0A518E0513D5}"/>
          </ac:cxnSpMkLst>
        </pc:cxnChg>
      </pc:sldChg>
      <pc:sldChg chg="addSp delSp modSp new mod setBg">
        <pc:chgData name="来宾用户" userId="" providerId="Windows Live" clId="Web-{5EF27BB6-4048-464F-BA88-C57351B720AD}" dt="2022-01-13T19:06:58.114" v="749"/>
        <pc:sldMkLst>
          <pc:docMk/>
          <pc:sldMk cId="3703284816" sldId="285"/>
        </pc:sldMkLst>
        <pc:spChg chg="add mod">
          <ac:chgData name="来宾用户" userId="" providerId="Windows Live" clId="Web-{5EF27BB6-4048-464F-BA88-C57351B720AD}" dt="2022-01-13T18:47:58.066" v="523" actId="20577"/>
          <ac:spMkLst>
            <pc:docMk/>
            <pc:sldMk cId="3703284816" sldId="285"/>
            <ac:spMk id="3" creationId="{211F4905-A3DB-4C7A-A829-6F514488997D}"/>
          </ac:spMkLst>
        </pc:spChg>
        <pc:spChg chg="add">
          <ac:chgData name="来宾用户" userId="" providerId="Windows Live" clId="Web-{5EF27BB6-4048-464F-BA88-C57351B720AD}" dt="2022-01-13T19:06:58.114" v="749"/>
          <ac:spMkLst>
            <pc:docMk/>
            <pc:sldMk cId="3703284816" sldId="285"/>
            <ac:spMk id="4" creationId="{ACE8EF2B-AFDB-41AA-9F50-73847C8A5A95}"/>
          </ac:spMkLst>
        </pc:spChg>
        <pc:spChg chg="add">
          <ac:chgData name="来宾用户" userId="" providerId="Windows Live" clId="Web-{5EF27BB6-4048-464F-BA88-C57351B720AD}" dt="2022-01-13T18:45:53.970" v="512"/>
          <ac:spMkLst>
            <pc:docMk/>
            <pc:sldMk cId="3703284816" sldId="285"/>
            <ac:spMk id="5" creationId="{0CABCAE3-64FC-4149-819F-2C1812824154}"/>
          </ac:spMkLst>
        </pc:spChg>
        <pc:spChg chg="add del">
          <ac:chgData name="来宾用户" userId="" providerId="Windows Live" clId="Web-{5EF27BB6-4048-464F-BA88-C57351B720AD}" dt="2022-01-13T18:45:53.938" v="511"/>
          <ac:spMkLst>
            <pc:docMk/>
            <pc:sldMk cId="3703284816" sldId="285"/>
            <ac:spMk id="8" creationId="{0CABCAE3-64FC-4149-819F-2C1812824154}"/>
          </ac:spMkLst>
        </pc:spChg>
        <pc:spChg chg="add">
          <ac:chgData name="来宾用户" userId="" providerId="Windows Live" clId="Web-{5EF27BB6-4048-464F-BA88-C57351B720AD}" dt="2022-01-13T18:45:53.970" v="512"/>
          <ac:spMkLst>
            <pc:docMk/>
            <pc:sldMk cId="3703284816" sldId="285"/>
            <ac:spMk id="11" creationId="{35C3D674-3D59-4E93-80CA-0C0A9095E816}"/>
          </ac:spMkLst>
        </pc:spChg>
        <pc:spChg chg="add">
          <ac:chgData name="来宾用户" userId="" providerId="Windows Live" clId="Web-{5EF27BB6-4048-464F-BA88-C57351B720AD}" dt="2022-01-13T18:45:53.970" v="512"/>
          <ac:spMkLst>
            <pc:docMk/>
            <pc:sldMk cId="3703284816" sldId="285"/>
            <ac:spMk id="15" creationId="{EF2A81E1-BCBE-426B-8C09-33274E69409D}"/>
          </ac:spMkLst>
        </pc:spChg>
        <pc:spChg chg="add del">
          <ac:chgData name="来宾用户" userId="" providerId="Windows Live" clId="Web-{5EF27BB6-4048-464F-BA88-C57351B720AD}" dt="2022-01-13T18:45:53.938" v="511"/>
          <ac:spMkLst>
            <pc:docMk/>
            <pc:sldMk cId="3703284816" sldId="285"/>
            <ac:spMk id="16" creationId="{1C2A4B30-77D7-4FFB-8B53-A88BD68CABD2}"/>
          </ac:spMkLst>
        </pc:spChg>
        <pc:spChg chg="add del">
          <ac:chgData name="来宾用户" userId="" providerId="Windows Live" clId="Web-{5EF27BB6-4048-464F-BA88-C57351B720AD}" dt="2022-01-13T18:45:53.938" v="511"/>
          <ac:spMkLst>
            <pc:docMk/>
            <pc:sldMk cId="3703284816" sldId="285"/>
            <ac:spMk id="20" creationId="{01E4D783-AD45-49E7-B6C7-BBACB8290688}"/>
          </ac:spMkLst>
        </pc:spChg>
        <pc:picChg chg="add mod ord">
          <ac:chgData name="来宾用户" userId="" providerId="Windows Live" clId="Web-{5EF27BB6-4048-464F-BA88-C57351B720AD}" dt="2022-01-13T18:46:12.970" v="517" actId="14100"/>
          <ac:picMkLst>
            <pc:docMk/>
            <pc:sldMk cId="3703284816" sldId="285"/>
            <ac:picMk id="2" creationId="{4871691F-AC7C-4970-B5BB-6783CAF9CF95}"/>
          </ac:picMkLst>
        </pc:picChg>
        <pc:picChg chg="add">
          <ac:chgData name="来宾用户" userId="" providerId="Windows Live" clId="Web-{5EF27BB6-4048-464F-BA88-C57351B720AD}" dt="2022-01-13T18:45:53.970" v="512"/>
          <ac:picMkLst>
            <pc:docMk/>
            <pc:sldMk cId="3703284816" sldId="285"/>
            <ac:picMk id="6" creationId="{012FDCFE-9AD2-4D8A-8CBF-B3AA37EBF6DD}"/>
          </ac:picMkLst>
        </pc:picChg>
        <pc:picChg chg="add del">
          <ac:chgData name="来宾用户" userId="" providerId="Windows Live" clId="Web-{5EF27BB6-4048-464F-BA88-C57351B720AD}" dt="2022-01-13T18:45:53.938" v="511"/>
          <ac:picMkLst>
            <pc:docMk/>
            <pc:sldMk cId="3703284816" sldId="285"/>
            <ac:picMk id="10" creationId="{012FDCFE-9AD2-4D8A-8CBF-B3AA37EBF6DD}"/>
          </ac:picMkLst>
        </pc:picChg>
        <pc:picChg chg="add">
          <ac:chgData name="来宾用户" userId="" providerId="Windows Live" clId="Web-{5EF27BB6-4048-464F-BA88-C57351B720AD}" dt="2022-01-13T18:45:53.970" v="512"/>
          <ac:picMkLst>
            <pc:docMk/>
            <pc:sldMk cId="3703284816" sldId="285"/>
            <ac:picMk id="22" creationId="{39D1DDD4-5BB3-45BA-B9B3-06B62299AD79}"/>
          </ac:picMkLst>
        </pc:picChg>
        <pc:cxnChg chg="add">
          <ac:chgData name="来宾用户" userId="" providerId="Windows Live" clId="Web-{5EF27BB6-4048-464F-BA88-C57351B720AD}" dt="2022-01-13T18:45:53.970" v="512"/>
          <ac:cxnSpMkLst>
            <pc:docMk/>
            <pc:sldMk cId="3703284816" sldId="285"/>
            <ac:cxnSpMk id="7" creationId="{FBD463FC-4CA8-4FF4-85A3-AF9F4B98D210}"/>
          </ac:cxnSpMkLst>
        </pc:cxnChg>
        <pc:cxnChg chg="add">
          <ac:chgData name="来宾用户" userId="" providerId="Windows Live" clId="Web-{5EF27BB6-4048-464F-BA88-C57351B720AD}" dt="2022-01-13T18:45:53.970" v="512"/>
          <ac:cxnSpMkLst>
            <pc:docMk/>
            <pc:sldMk cId="3703284816" sldId="285"/>
            <ac:cxnSpMk id="9" creationId="{A56012FD-74A8-4C91-B318-435CF2B71927}"/>
          </ac:cxnSpMkLst>
        </pc:cxnChg>
        <pc:cxnChg chg="add del">
          <ac:chgData name="来宾用户" userId="" providerId="Windows Live" clId="Web-{5EF27BB6-4048-464F-BA88-C57351B720AD}" dt="2022-01-13T18:45:53.938" v="511"/>
          <ac:cxnSpMkLst>
            <pc:docMk/>
            <pc:sldMk cId="3703284816" sldId="285"/>
            <ac:cxnSpMk id="12" creationId="{FBD463FC-4CA8-4FF4-85A3-AF9F4B98D210}"/>
          </ac:cxnSpMkLst>
        </pc:cxnChg>
        <pc:cxnChg chg="add">
          <ac:chgData name="来宾用户" userId="" providerId="Windows Live" clId="Web-{5EF27BB6-4048-464F-BA88-C57351B720AD}" dt="2022-01-13T18:45:53.970" v="512"/>
          <ac:cxnSpMkLst>
            <pc:docMk/>
            <pc:sldMk cId="3703284816" sldId="285"/>
            <ac:cxnSpMk id="13" creationId="{C884B8F8-FDC9-498B-9960-5D7260AFCB03}"/>
          </ac:cxnSpMkLst>
        </pc:cxnChg>
        <pc:cxnChg chg="add del">
          <ac:chgData name="来宾用户" userId="" providerId="Windows Live" clId="Web-{5EF27BB6-4048-464F-BA88-C57351B720AD}" dt="2022-01-13T18:45:53.938" v="511"/>
          <ac:cxnSpMkLst>
            <pc:docMk/>
            <pc:sldMk cId="3703284816" sldId="285"/>
            <ac:cxnSpMk id="14" creationId="{A56012FD-74A8-4C91-B318-435CF2B71927}"/>
          </ac:cxnSpMkLst>
        </pc:cxnChg>
        <pc:cxnChg chg="add del">
          <ac:chgData name="来宾用户" userId="" providerId="Windows Live" clId="Web-{5EF27BB6-4048-464F-BA88-C57351B720AD}" dt="2022-01-13T18:45:53.938" v="511"/>
          <ac:cxnSpMkLst>
            <pc:docMk/>
            <pc:sldMk cId="3703284816" sldId="285"/>
            <ac:cxnSpMk id="18" creationId="{373AAE2E-5D6B-4952-A4BB-546C49F8DE4B}"/>
          </ac:cxnSpMkLst>
        </pc:cxnChg>
        <pc:cxnChg chg="add">
          <ac:chgData name="来宾用户" userId="" providerId="Windows Live" clId="Web-{5EF27BB6-4048-464F-BA88-C57351B720AD}" dt="2022-01-13T18:45:53.970" v="512"/>
          <ac:cxnSpMkLst>
            <pc:docMk/>
            <pc:sldMk cId="3703284816" sldId="285"/>
            <ac:cxnSpMk id="24" creationId="{A24DAE64-2302-42EA-8239-F2F0775CA5AD}"/>
          </ac:cxnSpMkLst>
        </pc:cxnChg>
      </pc:sldChg>
      <pc:sldChg chg="addSp delSp modSp new mod setBg">
        <pc:chgData name="来宾用户" userId="" providerId="Windows Live" clId="Web-{5EF27BB6-4048-464F-BA88-C57351B720AD}" dt="2022-01-13T19:07:40.521" v="758" actId="1076"/>
        <pc:sldMkLst>
          <pc:docMk/>
          <pc:sldMk cId="829424533" sldId="286"/>
        </pc:sldMkLst>
        <pc:spChg chg="add mod ord">
          <ac:chgData name="来宾用户" userId="" providerId="Windows Live" clId="Web-{5EF27BB6-4048-464F-BA88-C57351B720AD}" dt="2022-01-13T18:52:57.558" v="575" actId="20577"/>
          <ac:spMkLst>
            <pc:docMk/>
            <pc:sldMk cId="829424533" sldId="286"/>
            <ac:spMk id="3" creationId="{6305C7C0-C5A6-4660-AAAD-4E33838AB95E}"/>
          </ac:spMkLst>
        </pc:spChg>
        <pc:spChg chg="add del">
          <ac:chgData name="来宾用户" userId="" providerId="Windows Live" clId="Web-{5EF27BB6-4048-464F-BA88-C57351B720AD}" dt="2022-01-13T18:49:49.975" v="536"/>
          <ac:spMkLst>
            <pc:docMk/>
            <pc:sldMk cId="829424533" sldId="286"/>
            <ac:spMk id="4" creationId="{F4D9B83A-790C-40DA-8D9D-25B2A43112A7}"/>
          </ac:spMkLst>
        </pc:spChg>
        <pc:spChg chg="add del">
          <ac:chgData name="来宾用户" userId="" providerId="Windows Live" clId="Web-{5EF27BB6-4048-464F-BA88-C57351B720AD}" dt="2022-01-13T18:49:35.928" v="534"/>
          <ac:spMkLst>
            <pc:docMk/>
            <pc:sldMk cId="829424533" sldId="286"/>
            <ac:spMk id="5" creationId="{0CABCAE3-64FC-4149-819F-2C1812824154}"/>
          </ac:spMkLst>
        </pc:spChg>
        <pc:spChg chg="add del">
          <ac:chgData name="来宾用户" userId="" providerId="Windows Live" clId="Web-{5EF27BB6-4048-464F-BA88-C57351B720AD}" dt="2022-01-13T18:49:11.662" v="530"/>
          <ac:spMkLst>
            <pc:docMk/>
            <pc:sldMk cId="829424533" sldId="286"/>
            <ac:spMk id="8" creationId="{0CABCAE3-64FC-4149-819F-2C1812824154}"/>
          </ac:spMkLst>
        </pc:spChg>
        <pc:spChg chg="add del">
          <ac:chgData name="来宾用户" userId="" providerId="Windows Live" clId="Web-{5EF27BB6-4048-464F-BA88-C57351B720AD}" dt="2022-01-13T18:49:35.928" v="534"/>
          <ac:spMkLst>
            <pc:docMk/>
            <pc:sldMk cId="829424533" sldId="286"/>
            <ac:spMk id="11" creationId="{35C3D674-3D59-4E93-80CA-0C0A9095E816}"/>
          </ac:spMkLst>
        </pc:spChg>
        <pc:spChg chg="add del">
          <ac:chgData name="来宾用户" userId="" providerId="Windows Live" clId="Web-{5EF27BB6-4048-464F-BA88-C57351B720AD}" dt="2022-01-13T18:49:35.928" v="534"/>
          <ac:spMkLst>
            <pc:docMk/>
            <pc:sldMk cId="829424533" sldId="286"/>
            <ac:spMk id="15" creationId="{EF2A81E1-BCBE-426B-8C09-33274E69409D}"/>
          </ac:spMkLst>
        </pc:spChg>
        <pc:spChg chg="add del">
          <ac:chgData name="来宾用户" userId="" providerId="Windows Live" clId="Web-{5EF27BB6-4048-464F-BA88-C57351B720AD}" dt="2022-01-13T18:49:11.662" v="530"/>
          <ac:spMkLst>
            <pc:docMk/>
            <pc:sldMk cId="829424533" sldId="286"/>
            <ac:spMk id="16" creationId="{C630F413-44CE-4746-9821-9E0107978E7A}"/>
          </ac:spMkLst>
        </pc:spChg>
        <pc:spChg chg="add del">
          <ac:chgData name="来宾用户" userId="" providerId="Windows Live" clId="Web-{5EF27BB6-4048-464F-BA88-C57351B720AD}" dt="2022-01-13T18:49:11.662" v="530"/>
          <ac:spMkLst>
            <pc:docMk/>
            <pc:sldMk cId="829424533" sldId="286"/>
            <ac:spMk id="18" creationId="{22D671B1-B099-4F9C-B9CC-9D22B4DAF8A8}"/>
          </ac:spMkLst>
        </pc:spChg>
        <pc:spChg chg="add mod">
          <ac:chgData name="来宾用户" userId="" providerId="Windows Live" clId="Web-{5EF27BB6-4048-464F-BA88-C57351B720AD}" dt="2022-01-13T19:07:40.521" v="758" actId="1076"/>
          <ac:spMkLst>
            <pc:docMk/>
            <pc:sldMk cId="829424533" sldId="286"/>
            <ac:spMk id="21" creationId="{219893CC-0D58-4127-B7F2-4601BD12C124}"/>
          </ac:spMkLst>
        </pc:spChg>
        <pc:spChg chg="add del">
          <ac:chgData name="来宾用户" userId="" providerId="Windows Live" clId="Web-{5EF27BB6-4048-464F-BA88-C57351B720AD}" dt="2022-01-13T18:49:11.662" v="530"/>
          <ac:spMkLst>
            <pc:docMk/>
            <pc:sldMk cId="829424533" sldId="286"/>
            <ac:spMk id="22" creationId="{898488B7-DBD3-40E7-B54B-4DA6C5693EF3}"/>
          </ac:spMkLst>
        </pc:spChg>
        <pc:spChg chg="add del">
          <ac:chgData name="来宾用户" userId="" providerId="Windows Live" clId="Web-{5EF27BB6-4048-464F-BA88-C57351B720AD}" dt="2022-01-13T18:49:53.335" v="537"/>
          <ac:spMkLst>
            <pc:docMk/>
            <pc:sldMk cId="829424533" sldId="286"/>
            <ac:spMk id="29" creationId="{0CABCAE3-64FC-4149-819F-2C1812824154}"/>
          </ac:spMkLst>
        </pc:spChg>
        <pc:spChg chg="add del">
          <ac:chgData name="来宾用户" userId="" providerId="Windows Live" clId="Web-{5EF27BB6-4048-464F-BA88-C57351B720AD}" dt="2022-01-13T18:50:13.742" v="538"/>
          <ac:spMkLst>
            <pc:docMk/>
            <pc:sldMk cId="829424533" sldId="286"/>
            <ac:spMk id="40" creationId="{0CABCAE3-64FC-4149-819F-2C1812824154}"/>
          </ac:spMkLst>
        </pc:spChg>
        <pc:spChg chg="add del">
          <ac:chgData name="来宾用户" userId="" providerId="Windows Live" clId="Web-{5EF27BB6-4048-464F-BA88-C57351B720AD}" dt="2022-01-13T18:50:13.742" v="538"/>
          <ac:spMkLst>
            <pc:docMk/>
            <pc:sldMk cId="829424533" sldId="286"/>
            <ac:spMk id="48" creationId="{1669046F-5838-4C7A-BBE8-A77F40FD9C7F}"/>
          </ac:spMkLst>
        </pc:spChg>
        <pc:spChg chg="add del">
          <ac:chgData name="来宾用户" userId="" providerId="Windows Live" clId="Web-{5EF27BB6-4048-464F-BA88-C57351B720AD}" dt="2022-01-13T18:50:13.742" v="538"/>
          <ac:spMkLst>
            <pc:docMk/>
            <pc:sldMk cId="829424533" sldId="286"/>
            <ac:spMk id="50" creationId="{2D5E6CDB-92ED-43A1-9491-C46E2C8E9956}"/>
          </ac:spMkLst>
        </pc:spChg>
        <pc:spChg chg="add del">
          <ac:chgData name="来宾用户" userId="" providerId="Windows Live" clId="Web-{5EF27BB6-4048-464F-BA88-C57351B720AD}" dt="2022-01-13T18:50:13.742" v="538"/>
          <ac:spMkLst>
            <pc:docMk/>
            <pc:sldMk cId="829424533" sldId="286"/>
            <ac:spMk id="56" creationId="{23B9DAF8-7DB4-40CB-85F8-7E02F95C6CA7}"/>
          </ac:spMkLst>
        </pc:spChg>
        <pc:spChg chg="add">
          <ac:chgData name="来宾用户" userId="" providerId="Windows Live" clId="Web-{5EF27BB6-4048-464F-BA88-C57351B720AD}" dt="2022-01-13T18:50:13.742" v="538"/>
          <ac:spMkLst>
            <pc:docMk/>
            <pc:sldMk cId="829424533" sldId="286"/>
            <ac:spMk id="67" creationId="{0CABCAE3-64FC-4149-819F-2C1812824154}"/>
          </ac:spMkLst>
        </pc:spChg>
        <pc:spChg chg="add">
          <ac:chgData name="来宾用户" userId="" providerId="Windows Live" clId="Web-{5EF27BB6-4048-464F-BA88-C57351B720AD}" dt="2022-01-13T18:50:13.742" v="538"/>
          <ac:spMkLst>
            <pc:docMk/>
            <pc:sldMk cId="829424533" sldId="286"/>
            <ac:spMk id="75" creationId="{45C76AC0-BB6B-419E-A327-AFA29750080A}"/>
          </ac:spMkLst>
        </pc:spChg>
        <pc:spChg chg="add">
          <ac:chgData name="来宾用户" userId="" providerId="Windows Live" clId="Web-{5EF27BB6-4048-464F-BA88-C57351B720AD}" dt="2022-01-13T18:50:13.742" v="538"/>
          <ac:spMkLst>
            <pc:docMk/>
            <pc:sldMk cId="829424533" sldId="286"/>
            <ac:spMk id="79" creationId="{8B0E4246-09B8-46D7-A0D2-4D264863AD39}"/>
          </ac:spMkLst>
        </pc:spChg>
        <pc:grpChg chg="add del">
          <ac:chgData name="来宾用户" userId="" providerId="Windows Live" clId="Web-{5EF27BB6-4048-464F-BA88-C57351B720AD}" dt="2022-01-13T18:50:13.742" v="538"/>
          <ac:grpSpMkLst>
            <pc:docMk/>
            <pc:sldMk cId="829424533" sldId="286"/>
            <ac:grpSpMk id="52" creationId="{EBB966BC-DC49-4138-8DEF-B1CD13033926}"/>
          </ac:grpSpMkLst>
        </pc:grpChg>
        <pc:picChg chg="add del mod ord">
          <ac:chgData name="来宾用户" userId="" providerId="Windows Live" clId="Web-{5EF27BB6-4048-464F-BA88-C57351B720AD}" dt="2022-01-13T18:50:34.430" v="541"/>
          <ac:picMkLst>
            <pc:docMk/>
            <pc:sldMk cId="829424533" sldId="286"/>
            <ac:picMk id="2" creationId="{9B2D9D7A-826B-41A0-BB4B-A55EC603BC50}"/>
          </ac:picMkLst>
        </pc:picChg>
        <pc:picChg chg="add del">
          <ac:chgData name="来宾用户" userId="" providerId="Windows Live" clId="Web-{5EF27BB6-4048-464F-BA88-C57351B720AD}" dt="2022-01-13T18:49:35.928" v="534"/>
          <ac:picMkLst>
            <pc:docMk/>
            <pc:sldMk cId="829424533" sldId="286"/>
            <ac:picMk id="6" creationId="{012FDCFE-9AD2-4D8A-8CBF-B3AA37EBF6DD}"/>
          </ac:picMkLst>
        </pc:picChg>
        <pc:picChg chg="add del">
          <ac:chgData name="来宾用户" userId="" providerId="Windows Live" clId="Web-{5EF27BB6-4048-464F-BA88-C57351B720AD}" dt="2022-01-13T18:49:11.662" v="530"/>
          <ac:picMkLst>
            <pc:docMk/>
            <pc:sldMk cId="829424533" sldId="286"/>
            <ac:picMk id="10" creationId="{012FDCFE-9AD2-4D8A-8CBF-B3AA37EBF6DD}"/>
          </ac:picMkLst>
        </pc:picChg>
        <pc:picChg chg="add del">
          <ac:chgData name="来宾用户" userId="" providerId="Windows Live" clId="Web-{5EF27BB6-4048-464F-BA88-C57351B720AD}" dt="2022-01-13T18:49:35.928" v="534"/>
          <ac:picMkLst>
            <pc:docMk/>
            <pc:sldMk cId="829424533" sldId="286"/>
            <ac:picMk id="17" creationId="{39D1DDD4-5BB3-45BA-B9B3-06B62299AD79}"/>
          </ac:picMkLst>
        </pc:picChg>
        <pc:picChg chg="add mod">
          <ac:chgData name="来宾用户" userId="" providerId="Windows Live" clId="Web-{5EF27BB6-4048-464F-BA88-C57351B720AD}" dt="2022-01-13T18:51:24.634" v="573" actId="1076"/>
          <ac:picMkLst>
            <pc:docMk/>
            <pc:sldMk cId="829424533" sldId="286"/>
            <ac:picMk id="19" creationId="{DDD7E3E6-243E-418D-B8F0-D38E8E51750A}"/>
          </ac:picMkLst>
        </pc:picChg>
        <pc:picChg chg="add del">
          <ac:chgData name="来宾用户" userId="" providerId="Windows Live" clId="Web-{5EF27BB6-4048-464F-BA88-C57351B720AD}" dt="2022-01-13T18:49:53.335" v="537"/>
          <ac:picMkLst>
            <pc:docMk/>
            <pc:sldMk cId="829424533" sldId="286"/>
            <ac:picMk id="31" creationId="{012FDCFE-9AD2-4D8A-8CBF-B3AA37EBF6DD}"/>
          </ac:picMkLst>
        </pc:picChg>
        <pc:picChg chg="add del">
          <ac:chgData name="来宾用户" userId="" providerId="Windows Live" clId="Web-{5EF27BB6-4048-464F-BA88-C57351B720AD}" dt="2022-01-13T18:50:13.742" v="538"/>
          <ac:picMkLst>
            <pc:docMk/>
            <pc:sldMk cId="829424533" sldId="286"/>
            <ac:picMk id="42" creationId="{012FDCFE-9AD2-4D8A-8CBF-B3AA37EBF6DD}"/>
          </ac:picMkLst>
        </pc:picChg>
        <pc:picChg chg="add del">
          <ac:chgData name="来宾用户" userId="" providerId="Windows Live" clId="Web-{5EF27BB6-4048-464F-BA88-C57351B720AD}" dt="2022-01-13T18:50:13.742" v="538"/>
          <ac:picMkLst>
            <pc:docMk/>
            <pc:sldMk cId="829424533" sldId="286"/>
            <ac:picMk id="60" creationId="{7EFCF05C-6070-460B-8E60-12BE3EFD19F0}"/>
          </ac:picMkLst>
        </pc:picChg>
        <pc:picChg chg="add">
          <ac:chgData name="来宾用户" userId="" providerId="Windows Live" clId="Web-{5EF27BB6-4048-464F-BA88-C57351B720AD}" dt="2022-01-13T18:50:13.742" v="538"/>
          <ac:picMkLst>
            <pc:docMk/>
            <pc:sldMk cId="829424533" sldId="286"/>
            <ac:picMk id="69" creationId="{012FDCFE-9AD2-4D8A-8CBF-B3AA37EBF6DD}"/>
          </ac:picMkLst>
        </pc:picChg>
        <pc:picChg chg="add">
          <ac:chgData name="来宾用户" userId="" providerId="Windows Live" clId="Web-{5EF27BB6-4048-464F-BA88-C57351B720AD}" dt="2022-01-13T18:50:13.742" v="538"/>
          <ac:picMkLst>
            <pc:docMk/>
            <pc:sldMk cId="829424533" sldId="286"/>
            <ac:picMk id="81" creationId="{F50C8D8D-B32F-4194-8321-164EC442750E}"/>
          </ac:picMkLst>
        </pc:picChg>
        <pc:cxnChg chg="add del">
          <ac:chgData name="来宾用户" userId="" providerId="Windows Live" clId="Web-{5EF27BB6-4048-464F-BA88-C57351B720AD}" dt="2022-01-13T18:49:35.928" v="534"/>
          <ac:cxnSpMkLst>
            <pc:docMk/>
            <pc:sldMk cId="829424533" sldId="286"/>
            <ac:cxnSpMk id="7" creationId="{FBD463FC-4CA8-4FF4-85A3-AF9F4B98D210}"/>
          </ac:cxnSpMkLst>
        </pc:cxnChg>
        <pc:cxnChg chg="add del">
          <ac:chgData name="来宾用户" userId="" providerId="Windows Live" clId="Web-{5EF27BB6-4048-464F-BA88-C57351B720AD}" dt="2022-01-13T18:49:35.928" v="534"/>
          <ac:cxnSpMkLst>
            <pc:docMk/>
            <pc:sldMk cId="829424533" sldId="286"/>
            <ac:cxnSpMk id="9" creationId="{A56012FD-74A8-4C91-B318-435CF2B71927}"/>
          </ac:cxnSpMkLst>
        </pc:cxnChg>
        <pc:cxnChg chg="add del">
          <ac:chgData name="来宾用户" userId="" providerId="Windows Live" clId="Web-{5EF27BB6-4048-464F-BA88-C57351B720AD}" dt="2022-01-13T18:49:11.662" v="530"/>
          <ac:cxnSpMkLst>
            <pc:docMk/>
            <pc:sldMk cId="829424533" sldId="286"/>
            <ac:cxnSpMk id="12" creationId="{FBD463FC-4CA8-4FF4-85A3-AF9F4B98D210}"/>
          </ac:cxnSpMkLst>
        </pc:cxnChg>
        <pc:cxnChg chg="add del">
          <ac:chgData name="来宾用户" userId="" providerId="Windows Live" clId="Web-{5EF27BB6-4048-464F-BA88-C57351B720AD}" dt="2022-01-13T18:49:35.928" v="534"/>
          <ac:cxnSpMkLst>
            <pc:docMk/>
            <pc:sldMk cId="829424533" sldId="286"/>
            <ac:cxnSpMk id="13" creationId="{C884B8F8-FDC9-498B-9960-5D7260AFCB03}"/>
          </ac:cxnSpMkLst>
        </pc:cxnChg>
        <pc:cxnChg chg="add del">
          <ac:chgData name="来宾用户" userId="" providerId="Windows Live" clId="Web-{5EF27BB6-4048-464F-BA88-C57351B720AD}" dt="2022-01-13T18:49:11.662" v="530"/>
          <ac:cxnSpMkLst>
            <pc:docMk/>
            <pc:sldMk cId="829424533" sldId="286"/>
            <ac:cxnSpMk id="14" creationId="{A56012FD-74A8-4C91-B318-435CF2B71927}"/>
          </ac:cxnSpMkLst>
        </pc:cxnChg>
        <pc:cxnChg chg="add del">
          <ac:chgData name="来宾用户" userId="" providerId="Windows Live" clId="Web-{5EF27BB6-4048-464F-BA88-C57351B720AD}" dt="2022-01-13T18:49:11.662" v="530"/>
          <ac:cxnSpMkLst>
            <pc:docMk/>
            <pc:sldMk cId="829424533" sldId="286"/>
            <ac:cxnSpMk id="20" creationId="{7552FBEF-FA69-427B-8245-0A518E0513D5}"/>
          </ac:cxnSpMkLst>
        </pc:cxnChg>
        <pc:cxnChg chg="add del">
          <ac:chgData name="来宾用户" userId="" providerId="Windows Live" clId="Web-{5EF27BB6-4048-464F-BA88-C57351B720AD}" dt="2022-01-13T18:49:35.928" v="534"/>
          <ac:cxnSpMkLst>
            <pc:docMk/>
            <pc:sldMk cId="829424533" sldId="286"/>
            <ac:cxnSpMk id="24" creationId="{A24DAE64-2302-42EA-8239-F2F0775CA5AD}"/>
          </ac:cxnSpMkLst>
        </pc:cxnChg>
        <pc:cxnChg chg="add del">
          <ac:chgData name="来宾用户" userId="" providerId="Windows Live" clId="Web-{5EF27BB6-4048-464F-BA88-C57351B720AD}" dt="2022-01-13T18:49:53.335" v="537"/>
          <ac:cxnSpMkLst>
            <pc:docMk/>
            <pc:sldMk cId="829424533" sldId="286"/>
            <ac:cxnSpMk id="33" creationId="{FBD463FC-4CA8-4FF4-85A3-AF9F4B98D210}"/>
          </ac:cxnSpMkLst>
        </pc:cxnChg>
        <pc:cxnChg chg="add del">
          <ac:chgData name="来宾用户" userId="" providerId="Windows Live" clId="Web-{5EF27BB6-4048-464F-BA88-C57351B720AD}" dt="2022-01-13T18:49:53.335" v="537"/>
          <ac:cxnSpMkLst>
            <pc:docMk/>
            <pc:sldMk cId="829424533" sldId="286"/>
            <ac:cxnSpMk id="35" creationId="{A56012FD-74A8-4C91-B318-435CF2B71927}"/>
          </ac:cxnSpMkLst>
        </pc:cxnChg>
        <pc:cxnChg chg="add del">
          <ac:chgData name="来宾用户" userId="" providerId="Windows Live" clId="Web-{5EF27BB6-4048-464F-BA88-C57351B720AD}" dt="2022-01-13T18:50:13.742" v="538"/>
          <ac:cxnSpMkLst>
            <pc:docMk/>
            <pc:sldMk cId="829424533" sldId="286"/>
            <ac:cxnSpMk id="44" creationId="{FBD463FC-4CA8-4FF4-85A3-AF9F4B98D210}"/>
          </ac:cxnSpMkLst>
        </pc:cxnChg>
        <pc:cxnChg chg="add del">
          <ac:chgData name="来宾用户" userId="" providerId="Windows Live" clId="Web-{5EF27BB6-4048-464F-BA88-C57351B720AD}" dt="2022-01-13T18:50:13.742" v="538"/>
          <ac:cxnSpMkLst>
            <pc:docMk/>
            <pc:sldMk cId="829424533" sldId="286"/>
            <ac:cxnSpMk id="46" creationId="{A56012FD-74A8-4C91-B318-435CF2B71927}"/>
          </ac:cxnSpMkLst>
        </pc:cxnChg>
        <pc:cxnChg chg="add del">
          <ac:chgData name="来宾用户" userId="" providerId="Windows Live" clId="Web-{5EF27BB6-4048-464F-BA88-C57351B720AD}" dt="2022-01-13T18:50:13.742" v="538"/>
          <ac:cxnSpMkLst>
            <pc:docMk/>
            <pc:sldMk cId="829424533" sldId="286"/>
            <ac:cxnSpMk id="58" creationId="{606AED2C-61BA-485C-9DD4-B23B6280F9D8}"/>
          </ac:cxnSpMkLst>
        </pc:cxnChg>
        <pc:cxnChg chg="add del">
          <ac:chgData name="来宾用户" userId="" providerId="Windows Live" clId="Web-{5EF27BB6-4048-464F-BA88-C57351B720AD}" dt="2022-01-13T18:50:13.742" v="538"/>
          <ac:cxnSpMkLst>
            <pc:docMk/>
            <pc:sldMk cId="829424533" sldId="286"/>
            <ac:cxnSpMk id="62" creationId="{CFD731F1-726F-453E-9516-3058095DE995}"/>
          </ac:cxnSpMkLst>
        </pc:cxnChg>
        <pc:cxnChg chg="add">
          <ac:chgData name="来宾用户" userId="" providerId="Windows Live" clId="Web-{5EF27BB6-4048-464F-BA88-C57351B720AD}" dt="2022-01-13T18:50:13.742" v="538"/>
          <ac:cxnSpMkLst>
            <pc:docMk/>
            <pc:sldMk cId="829424533" sldId="286"/>
            <ac:cxnSpMk id="71" creationId="{FBD463FC-4CA8-4FF4-85A3-AF9F4B98D210}"/>
          </ac:cxnSpMkLst>
        </pc:cxnChg>
        <pc:cxnChg chg="add">
          <ac:chgData name="来宾用户" userId="" providerId="Windows Live" clId="Web-{5EF27BB6-4048-464F-BA88-C57351B720AD}" dt="2022-01-13T18:50:13.742" v="538"/>
          <ac:cxnSpMkLst>
            <pc:docMk/>
            <pc:sldMk cId="829424533" sldId="286"/>
            <ac:cxnSpMk id="73" creationId="{A56012FD-74A8-4C91-B318-435CF2B71927}"/>
          </ac:cxnSpMkLst>
        </pc:cxnChg>
        <pc:cxnChg chg="add">
          <ac:chgData name="来宾用户" userId="" providerId="Windows Live" clId="Web-{5EF27BB6-4048-464F-BA88-C57351B720AD}" dt="2022-01-13T18:50:13.742" v="538"/>
          <ac:cxnSpMkLst>
            <pc:docMk/>
            <pc:sldMk cId="829424533" sldId="286"/>
            <ac:cxnSpMk id="77" creationId="{B3E0B6A3-E197-43D6-82D5-7455DAB1A746}"/>
          </ac:cxnSpMkLst>
        </pc:cxnChg>
        <pc:cxnChg chg="add">
          <ac:chgData name="来宾用户" userId="" providerId="Windows Live" clId="Web-{5EF27BB6-4048-464F-BA88-C57351B720AD}" dt="2022-01-13T18:50:13.742" v="538"/>
          <ac:cxnSpMkLst>
            <pc:docMk/>
            <pc:sldMk cId="829424533" sldId="286"/>
            <ac:cxnSpMk id="83" creationId="{5BD24D8B-8573-4260-B700-E860AD6D2A8E}"/>
          </ac:cxnSpMkLst>
        </pc:cxnChg>
      </pc:sldChg>
      <pc:sldChg chg="addSp delSp modSp new mod setBg">
        <pc:chgData name="来宾用户" userId="" providerId="Windows Live" clId="Web-{5EF27BB6-4048-464F-BA88-C57351B720AD}" dt="2022-01-13T19:07:00.208" v="750"/>
        <pc:sldMkLst>
          <pc:docMk/>
          <pc:sldMk cId="2603688620" sldId="287"/>
        </pc:sldMkLst>
        <pc:spChg chg="add mod">
          <ac:chgData name="来宾用户" userId="" providerId="Windows Live" clId="Web-{5EF27BB6-4048-464F-BA88-C57351B720AD}" dt="2022-01-13T18:56:35.001" v="602" actId="20577"/>
          <ac:spMkLst>
            <pc:docMk/>
            <pc:sldMk cId="2603688620" sldId="287"/>
            <ac:spMk id="3" creationId="{B1EFA344-31F6-4336-BDF6-4BE6C462DD94}"/>
          </ac:spMkLst>
        </pc:spChg>
        <pc:spChg chg="add">
          <ac:chgData name="来宾用户" userId="" providerId="Windows Live" clId="Web-{5EF27BB6-4048-464F-BA88-C57351B720AD}" dt="2022-01-13T19:07:00.208" v="750"/>
          <ac:spMkLst>
            <pc:docMk/>
            <pc:sldMk cId="2603688620" sldId="287"/>
            <ac:spMk id="5" creationId="{EBDFA936-23C5-4A71-9A76-8869A5D8AF92}"/>
          </ac:spMkLst>
        </pc:spChg>
        <pc:spChg chg="add">
          <ac:chgData name="来宾用户" userId="" providerId="Windows Live" clId="Web-{5EF27BB6-4048-464F-BA88-C57351B720AD}" dt="2022-01-13T18:53:49.434" v="580"/>
          <ac:spMkLst>
            <pc:docMk/>
            <pc:sldMk cId="2603688620" sldId="287"/>
            <ac:spMk id="8" creationId="{0CABCAE3-64FC-4149-819F-2C1812824154}"/>
          </ac:spMkLst>
        </pc:spChg>
        <pc:spChg chg="add">
          <ac:chgData name="来宾用户" userId="" providerId="Windows Live" clId="Web-{5EF27BB6-4048-464F-BA88-C57351B720AD}" dt="2022-01-13T18:53:49.434" v="580"/>
          <ac:spMkLst>
            <pc:docMk/>
            <pc:sldMk cId="2603688620" sldId="287"/>
            <ac:spMk id="16" creationId="{35C3D674-3D59-4E93-80CA-0C0A9095E816}"/>
          </ac:spMkLst>
        </pc:spChg>
        <pc:spChg chg="add">
          <ac:chgData name="来宾用户" userId="" providerId="Windows Live" clId="Web-{5EF27BB6-4048-464F-BA88-C57351B720AD}" dt="2022-01-13T18:53:49.434" v="580"/>
          <ac:spMkLst>
            <pc:docMk/>
            <pc:sldMk cId="2603688620" sldId="287"/>
            <ac:spMk id="20" creationId="{EF2A81E1-BCBE-426B-8C09-33274E69409D}"/>
          </ac:spMkLst>
        </pc:spChg>
        <pc:picChg chg="add del mod ord">
          <ac:chgData name="来宾用户" userId="" providerId="Windows Live" clId="Web-{5EF27BB6-4048-464F-BA88-C57351B720AD}" dt="2022-01-13T18:53:58.856" v="583"/>
          <ac:picMkLst>
            <pc:docMk/>
            <pc:sldMk cId="2603688620" sldId="287"/>
            <ac:picMk id="2" creationId="{8C6AF621-F6F1-4F66-A849-A0B7DB2EA47E}"/>
          </ac:picMkLst>
        </pc:picChg>
        <pc:picChg chg="add mod">
          <ac:chgData name="来宾用户" userId="" providerId="Windows Live" clId="Web-{5EF27BB6-4048-464F-BA88-C57351B720AD}" dt="2022-01-13T18:54:19.654" v="589" actId="1076"/>
          <ac:picMkLst>
            <pc:docMk/>
            <pc:sldMk cId="2603688620" sldId="287"/>
            <ac:picMk id="4" creationId="{B03728B1-7610-4245-A76A-EA0B917E1E3C}"/>
          </ac:picMkLst>
        </pc:picChg>
        <pc:picChg chg="add">
          <ac:chgData name="来宾用户" userId="" providerId="Windows Live" clId="Web-{5EF27BB6-4048-464F-BA88-C57351B720AD}" dt="2022-01-13T18:53:49.434" v="580"/>
          <ac:picMkLst>
            <pc:docMk/>
            <pc:sldMk cId="2603688620" sldId="287"/>
            <ac:picMk id="10" creationId="{012FDCFE-9AD2-4D8A-8CBF-B3AA37EBF6DD}"/>
          </ac:picMkLst>
        </pc:picChg>
        <pc:picChg chg="add">
          <ac:chgData name="来宾用户" userId="" providerId="Windows Live" clId="Web-{5EF27BB6-4048-464F-BA88-C57351B720AD}" dt="2022-01-13T18:53:49.434" v="580"/>
          <ac:picMkLst>
            <pc:docMk/>
            <pc:sldMk cId="2603688620" sldId="287"/>
            <ac:picMk id="22" creationId="{39D1DDD4-5BB3-45BA-B9B3-06B62299AD79}"/>
          </ac:picMkLst>
        </pc:picChg>
        <pc:cxnChg chg="add">
          <ac:chgData name="来宾用户" userId="" providerId="Windows Live" clId="Web-{5EF27BB6-4048-464F-BA88-C57351B720AD}" dt="2022-01-13T18:53:49.434" v="580"/>
          <ac:cxnSpMkLst>
            <pc:docMk/>
            <pc:sldMk cId="2603688620" sldId="287"/>
            <ac:cxnSpMk id="12" creationId="{FBD463FC-4CA8-4FF4-85A3-AF9F4B98D210}"/>
          </ac:cxnSpMkLst>
        </pc:cxnChg>
        <pc:cxnChg chg="add">
          <ac:chgData name="来宾用户" userId="" providerId="Windows Live" clId="Web-{5EF27BB6-4048-464F-BA88-C57351B720AD}" dt="2022-01-13T18:53:49.434" v="580"/>
          <ac:cxnSpMkLst>
            <pc:docMk/>
            <pc:sldMk cId="2603688620" sldId="287"/>
            <ac:cxnSpMk id="14" creationId="{A56012FD-74A8-4C91-B318-435CF2B71927}"/>
          </ac:cxnSpMkLst>
        </pc:cxnChg>
        <pc:cxnChg chg="add">
          <ac:chgData name="来宾用户" userId="" providerId="Windows Live" clId="Web-{5EF27BB6-4048-464F-BA88-C57351B720AD}" dt="2022-01-13T18:53:49.434" v="580"/>
          <ac:cxnSpMkLst>
            <pc:docMk/>
            <pc:sldMk cId="2603688620" sldId="287"/>
            <ac:cxnSpMk id="18" creationId="{C884B8F8-FDC9-498B-9960-5D7260AFCB03}"/>
          </ac:cxnSpMkLst>
        </pc:cxnChg>
        <pc:cxnChg chg="add">
          <ac:chgData name="来宾用户" userId="" providerId="Windows Live" clId="Web-{5EF27BB6-4048-464F-BA88-C57351B720AD}" dt="2022-01-13T18:53:49.434" v="580"/>
          <ac:cxnSpMkLst>
            <pc:docMk/>
            <pc:sldMk cId="2603688620" sldId="287"/>
            <ac:cxnSpMk id="24" creationId="{A24DAE64-2302-42EA-8239-F2F0775CA5AD}"/>
          </ac:cxnSpMkLst>
        </pc:cxnChg>
      </pc:sldChg>
      <pc:sldChg chg="addSp delSp modSp new mod setBg">
        <pc:chgData name="来宾用户" userId="" providerId="Windows Live" clId="Web-{5EF27BB6-4048-464F-BA88-C57351B720AD}" dt="2022-01-13T19:07:52.865" v="761" actId="1076"/>
        <pc:sldMkLst>
          <pc:docMk/>
          <pc:sldMk cId="461966504" sldId="288"/>
        </pc:sldMkLst>
        <pc:spChg chg="add mod ord">
          <ac:chgData name="来宾用户" userId="" providerId="Windows Live" clId="Web-{5EF27BB6-4048-464F-BA88-C57351B720AD}" dt="2022-01-13T19:01:40.805" v="655" actId="20577"/>
          <ac:spMkLst>
            <pc:docMk/>
            <pc:sldMk cId="461966504" sldId="288"/>
            <ac:spMk id="3" creationId="{3862509A-0546-4341-9417-08129C4C08F6}"/>
          </ac:spMkLst>
        </pc:spChg>
        <pc:spChg chg="add del">
          <ac:chgData name="来宾用户" userId="" providerId="Windows Live" clId="Web-{5EF27BB6-4048-464F-BA88-C57351B720AD}" dt="2022-01-13T19:00:57.835" v="637"/>
          <ac:spMkLst>
            <pc:docMk/>
            <pc:sldMk cId="461966504" sldId="288"/>
            <ac:spMk id="5" creationId="{3E1A76D2-B8D0-4CAD-A793-1505C29B6A6D}"/>
          </ac:spMkLst>
        </pc:spChg>
        <pc:spChg chg="add mod">
          <ac:chgData name="来宾用户" userId="" providerId="Windows Live" clId="Web-{5EF27BB6-4048-464F-BA88-C57351B720AD}" dt="2022-01-13T19:07:52.865" v="761" actId="1076"/>
          <ac:spMkLst>
            <pc:docMk/>
            <pc:sldMk cId="461966504" sldId="288"/>
            <ac:spMk id="6" creationId="{AD4B85D4-ED0C-4733-AFDC-F285A8263A9E}"/>
          </ac:spMkLst>
        </pc:spChg>
        <pc:spChg chg="add del">
          <ac:chgData name="来宾用户" userId="" providerId="Windows Live" clId="Web-{5EF27BB6-4048-464F-BA88-C57351B720AD}" dt="2022-01-13T18:57:50.565" v="613"/>
          <ac:spMkLst>
            <pc:docMk/>
            <pc:sldMk cId="461966504" sldId="288"/>
            <ac:spMk id="8" creationId="{0CABCAE3-64FC-4149-819F-2C1812824154}"/>
          </ac:spMkLst>
        </pc:spChg>
        <pc:spChg chg="add del">
          <ac:chgData name="来宾用户" userId="" providerId="Windows Live" clId="Web-{5EF27BB6-4048-464F-BA88-C57351B720AD}" dt="2022-01-13T18:57:50.565" v="613"/>
          <ac:spMkLst>
            <pc:docMk/>
            <pc:sldMk cId="461966504" sldId="288"/>
            <ac:spMk id="16" creationId="{35C3D674-3D59-4E93-80CA-0C0A9095E816}"/>
          </ac:spMkLst>
        </pc:spChg>
        <pc:spChg chg="add del">
          <ac:chgData name="来宾用户" userId="" providerId="Windows Live" clId="Web-{5EF27BB6-4048-464F-BA88-C57351B720AD}" dt="2022-01-13T18:57:50.565" v="613"/>
          <ac:spMkLst>
            <pc:docMk/>
            <pc:sldMk cId="461966504" sldId="288"/>
            <ac:spMk id="20" creationId="{EF2A81E1-BCBE-426B-8C09-33274E69409D}"/>
          </ac:spMkLst>
        </pc:spChg>
        <pc:spChg chg="add">
          <ac:chgData name="来宾用户" userId="" providerId="Windows Live" clId="Web-{5EF27BB6-4048-464F-BA88-C57351B720AD}" dt="2022-01-13T18:57:50.565" v="613"/>
          <ac:spMkLst>
            <pc:docMk/>
            <pc:sldMk cId="461966504" sldId="288"/>
            <ac:spMk id="29" creationId="{0CABCAE3-64FC-4149-819F-2C1812824154}"/>
          </ac:spMkLst>
        </pc:spChg>
        <pc:spChg chg="add">
          <ac:chgData name="来宾用户" userId="" providerId="Windows Live" clId="Web-{5EF27BB6-4048-464F-BA88-C57351B720AD}" dt="2022-01-13T18:57:50.565" v="613"/>
          <ac:spMkLst>
            <pc:docMk/>
            <pc:sldMk cId="461966504" sldId="288"/>
            <ac:spMk id="37" creationId="{45C76AC0-BB6B-419E-A327-AFA29750080A}"/>
          </ac:spMkLst>
        </pc:spChg>
        <pc:spChg chg="add">
          <ac:chgData name="来宾用户" userId="" providerId="Windows Live" clId="Web-{5EF27BB6-4048-464F-BA88-C57351B720AD}" dt="2022-01-13T18:57:50.565" v="613"/>
          <ac:spMkLst>
            <pc:docMk/>
            <pc:sldMk cId="461966504" sldId="288"/>
            <ac:spMk id="41" creationId="{8B0E4246-09B8-46D7-A0D2-4D264863AD39}"/>
          </ac:spMkLst>
        </pc:spChg>
        <pc:picChg chg="add del mod ord">
          <ac:chgData name="来宾用户" userId="" providerId="Windows Live" clId="Web-{5EF27BB6-4048-464F-BA88-C57351B720AD}" dt="2022-01-13T18:58:02.362" v="616"/>
          <ac:picMkLst>
            <pc:docMk/>
            <pc:sldMk cId="461966504" sldId="288"/>
            <ac:picMk id="2" creationId="{60CA81AE-7E85-4230-AC3A-C27DD1B23886}"/>
          </ac:picMkLst>
        </pc:picChg>
        <pc:picChg chg="add mod">
          <ac:chgData name="来宾用户" userId="" providerId="Windows Live" clId="Web-{5EF27BB6-4048-464F-BA88-C57351B720AD}" dt="2022-01-13T18:59:06.582" v="635" actId="1076"/>
          <ac:picMkLst>
            <pc:docMk/>
            <pc:sldMk cId="461966504" sldId="288"/>
            <ac:picMk id="4" creationId="{16239D30-CEAD-4531-85C1-9DB033A14180}"/>
          </ac:picMkLst>
        </pc:picChg>
        <pc:picChg chg="add del">
          <ac:chgData name="来宾用户" userId="" providerId="Windows Live" clId="Web-{5EF27BB6-4048-464F-BA88-C57351B720AD}" dt="2022-01-13T18:57:50.565" v="613"/>
          <ac:picMkLst>
            <pc:docMk/>
            <pc:sldMk cId="461966504" sldId="288"/>
            <ac:picMk id="10" creationId="{012FDCFE-9AD2-4D8A-8CBF-B3AA37EBF6DD}"/>
          </ac:picMkLst>
        </pc:picChg>
        <pc:picChg chg="add del">
          <ac:chgData name="来宾用户" userId="" providerId="Windows Live" clId="Web-{5EF27BB6-4048-464F-BA88-C57351B720AD}" dt="2022-01-13T18:57:50.565" v="613"/>
          <ac:picMkLst>
            <pc:docMk/>
            <pc:sldMk cId="461966504" sldId="288"/>
            <ac:picMk id="22" creationId="{39D1DDD4-5BB3-45BA-B9B3-06B62299AD79}"/>
          </ac:picMkLst>
        </pc:picChg>
        <pc:picChg chg="add">
          <ac:chgData name="来宾用户" userId="" providerId="Windows Live" clId="Web-{5EF27BB6-4048-464F-BA88-C57351B720AD}" dt="2022-01-13T18:57:50.565" v="613"/>
          <ac:picMkLst>
            <pc:docMk/>
            <pc:sldMk cId="461966504" sldId="288"/>
            <ac:picMk id="31" creationId="{012FDCFE-9AD2-4D8A-8CBF-B3AA37EBF6DD}"/>
          </ac:picMkLst>
        </pc:picChg>
        <pc:picChg chg="add">
          <ac:chgData name="来宾用户" userId="" providerId="Windows Live" clId="Web-{5EF27BB6-4048-464F-BA88-C57351B720AD}" dt="2022-01-13T18:57:50.565" v="613"/>
          <ac:picMkLst>
            <pc:docMk/>
            <pc:sldMk cId="461966504" sldId="288"/>
            <ac:picMk id="43" creationId="{F50C8D8D-B32F-4194-8321-164EC442750E}"/>
          </ac:picMkLst>
        </pc:picChg>
        <pc:cxnChg chg="add del">
          <ac:chgData name="来宾用户" userId="" providerId="Windows Live" clId="Web-{5EF27BB6-4048-464F-BA88-C57351B720AD}" dt="2022-01-13T18:57:50.565" v="613"/>
          <ac:cxnSpMkLst>
            <pc:docMk/>
            <pc:sldMk cId="461966504" sldId="288"/>
            <ac:cxnSpMk id="12" creationId="{FBD463FC-4CA8-4FF4-85A3-AF9F4B98D210}"/>
          </ac:cxnSpMkLst>
        </pc:cxnChg>
        <pc:cxnChg chg="add del">
          <ac:chgData name="来宾用户" userId="" providerId="Windows Live" clId="Web-{5EF27BB6-4048-464F-BA88-C57351B720AD}" dt="2022-01-13T18:57:50.565" v="613"/>
          <ac:cxnSpMkLst>
            <pc:docMk/>
            <pc:sldMk cId="461966504" sldId="288"/>
            <ac:cxnSpMk id="14" creationId="{A56012FD-74A8-4C91-B318-435CF2B71927}"/>
          </ac:cxnSpMkLst>
        </pc:cxnChg>
        <pc:cxnChg chg="add del">
          <ac:chgData name="来宾用户" userId="" providerId="Windows Live" clId="Web-{5EF27BB6-4048-464F-BA88-C57351B720AD}" dt="2022-01-13T18:57:50.565" v="613"/>
          <ac:cxnSpMkLst>
            <pc:docMk/>
            <pc:sldMk cId="461966504" sldId="288"/>
            <ac:cxnSpMk id="18" creationId="{C884B8F8-FDC9-498B-9960-5D7260AFCB03}"/>
          </ac:cxnSpMkLst>
        </pc:cxnChg>
        <pc:cxnChg chg="add del">
          <ac:chgData name="来宾用户" userId="" providerId="Windows Live" clId="Web-{5EF27BB6-4048-464F-BA88-C57351B720AD}" dt="2022-01-13T18:57:50.565" v="613"/>
          <ac:cxnSpMkLst>
            <pc:docMk/>
            <pc:sldMk cId="461966504" sldId="288"/>
            <ac:cxnSpMk id="24" creationId="{A24DAE64-2302-42EA-8239-F2F0775CA5AD}"/>
          </ac:cxnSpMkLst>
        </pc:cxnChg>
        <pc:cxnChg chg="add">
          <ac:chgData name="来宾用户" userId="" providerId="Windows Live" clId="Web-{5EF27BB6-4048-464F-BA88-C57351B720AD}" dt="2022-01-13T18:57:50.565" v="613"/>
          <ac:cxnSpMkLst>
            <pc:docMk/>
            <pc:sldMk cId="461966504" sldId="288"/>
            <ac:cxnSpMk id="33" creationId="{FBD463FC-4CA8-4FF4-85A3-AF9F4B98D210}"/>
          </ac:cxnSpMkLst>
        </pc:cxnChg>
        <pc:cxnChg chg="add">
          <ac:chgData name="来宾用户" userId="" providerId="Windows Live" clId="Web-{5EF27BB6-4048-464F-BA88-C57351B720AD}" dt="2022-01-13T18:57:50.565" v="613"/>
          <ac:cxnSpMkLst>
            <pc:docMk/>
            <pc:sldMk cId="461966504" sldId="288"/>
            <ac:cxnSpMk id="35" creationId="{A56012FD-74A8-4C91-B318-435CF2B71927}"/>
          </ac:cxnSpMkLst>
        </pc:cxnChg>
        <pc:cxnChg chg="add">
          <ac:chgData name="来宾用户" userId="" providerId="Windows Live" clId="Web-{5EF27BB6-4048-464F-BA88-C57351B720AD}" dt="2022-01-13T18:57:50.565" v="613"/>
          <ac:cxnSpMkLst>
            <pc:docMk/>
            <pc:sldMk cId="461966504" sldId="288"/>
            <ac:cxnSpMk id="39" creationId="{B3E0B6A3-E197-43D6-82D5-7455DAB1A746}"/>
          </ac:cxnSpMkLst>
        </pc:cxnChg>
        <pc:cxnChg chg="add">
          <ac:chgData name="来宾用户" userId="" providerId="Windows Live" clId="Web-{5EF27BB6-4048-464F-BA88-C57351B720AD}" dt="2022-01-13T18:57:50.565" v="613"/>
          <ac:cxnSpMkLst>
            <pc:docMk/>
            <pc:sldMk cId="461966504" sldId="288"/>
            <ac:cxnSpMk id="45" creationId="{5BD24D8B-8573-4260-B700-E860AD6D2A8E}"/>
          </ac:cxnSpMkLst>
        </pc:cxnChg>
      </pc:sldChg>
      <pc:sldChg chg="addSp delSp modSp new mod setBg">
        <pc:chgData name="来宾用户" userId="" providerId="Windows Live" clId="Web-{5EF27BB6-4048-464F-BA88-C57351B720AD}" dt="2022-01-13T19:07:02.348" v="751"/>
        <pc:sldMkLst>
          <pc:docMk/>
          <pc:sldMk cId="1335380998" sldId="289"/>
        </pc:sldMkLst>
        <pc:spChg chg="add mod">
          <ac:chgData name="来宾用户" userId="" providerId="Windows Live" clId="Web-{5EF27BB6-4048-464F-BA88-C57351B720AD}" dt="2022-01-13T19:03:38.656" v="706" actId="20577"/>
          <ac:spMkLst>
            <pc:docMk/>
            <pc:sldMk cId="1335380998" sldId="289"/>
            <ac:spMk id="2" creationId="{ABAACA45-7884-4FEF-8A34-4BF67EF7B2CC}"/>
          </ac:spMkLst>
        </pc:spChg>
        <pc:spChg chg="add">
          <ac:chgData name="来宾用户" userId="" providerId="Windows Live" clId="Web-{5EF27BB6-4048-464F-BA88-C57351B720AD}" dt="2022-01-13T19:07:02.348" v="751"/>
          <ac:spMkLst>
            <pc:docMk/>
            <pc:sldMk cId="1335380998" sldId="289"/>
            <ac:spMk id="6" creationId="{ADE70616-1AB3-444C-B8B5-0354E2490E57}"/>
          </ac:spMkLst>
        </pc:spChg>
        <pc:spChg chg="add">
          <ac:chgData name="来宾用户" userId="" providerId="Windows Live" clId="Web-{5EF27BB6-4048-464F-BA88-C57351B720AD}" dt="2022-01-13T19:02:44.733" v="661"/>
          <ac:spMkLst>
            <pc:docMk/>
            <pc:sldMk cId="1335380998" sldId="289"/>
            <ac:spMk id="8" creationId="{0CABCAE3-64FC-4149-819F-2C1812824154}"/>
          </ac:spMkLst>
        </pc:spChg>
        <pc:spChg chg="add">
          <ac:chgData name="来宾用户" userId="" providerId="Windows Live" clId="Web-{5EF27BB6-4048-464F-BA88-C57351B720AD}" dt="2022-01-13T19:02:44.733" v="661"/>
          <ac:spMkLst>
            <pc:docMk/>
            <pc:sldMk cId="1335380998" sldId="289"/>
            <ac:spMk id="16" creationId="{35C3D674-3D59-4E93-80CA-0C0A9095E816}"/>
          </ac:spMkLst>
        </pc:spChg>
        <pc:spChg chg="add">
          <ac:chgData name="来宾用户" userId="" providerId="Windows Live" clId="Web-{5EF27BB6-4048-464F-BA88-C57351B720AD}" dt="2022-01-13T19:02:44.733" v="661"/>
          <ac:spMkLst>
            <pc:docMk/>
            <pc:sldMk cId="1335380998" sldId="289"/>
            <ac:spMk id="20" creationId="{EF2A81E1-BCBE-426B-8C09-33274E69409D}"/>
          </ac:spMkLst>
        </pc:spChg>
        <pc:picChg chg="add del mod">
          <ac:chgData name="来宾用户" userId="" providerId="Windows Live" clId="Web-{5EF27BB6-4048-464F-BA88-C57351B720AD}" dt="2022-01-13T19:02:49.358" v="662"/>
          <ac:picMkLst>
            <pc:docMk/>
            <pc:sldMk cId="1335380998" sldId="289"/>
            <ac:picMk id="3" creationId="{25F48F7B-7FEB-4161-AD11-CCF7A3031D6A}"/>
          </ac:picMkLst>
        </pc:picChg>
        <pc:picChg chg="add del mod">
          <ac:chgData name="来宾用户" userId="" providerId="Windows Live" clId="Web-{5EF27BB6-4048-464F-BA88-C57351B720AD}" dt="2022-01-13T19:06:11.066" v="739"/>
          <ac:picMkLst>
            <pc:docMk/>
            <pc:sldMk cId="1335380998" sldId="289"/>
            <ac:picMk id="4" creationId="{A64EF97F-925A-4F8B-898B-41BAD9A2D70C}"/>
          </ac:picMkLst>
        </pc:picChg>
        <pc:picChg chg="add mod">
          <ac:chgData name="来宾用户" userId="" providerId="Windows Live" clId="Web-{5EF27BB6-4048-464F-BA88-C57351B720AD}" dt="2022-01-13T19:06:24.082" v="744" actId="1076"/>
          <ac:picMkLst>
            <pc:docMk/>
            <pc:sldMk cId="1335380998" sldId="289"/>
            <ac:picMk id="5" creationId="{B54DEF12-D0EA-4E96-A912-E9F57F6731F4}"/>
          </ac:picMkLst>
        </pc:picChg>
        <pc:picChg chg="add">
          <ac:chgData name="来宾用户" userId="" providerId="Windows Live" clId="Web-{5EF27BB6-4048-464F-BA88-C57351B720AD}" dt="2022-01-13T19:02:44.733" v="661"/>
          <ac:picMkLst>
            <pc:docMk/>
            <pc:sldMk cId="1335380998" sldId="289"/>
            <ac:picMk id="10" creationId="{012FDCFE-9AD2-4D8A-8CBF-B3AA37EBF6DD}"/>
          </ac:picMkLst>
        </pc:picChg>
        <pc:picChg chg="add">
          <ac:chgData name="来宾用户" userId="" providerId="Windows Live" clId="Web-{5EF27BB6-4048-464F-BA88-C57351B720AD}" dt="2022-01-13T19:02:44.733" v="661"/>
          <ac:picMkLst>
            <pc:docMk/>
            <pc:sldMk cId="1335380998" sldId="289"/>
            <ac:picMk id="22" creationId="{39D1DDD4-5BB3-45BA-B9B3-06B62299AD79}"/>
          </ac:picMkLst>
        </pc:picChg>
        <pc:cxnChg chg="add">
          <ac:chgData name="来宾用户" userId="" providerId="Windows Live" clId="Web-{5EF27BB6-4048-464F-BA88-C57351B720AD}" dt="2022-01-13T19:02:44.733" v="661"/>
          <ac:cxnSpMkLst>
            <pc:docMk/>
            <pc:sldMk cId="1335380998" sldId="289"/>
            <ac:cxnSpMk id="12" creationId="{FBD463FC-4CA8-4FF4-85A3-AF9F4B98D210}"/>
          </ac:cxnSpMkLst>
        </pc:cxnChg>
        <pc:cxnChg chg="add">
          <ac:chgData name="来宾用户" userId="" providerId="Windows Live" clId="Web-{5EF27BB6-4048-464F-BA88-C57351B720AD}" dt="2022-01-13T19:02:44.733" v="661"/>
          <ac:cxnSpMkLst>
            <pc:docMk/>
            <pc:sldMk cId="1335380998" sldId="289"/>
            <ac:cxnSpMk id="14" creationId="{A56012FD-74A8-4C91-B318-435CF2B71927}"/>
          </ac:cxnSpMkLst>
        </pc:cxnChg>
        <pc:cxnChg chg="add">
          <ac:chgData name="来宾用户" userId="" providerId="Windows Live" clId="Web-{5EF27BB6-4048-464F-BA88-C57351B720AD}" dt="2022-01-13T19:02:44.733" v="661"/>
          <ac:cxnSpMkLst>
            <pc:docMk/>
            <pc:sldMk cId="1335380998" sldId="289"/>
            <ac:cxnSpMk id="18" creationId="{C884B8F8-FDC9-498B-9960-5D7260AFCB03}"/>
          </ac:cxnSpMkLst>
        </pc:cxnChg>
        <pc:cxnChg chg="add">
          <ac:chgData name="来宾用户" userId="" providerId="Windows Live" clId="Web-{5EF27BB6-4048-464F-BA88-C57351B720AD}" dt="2022-01-13T19:02:44.733" v="661"/>
          <ac:cxnSpMkLst>
            <pc:docMk/>
            <pc:sldMk cId="1335380998" sldId="289"/>
            <ac:cxnSpMk id="24" creationId="{A24DAE64-2302-42EA-8239-F2F0775CA5AD}"/>
          </ac:cxnSpMkLst>
        </pc:cxnChg>
      </pc:sldChg>
      <pc:sldChg chg="addSp delSp modSp new mod setBg">
        <pc:chgData name="来宾用户" userId="" providerId="Windows Live" clId="Web-{5EF27BB6-4048-464F-BA88-C57351B720AD}" dt="2022-01-13T19:07:58.975" v="763" actId="1076"/>
        <pc:sldMkLst>
          <pc:docMk/>
          <pc:sldMk cId="2367243240" sldId="290"/>
        </pc:sldMkLst>
        <pc:spChg chg="add del mod">
          <ac:chgData name="来宾用户" userId="" providerId="Windows Live" clId="Web-{5EF27BB6-4048-464F-BA88-C57351B720AD}" dt="2022-01-13T19:04:03.016" v="713"/>
          <ac:spMkLst>
            <pc:docMk/>
            <pc:sldMk cId="2367243240" sldId="290"/>
            <ac:spMk id="2" creationId="{89716A5B-6698-4A8C-A3A8-A2BB90602FE7}"/>
          </ac:spMkLst>
        </pc:spChg>
        <pc:spChg chg="add mod ord">
          <ac:chgData name="来宾用户" userId="" providerId="Windows Live" clId="Web-{5EF27BB6-4048-464F-BA88-C57351B720AD}" dt="2022-01-13T19:05:42.972" v="738" actId="20577"/>
          <ac:spMkLst>
            <pc:docMk/>
            <pc:sldMk cId="2367243240" sldId="290"/>
            <ac:spMk id="4" creationId="{7D3CB135-7439-4F65-B310-65F10BA687AE}"/>
          </ac:spMkLst>
        </pc:spChg>
        <pc:spChg chg="add del">
          <ac:chgData name="来宾用户" userId="" providerId="Windows Live" clId="Web-{5EF27BB6-4048-464F-BA88-C57351B720AD}" dt="2022-01-13T19:04:19.282" v="718"/>
          <ac:spMkLst>
            <pc:docMk/>
            <pc:sldMk cId="2367243240" sldId="290"/>
            <ac:spMk id="5" creationId="{5669452A-0B05-49A1-A9AC-5F2531E5F684}"/>
          </ac:spMkLst>
        </pc:spChg>
        <pc:spChg chg="add mod">
          <ac:chgData name="来宾用户" userId="" providerId="Windows Live" clId="Web-{5EF27BB6-4048-464F-BA88-C57351B720AD}" dt="2022-01-13T19:07:58.975" v="763" actId="1076"/>
          <ac:spMkLst>
            <pc:docMk/>
            <pc:sldMk cId="2367243240" sldId="290"/>
            <ac:spMk id="8" creationId="{183B057C-45FA-400B-8655-1371F9231F91}"/>
          </ac:spMkLst>
        </pc:spChg>
        <pc:spChg chg="add del">
          <ac:chgData name="来宾用户" userId="" providerId="Windows Live" clId="Web-{5EF27BB6-4048-464F-BA88-C57351B720AD}" dt="2022-01-13T19:04:34.439" v="723"/>
          <ac:spMkLst>
            <pc:docMk/>
            <pc:sldMk cId="2367243240" sldId="290"/>
            <ac:spMk id="11" creationId="{0CABCAE3-64FC-4149-819F-2C1812824154}"/>
          </ac:spMkLst>
        </pc:spChg>
        <pc:spChg chg="add del">
          <ac:chgData name="来宾用户" userId="" providerId="Windows Live" clId="Web-{5EF27BB6-4048-464F-BA88-C57351B720AD}" dt="2022-01-13T19:04:34.439" v="723"/>
          <ac:spMkLst>
            <pc:docMk/>
            <pc:sldMk cId="2367243240" sldId="290"/>
            <ac:spMk id="19" creationId="{35C3D674-3D59-4E93-80CA-0C0A9095E816}"/>
          </ac:spMkLst>
        </pc:spChg>
        <pc:spChg chg="add del">
          <ac:chgData name="来宾用户" userId="" providerId="Windows Live" clId="Web-{5EF27BB6-4048-464F-BA88-C57351B720AD}" dt="2022-01-13T19:04:34.439" v="723"/>
          <ac:spMkLst>
            <pc:docMk/>
            <pc:sldMk cId="2367243240" sldId="290"/>
            <ac:spMk id="23" creationId="{EF2A81E1-BCBE-426B-8C09-33274E69409D}"/>
          </ac:spMkLst>
        </pc:spChg>
        <pc:spChg chg="add">
          <ac:chgData name="来宾用户" userId="" providerId="Windows Live" clId="Web-{5EF27BB6-4048-464F-BA88-C57351B720AD}" dt="2022-01-13T19:04:34.439" v="723"/>
          <ac:spMkLst>
            <pc:docMk/>
            <pc:sldMk cId="2367243240" sldId="290"/>
            <ac:spMk id="32" creationId="{0CABCAE3-64FC-4149-819F-2C1812824154}"/>
          </ac:spMkLst>
        </pc:spChg>
        <pc:spChg chg="add">
          <ac:chgData name="来宾用户" userId="" providerId="Windows Live" clId="Web-{5EF27BB6-4048-464F-BA88-C57351B720AD}" dt="2022-01-13T19:04:34.439" v="723"/>
          <ac:spMkLst>
            <pc:docMk/>
            <pc:sldMk cId="2367243240" sldId="290"/>
            <ac:spMk id="40" creationId="{45C76AC0-BB6B-419E-A327-AFA29750080A}"/>
          </ac:spMkLst>
        </pc:spChg>
        <pc:spChg chg="add">
          <ac:chgData name="来宾用户" userId="" providerId="Windows Live" clId="Web-{5EF27BB6-4048-464F-BA88-C57351B720AD}" dt="2022-01-13T19:04:34.439" v="723"/>
          <ac:spMkLst>
            <pc:docMk/>
            <pc:sldMk cId="2367243240" sldId="290"/>
            <ac:spMk id="44" creationId="{8B0E4246-09B8-46D7-A0D2-4D264863AD39}"/>
          </ac:spMkLst>
        </pc:spChg>
        <pc:picChg chg="add del mod">
          <ac:chgData name="来宾用户" userId="" providerId="Windows Live" clId="Web-{5EF27BB6-4048-464F-BA88-C57351B720AD}" dt="2022-01-13T19:04:11.688" v="716"/>
          <ac:picMkLst>
            <pc:docMk/>
            <pc:sldMk cId="2367243240" sldId="290"/>
            <ac:picMk id="3" creationId="{B4D5C731-2F5C-4524-8E15-A07CA1C95AF6}"/>
          </ac:picMkLst>
        </pc:picChg>
        <pc:picChg chg="add del mod">
          <ac:chgData name="来宾用户" userId="" providerId="Windows Live" clId="Web-{5EF27BB6-4048-464F-BA88-C57351B720AD}" dt="2022-01-13T19:04:37.736" v="724"/>
          <ac:picMkLst>
            <pc:docMk/>
            <pc:sldMk cId="2367243240" sldId="290"/>
            <ac:picMk id="6" creationId="{AD25F610-327D-4870-BFF1-28164DC938AC}"/>
          </ac:picMkLst>
        </pc:picChg>
        <pc:picChg chg="add mod">
          <ac:chgData name="来宾用户" userId="" providerId="Windows Live" clId="Web-{5EF27BB6-4048-464F-BA88-C57351B720AD}" dt="2022-01-13T19:05:28.643" v="728" actId="1076"/>
          <ac:picMkLst>
            <pc:docMk/>
            <pc:sldMk cId="2367243240" sldId="290"/>
            <ac:picMk id="7" creationId="{96FEBCD6-2FB1-43A2-AD37-A01EC0C4FB20}"/>
          </ac:picMkLst>
        </pc:picChg>
        <pc:picChg chg="add del">
          <ac:chgData name="来宾用户" userId="" providerId="Windows Live" clId="Web-{5EF27BB6-4048-464F-BA88-C57351B720AD}" dt="2022-01-13T19:04:34.439" v="723"/>
          <ac:picMkLst>
            <pc:docMk/>
            <pc:sldMk cId="2367243240" sldId="290"/>
            <ac:picMk id="13" creationId="{012FDCFE-9AD2-4D8A-8CBF-B3AA37EBF6DD}"/>
          </ac:picMkLst>
        </pc:picChg>
        <pc:picChg chg="add del">
          <ac:chgData name="来宾用户" userId="" providerId="Windows Live" clId="Web-{5EF27BB6-4048-464F-BA88-C57351B720AD}" dt="2022-01-13T19:04:34.439" v="723"/>
          <ac:picMkLst>
            <pc:docMk/>
            <pc:sldMk cId="2367243240" sldId="290"/>
            <ac:picMk id="25" creationId="{39D1DDD4-5BB3-45BA-B9B3-06B62299AD79}"/>
          </ac:picMkLst>
        </pc:picChg>
        <pc:picChg chg="add">
          <ac:chgData name="来宾用户" userId="" providerId="Windows Live" clId="Web-{5EF27BB6-4048-464F-BA88-C57351B720AD}" dt="2022-01-13T19:04:34.439" v="723"/>
          <ac:picMkLst>
            <pc:docMk/>
            <pc:sldMk cId="2367243240" sldId="290"/>
            <ac:picMk id="34" creationId="{012FDCFE-9AD2-4D8A-8CBF-B3AA37EBF6DD}"/>
          </ac:picMkLst>
        </pc:picChg>
        <pc:picChg chg="add">
          <ac:chgData name="来宾用户" userId="" providerId="Windows Live" clId="Web-{5EF27BB6-4048-464F-BA88-C57351B720AD}" dt="2022-01-13T19:04:34.439" v="723"/>
          <ac:picMkLst>
            <pc:docMk/>
            <pc:sldMk cId="2367243240" sldId="290"/>
            <ac:picMk id="46" creationId="{F50C8D8D-B32F-4194-8321-164EC442750E}"/>
          </ac:picMkLst>
        </pc:picChg>
        <pc:cxnChg chg="add del">
          <ac:chgData name="来宾用户" userId="" providerId="Windows Live" clId="Web-{5EF27BB6-4048-464F-BA88-C57351B720AD}" dt="2022-01-13T19:04:34.439" v="723"/>
          <ac:cxnSpMkLst>
            <pc:docMk/>
            <pc:sldMk cId="2367243240" sldId="290"/>
            <ac:cxnSpMk id="15" creationId="{FBD463FC-4CA8-4FF4-85A3-AF9F4B98D210}"/>
          </ac:cxnSpMkLst>
        </pc:cxnChg>
        <pc:cxnChg chg="add del">
          <ac:chgData name="来宾用户" userId="" providerId="Windows Live" clId="Web-{5EF27BB6-4048-464F-BA88-C57351B720AD}" dt="2022-01-13T19:04:34.439" v="723"/>
          <ac:cxnSpMkLst>
            <pc:docMk/>
            <pc:sldMk cId="2367243240" sldId="290"/>
            <ac:cxnSpMk id="17" creationId="{A56012FD-74A8-4C91-B318-435CF2B71927}"/>
          </ac:cxnSpMkLst>
        </pc:cxnChg>
        <pc:cxnChg chg="add del">
          <ac:chgData name="来宾用户" userId="" providerId="Windows Live" clId="Web-{5EF27BB6-4048-464F-BA88-C57351B720AD}" dt="2022-01-13T19:04:34.439" v="723"/>
          <ac:cxnSpMkLst>
            <pc:docMk/>
            <pc:sldMk cId="2367243240" sldId="290"/>
            <ac:cxnSpMk id="21" creationId="{C884B8F8-FDC9-498B-9960-5D7260AFCB03}"/>
          </ac:cxnSpMkLst>
        </pc:cxnChg>
        <pc:cxnChg chg="add del">
          <ac:chgData name="来宾用户" userId="" providerId="Windows Live" clId="Web-{5EF27BB6-4048-464F-BA88-C57351B720AD}" dt="2022-01-13T19:04:34.439" v="723"/>
          <ac:cxnSpMkLst>
            <pc:docMk/>
            <pc:sldMk cId="2367243240" sldId="290"/>
            <ac:cxnSpMk id="27" creationId="{A24DAE64-2302-42EA-8239-F2F0775CA5AD}"/>
          </ac:cxnSpMkLst>
        </pc:cxnChg>
        <pc:cxnChg chg="add">
          <ac:chgData name="来宾用户" userId="" providerId="Windows Live" clId="Web-{5EF27BB6-4048-464F-BA88-C57351B720AD}" dt="2022-01-13T19:04:34.439" v="723"/>
          <ac:cxnSpMkLst>
            <pc:docMk/>
            <pc:sldMk cId="2367243240" sldId="290"/>
            <ac:cxnSpMk id="36" creationId="{FBD463FC-4CA8-4FF4-85A3-AF9F4B98D210}"/>
          </ac:cxnSpMkLst>
        </pc:cxnChg>
        <pc:cxnChg chg="add">
          <ac:chgData name="来宾用户" userId="" providerId="Windows Live" clId="Web-{5EF27BB6-4048-464F-BA88-C57351B720AD}" dt="2022-01-13T19:04:34.439" v="723"/>
          <ac:cxnSpMkLst>
            <pc:docMk/>
            <pc:sldMk cId="2367243240" sldId="290"/>
            <ac:cxnSpMk id="38" creationId="{A56012FD-74A8-4C91-B318-435CF2B71927}"/>
          </ac:cxnSpMkLst>
        </pc:cxnChg>
        <pc:cxnChg chg="add">
          <ac:chgData name="来宾用户" userId="" providerId="Windows Live" clId="Web-{5EF27BB6-4048-464F-BA88-C57351B720AD}" dt="2022-01-13T19:04:34.439" v="723"/>
          <ac:cxnSpMkLst>
            <pc:docMk/>
            <pc:sldMk cId="2367243240" sldId="290"/>
            <ac:cxnSpMk id="42" creationId="{B3E0B6A3-E197-43D6-82D5-7455DAB1A746}"/>
          </ac:cxnSpMkLst>
        </pc:cxnChg>
        <pc:cxnChg chg="add">
          <ac:chgData name="来宾用户" userId="" providerId="Windows Live" clId="Web-{5EF27BB6-4048-464F-BA88-C57351B720AD}" dt="2022-01-13T19:04:34.439" v="723"/>
          <ac:cxnSpMkLst>
            <pc:docMk/>
            <pc:sldMk cId="2367243240" sldId="290"/>
            <ac:cxnSpMk id="48" creationId="{5BD24D8B-8573-4260-B700-E860AD6D2A8E}"/>
          </ac:cxnSpMkLst>
        </pc:cxnChg>
      </pc:sldChg>
      <pc:sldChg chg="addSp delSp modSp add ord replId">
        <pc:chgData name="来宾用户" userId="" providerId="Windows Live" clId="Web-{5EF27BB6-4048-464F-BA88-C57351B720AD}" dt="2022-01-13T19:12:13.856" v="795" actId="1076"/>
        <pc:sldMkLst>
          <pc:docMk/>
          <pc:sldMk cId="894934265" sldId="291"/>
        </pc:sldMkLst>
        <pc:spChg chg="mod">
          <ac:chgData name="来宾用户" userId="" providerId="Windows Live" clId="Web-{5EF27BB6-4048-464F-BA88-C57351B720AD}" dt="2022-01-13T19:10:16.791" v="787" actId="20577"/>
          <ac:spMkLst>
            <pc:docMk/>
            <pc:sldMk cId="894934265" sldId="291"/>
            <ac:spMk id="5" creationId="{0F48D60E-C1F0-4F9F-B21C-C1C3E8A8129F}"/>
          </ac:spMkLst>
        </pc:spChg>
        <pc:picChg chg="del">
          <ac:chgData name="来宾用户" userId="" providerId="Windows Live" clId="Web-{5EF27BB6-4048-464F-BA88-C57351B720AD}" dt="2022-01-13T19:09:38.180" v="777"/>
          <ac:picMkLst>
            <pc:docMk/>
            <pc:sldMk cId="894934265" sldId="291"/>
            <ac:picMk id="2" creationId="{3BD6F1D5-7D4A-4B62-BB75-77080A828B6D}"/>
          </ac:picMkLst>
        </pc:picChg>
        <pc:picChg chg="add del mod">
          <ac:chgData name="来宾用户" userId="" providerId="Windows Live" clId="Web-{5EF27BB6-4048-464F-BA88-C57351B720AD}" dt="2022-01-13T19:09:46.118" v="781"/>
          <ac:picMkLst>
            <pc:docMk/>
            <pc:sldMk cId="894934265" sldId="291"/>
            <ac:picMk id="3" creationId="{D7771C9A-FE1F-44BF-9D1C-ABA1128368A8}"/>
          </ac:picMkLst>
        </pc:picChg>
        <pc:picChg chg="add mod">
          <ac:chgData name="来宾用户" userId="" providerId="Windows Live" clId="Web-{5EF27BB6-4048-464F-BA88-C57351B720AD}" dt="2022-01-13T19:12:13.856" v="795" actId="1076"/>
          <ac:picMkLst>
            <pc:docMk/>
            <pc:sldMk cId="894934265" sldId="291"/>
            <ac:picMk id="4" creationId="{9F4A378E-BB19-4B23-9986-E5E2FCC833BC}"/>
          </ac:picMkLst>
        </pc:picChg>
      </pc:sldChg>
      <pc:sldMasterChg chg="add del addSldLayout delSldLayout">
        <pc:chgData name="来宾用户" userId="" providerId="Windows Live" clId="Web-{5EF27BB6-4048-464F-BA88-C57351B720AD}" dt="2022-01-13T18:02:20.954" v="97"/>
        <pc:sldMasterMkLst>
          <pc:docMk/>
          <pc:sldMasterMk cId="2031837273" sldId="2147483719"/>
        </pc:sldMasterMkLst>
        <pc:sldLayoutChg chg="add del">
          <pc:chgData name="来宾用户" userId="" providerId="Windows Live" clId="Web-{5EF27BB6-4048-464F-BA88-C57351B720AD}" dt="2022-01-13T18:02:20.954" v="97"/>
          <pc:sldLayoutMkLst>
            <pc:docMk/>
            <pc:sldMasterMk cId="2031837273" sldId="2147483719"/>
            <pc:sldLayoutMk cId="3535088101" sldId="2147483720"/>
          </pc:sldLayoutMkLst>
        </pc:sldLayoutChg>
        <pc:sldLayoutChg chg="add del">
          <pc:chgData name="来宾用户" userId="" providerId="Windows Live" clId="Web-{5EF27BB6-4048-464F-BA88-C57351B720AD}" dt="2022-01-13T18:02:20.954" v="97"/>
          <pc:sldLayoutMkLst>
            <pc:docMk/>
            <pc:sldMasterMk cId="2031837273" sldId="2147483719"/>
            <pc:sldLayoutMk cId="274776166" sldId="2147483721"/>
          </pc:sldLayoutMkLst>
        </pc:sldLayoutChg>
        <pc:sldLayoutChg chg="add del">
          <pc:chgData name="来宾用户" userId="" providerId="Windows Live" clId="Web-{5EF27BB6-4048-464F-BA88-C57351B720AD}" dt="2022-01-13T18:02:20.954" v="97"/>
          <pc:sldLayoutMkLst>
            <pc:docMk/>
            <pc:sldMasterMk cId="2031837273" sldId="2147483719"/>
            <pc:sldLayoutMk cId="3833777719" sldId="2147483722"/>
          </pc:sldLayoutMkLst>
        </pc:sldLayoutChg>
        <pc:sldLayoutChg chg="add del">
          <pc:chgData name="来宾用户" userId="" providerId="Windows Live" clId="Web-{5EF27BB6-4048-464F-BA88-C57351B720AD}" dt="2022-01-13T18:02:20.954" v="97"/>
          <pc:sldLayoutMkLst>
            <pc:docMk/>
            <pc:sldMasterMk cId="2031837273" sldId="2147483719"/>
            <pc:sldLayoutMk cId="1300236278" sldId="2147483723"/>
          </pc:sldLayoutMkLst>
        </pc:sldLayoutChg>
        <pc:sldLayoutChg chg="add del">
          <pc:chgData name="来宾用户" userId="" providerId="Windows Live" clId="Web-{5EF27BB6-4048-464F-BA88-C57351B720AD}" dt="2022-01-13T18:02:20.954" v="97"/>
          <pc:sldLayoutMkLst>
            <pc:docMk/>
            <pc:sldMasterMk cId="2031837273" sldId="2147483719"/>
            <pc:sldLayoutMk cId="43184426" sldId="2147483724"/>
          </pc:sldLayoutMkLst>
        </pc:sldLayoutChg>
        <pc:sldLayoutChg chg="add del">
          <pc:chgData name="来宾用户" userId="" providerId="Windows Live" clId="Web-{5EF27BB6-4048-464F-BA88-C57351B720AD}" dt="2022-01-13T18:02:20.954" v="97"/>
          <pc:sldLayoutMkLst>
            <pc:docMk/>
            <pc:sldMasterMk cId="2031837273" sldId="2147483719"/>
            <pc:sldLayoutMk cId="1783736232" sldId="2147483725"/>
          </pc:sldLayoutMkLst>
        </pc:sldLayoutChg>
        <pc:sldLayoutChg chg="add del">
          <pc:chgData name="来宾用户" userId="" providerId="Windows Live" clId="Web-{5EF27BB6-4048-464F-BA88-C57351B720AD}" dt="2022-01-13T18:02:20.954" v="97"/>
          <pc:sldLayoutMkLst>
            <pc:docMk/>
            <pc:sldMasterMk cId="2031837273" sldId="2147483719"/>
            <pc:sldLayoutMk cId="3568942659" sldId="2147483726"/>
          </pc:sldLayoutMkLst>
        </pc:sldLayoutChg>
        <pc:sldLayoutChg chg="add del">
          <pc:chgData name="来宾用户" userId="" providerId="Windows Live" clId="Web-{5EF27BB6-4048-464F-BA88-C57351B720AD}" dt="2022-01-13T18:02:20.954" v="97"/>
          <pc:sldLayoutMkLst>
            <pc:docMk/>
            <pc:sldMasterMk cId="2031837273" sldId="2147483719"/>
            <pc:sldLayoutMk cId="1249023462" sldId="2147483727"/>
          </pc:sldLayoutMkLst>
        </pc:sldLayoutChg>
        <pc:sldLayoutChg chg="add del">
          <pc:chgData name="来宾用户" userId="" providerId="Windows Live" clId="Web-{5EF27BB6-4048-464F-BA88-C57351B720AD}" dt="2022-01-13T18:02:20.954" v="97"/>
          <pc:sldLayoutMkLst>
            <pc:docMk/>
            <pc:sldMasterMk cId="2031837273" sldId="2147483719"/>
            <pc:sldLayoutMk cId="3257328938" sldId="2147483728"/>
          </pc:sldLayoutMkLst>
        </pc:sldLayoutChg>
        <pc:sldLayoutChg chg="add del">
          <pc:chgData name="来宾用户" userId="" providerId="Windows Live" clId="Web-{5EF27BB6-4048-464F-BA88-C57351B720AD}" dt="2022-01-13T18:02:20.954" v="97"/>
          <pc:sldLayoutMkLst>
            <pc:docMk/>
            <pc:sldMasterMk cId="2031837273" sldId="2147483719"/>
            <pc:sldLayoutMk cId="4138099790" sldId="2147483729"/>
          </pc:sldLayoutMkLst>
        </pc:sldLayoutChg>
        <pc:sldLayoutChg chg="add del">
          <pc:chgData name="来宾用户" userId="" providerId="Windows Live" clId="Web-{5EF27BB6-4048-464F-BA88-C57351B720AD}" dt="2022-01-13T18:02:20.954" v="97"/>
          <pc:sldLayoutMkLst>
            <pc:docMk/>
            <pc:sldMasterMk cId="2031837273" sldId="2147483719"/>
            <pc:sldLayoutMk cId="2950770985" sldId="2147483730"/>
          </pc:sldLayoutMkLst>
        </pc:sldLayoutChg>
      </pc:sldMasterChg>
      <pc:sldMasterChg chg="add del addSldLayout delSldLayout modSldLayout">
        <pc:chgData name="来宾用户" userId="" providerId="Windows Live" clId="Web-{5EF27BB6-4048-464F-BA88-C57351B720AD}" dt="2022-01-13T18:02:20.954" v="97"/>
        <pc:sldMasterMkLst>
          <pc:docMk/>
          <pc:sldMasterMk cId="1508756304" sldId="2147483731"/>
        </pc:sldMasterMkLst>
        <pc:sldLayoutChg chg="add del mod replId">
          <pc:chgData name="来宾用户" userId="" providerId="Windows Live" clId="Web-{5EF27BB6-4048-464F-BA88-C57351B720AD}" dt="2022-01-13T18:02:20.954" v="97"/>
          <pc:sldLayoutMkLst>
            <pc:docMk/>
            <pc:sldMasterMk cId="1508756304" sldId="2147483731"/>
            <pc:sldLayoutMk cId="2775498482" sldId="2147483732"/>
          </pc:sldLayoutMkLst>
        </pc:sldLayoutChg>
        <pc:sldLayoutChg chg="add del mod replId">
          <pc:chgData name="来宾用户" userId="" providerId="Windows Live" clId="Web-{5EF27BB6-4048-464F-BA88-C57351B720AD}" dt="2022-01-13T18:02:20.954" v="97"/>
          <pc:sldLayoutMkLst>
            <pc:docMk/>
            <pc:sldMasterMk cId="1508756304" sldId="2147483731"/>
            <pc:sldLayoutMk cId="3923635051" sldId="2147483733"/>
          </pc:sldLayoutMkLst>
        </pc:sldLayoutChg>
        <pc:sldLayoutChg chg="add del mod replId">
          <pc:chgData name="来宾用户" userId="" providerId="Windows Live" clId="Web-{5EF27BB6-4048-464F-BA88-C57351B720AD}" dt="2022-01-13T18:02:20.954" v="97"/>
          <pc:sldLayoutMkLst>
            <pc:docMk/>
            <pc:sldMasterMk cId="1508756304" sldId="2147483731"/>
            <pc:sldLayoutMk cId="1448968854" sldId="2147483734"/>
          </pc:sldLayoutMkLst>
        </pc:sldLayoutChg>
        <pc:sldLayoutChg chg="add del mod replId">
          <pc:chgData name="来宾用户" userId="" providerId="Windows Live" clId="Web-{5EF27BB6-4048-464F-BA88-C57351B720AD}" dt="2022-01-13T18:02:20.954" v="97"/>
          <pc:sldLayoutMkLst>
            <pc:docMk/>
            <pc:sldMasterMk cId="1508756304" sldId="2147483731"/>
            <pc:sldLayoutMk cId="658152881" sldId="2147483735"/>
          </pc:sldLayoutMkLst>
        </pc:sldLayoutChg>
        <pc:sldLayoutChg chg="add del mod replId">
          <pc:chgData name="来宾用户" userId="" providerId="Windows Live" clId="Web-{5EF27BB6-4048-464F-BA88-C57351B720AD}" dt="2022-01-13T18:02:20.954" v="97"/>
          <pc:sldLayoutMkLst>
            <pc:docMk/>
            <pc:sldMasterMk cId="1508756304" sldId="2147483731"/>
            <pc:sldLayoutMk cId="228038338" sldId="2147483736"/>
          </pc:sldLayoutMkLst>
        </pc:sldLayoutChg>
        <pc:sldLayoutChg chg="add del mod replId">
          <pc:chgData name="来宾用户" userId="" providerId="Windows Live" clId="Web-{5EF27BB6-4048-464F-BA88-C57351B720AD}" dt="2022-01-13T18:02:20.954" v="97"/>
          <pc:sldLayoutMkLst>
            <pc:docMk/>
            <pc:sldMasterMk cId="1508756304" sldId="2147483731"/>
            <pc:sldLayoutMk cId="255787661" sldId="2147483737"/>
          </pc:sldLayoutMkLst>
        </pc:sldLayoutChg>
        <pc:sldLayoutChg chg="add del mod replId">
          <pc:chgData name="来宾用户" userId="" providerId="Windows Live" clId="Web-{5EF27BB6-4048-464F-BA88-C57351B720AD}" dt="2022-01-13T18:02:20.954" v="97"/>
          <pc:sldLayoutMkLst>
            <pc:docMk/>
            <pc:sldMasterMk cId="1508756304" sldId="2147483731"/>
            <pc:sldLayoutMk cId="3040600942" sldId="2147483738"/>
          </pc:sldLayoutMkLst>
        </pc:sldLayoutChg>
        <pc:sldLayoutChg chg="add del mod replId">
          <pc:chgData name="来宾用户" userId="" providerId="Windows Live" clId="Web-{5EF27BB6-4048-464F-BA88-C57351B720AD}" dt="2022-01-13T18:02:20.954" v="97"/>
          <pc:sldLayoutMkLst>
            <pc:docMk/>
            <pc:sldMasterMk cId="1508756304" sldId="2147483731"/>
            <pc:sldLayoutMk cId="2690192790" sldId="2147483739"/>
          </pc:sldLayoutMkLst>
        </pc:sldLayoutChg>
        <pc:sldLayoutChg chg="add del mod replId">
          <pc:chgData name="来宾用户" userId="" providerId="Windows Live" clId="Web-{5EF27BB6-4048-464F-BA88-C57351B720AD}" dt="2022-01-13T18:02:20.954" v="97"/>
          <pc:sldLayoutMkLst>
            <pc:docMk/>
            <pc:sldMasterMk cId="1508756304" sldId="2147483731"/>
            <pc:sldLayoutMk cId="3869622461" sldId="2147483740"/>
          </pc:sldLayoutMkLst>
        </pc:sldLayoutChg>
        <pc:sldLayoutChg chg="add del mod replId">
          <pc:chgData name="来宾用户" userId="" providerId="Windows Live" clId="Web-{5EF27BB6-4048-464F-BA88-C57351B720AD}" dt="2022-01-13T18:02:20.954" v="97"/>
          <pc:sldLayoutMkLst>
            <pc:docMk/>
            <pc:sldMasterMk cId="1508756304" sldId="2147483731"/>
            <pc:sldLayoutMk cId="4051331897" sldId="2147483741"/>
          </pc:sldLayoutMkLst>
        </pc:sldLayoutChg>
        <pc:sldLayoutChg chg="add del mod replId">
          <pc:chgData name="来宾用户" userId="" providerId="Windows Live" clId="Web-{5EF27BB6-4048-464F-BA88-C57351B720AD}" dt="2022-01-13T18:02:20.954" v="97"/>
          <pc:sldLayoutMkLst>
            <pc:docMk/>
            <pc:sldMasterMk cId="1508756304" sldId="2147483731"/>
            <pc:sldLayoutMk cId="2687993954" sldId="2147483742"/>
          </pc:sldLayoutMkLst>
        </pc:sldLayoutChg>
      </pc:sldMasterChg>
    </pc:docChg>
  </pc:docChgLst>
  <pc:docChgLst>
    <pc:chgData name="来宾用户" providerId="Windows Live" clId="Web-{7677A328-C604-4A06-AD9F-A422DD223A3C}"/>
    <pc:docChg chg="addSld delSld modSld sldOrd">
      <pc:chgData name="来宾用户" userId="" providerId="Windows Live" clId="Web-{7677A328-C604-4A06-AD9F-A422DD223A3C}" dt="2022-01-14T02:27:12.137" v="54" actId="1076"/>
      <pc:docMkLst>
        <pc:docMk/>
      </pc:docMkLst>
      <pc:sldChg chg="modSp">
        <pc:chgData name="来宾用户" userId="" providerId="Windows Live" clId="Web-{7677A328-C604-4A06-AD9F-A422DD223A3C}" dt="2022-01-14T02:20:57.208" v="6" actId="14100"/>
        <pc:sldMkLst>
          <pc:docMk/>
          <pc:sldMk cId="3046780163" sldId="259"/>
        </pc:sldMkLst>
        <pc:picChg chg="mod">
          <ac:chgData name="来宾用户" userId="" providerId="Windows Live" clId="Web-{7677A328-C604-4A06-AD9F-A422DD223A3C}" dt="2022-01-14T02:20:57.208" v="6" actId="14100"/>
          <ac:picMkLst>
            <pc:docMk/>
            <pc:sldMk cId="3046780163" sldId="259"/>
            <ac:picMk id="5" creationId="{67B74CC1-EE27-4369-973D-BAB4718CC429}"/>
          </ac:picMkLst>
        </pc:picChg>
      </pc:sldChg>
      <pc:sldChg chg="modSp">
        <pc:chgData name="来宾用户" userId="" providerId="Windows Live" clId="Web-{7677A328-C604-4A06-AD9F-A422DD223A3C}" dt="2022-01-14T02:21:21.286" v="9" actId="1076"/>
        <pc:sldMkLst>
          <pc:docMk/>
          <pc:sldMk cId="1951524413" sldId="279"/>
        </pc:sldMkLst>
        <pc:picChg chg="mod">
          <ac:chgData name="来宾用户" userId="" providerId="Windows Live" clId="Web-{7677A328-C604-4A06-AD9F-A422DD223A3C}" dt="2022-01-14T02:21:21.286" v="9" actId="1076"/>
          <ac:picMkLst>
            <pc:docMk/>
            <pc:sldMk cId="1951524413" sldId="279"/>
            <ac:picMk id="2" creationId="{26DEE093-E4D2-4456-A61B-4E0E43B1432D}"/>
          </ac:picMkLst>
        </pc:picChg>
      </pc:sldChg>
      <pc:sldChg chg="modSp">
        <pc:chgData name="来宾用户" userId="" providerId="Windows Live" clId="Web-{7677A328-C604-4A06-AD9F-A422DD223A3C}" dt="2022-01-14T02:22:04.881" v="13" actId="1076"/>
        <pc:sldMkLst>
          <pc:docMk/>
          <pc:sldMk cId="68958396" sldId="282"/>
        </pc:sldMkLst>
        <pc:picChg chg="mod">
          <ac:chgData name="来宾用户" userId="" providerId="Windows Live" clId="Web-{7677A328-C604-4A06-AD9F-A422DD223A3C}" dt="2022-01-14T02:22:04.881" v="13" actId="1076"/>
          <ac:picMkLst>
            <pc:docMk/>
            <pc:sldMk cId="68958396" sldId="282"/>
            <ac:picMk id="2" creationId="{3BD6F1D5-7D4A-4B62-BB75-77080A828B6D}"/>
          </ac:picMkLst>
        </pc:picChg>
      </pc:sldChg>
      <pc:sldChg chg="addSp delSp modSp">
        <pc:chgData name="来宾用户" userId="" providerId="Windows Live" clId="Web-{7677A328-C604-4A06-AD9F-A422DD223A3C}" dt="2022-01-14T02:24:21.603" v="28" actId="1076"/>
        <pc:sldMkLst>
          <pc:docMk/>
          <pc:sldMk cId="618332277" sldId="283"/>
        </pc:sldMkLst>
        <pc:spChg chg="mod ord">
          <ac:chgData name="来宾用户" userId="" providerId="Windows Live" clId="Web-{7677A328-C604-4A06-AD9F-A422DD223A3C}" dt="2022-01-14T02:24:17.868" v="27"/>
          <ac:spMkLst>
            <pc:docMk/>
            <pc:sldMk cId="618332277" sldId="283"/>
            <ac:spMk id="8" creationId="{9EBA3CB0-6A31-4886-833F-B78C1F4E650F}"/>
          </ac:spMkLst>
        </pc:spChg>
        <pc:spChg chg="add del">
          <ac:chgData name="来宾用户" userId="" providerId="Windows Live" clId="Web-{7677A328-C604-4A06-AD9F-A422DD223A3C}" dt="2022-01-14T02:24:17.868" v="27"/>
          <ac:spMkLst>
            <pc:docMk/>
            <pc:sldMk cId="618332277" sldId="283"/>
            <ac:spMk id="11" creationId="{0CABCAE3-64FC-4149-819F-2C1812824154}"/>
          </ac:spMkLst>
        </pc:spChg>
        <pc:spChg chg="add del">
          <ac:chgData name="来宾用户" userId="" providerId="Windows Live" clId="Web-{7677A328-C604-4A06-AD9F-A422DD223A3C}" dt="2022-01-14T02:24:17.868" v="27"/>
          <ac:spMkLst>
            <pc:docMk/>
            <pc:sldMk cId="618332277" sldId="283"/>
            <ac:spMk id="19" creationId="{35C3D674-3D59-4E93-80CA-0C0A9095E816}"/>
          </ac:spMkLst>
        </pc:spChg>
        <pc:spChg chg="add del">
          <ac:chgData name="来宾用户" userId="" providerId="Windows Live" clId="Web-{7677A328-C604-4A06-AD9F-A422DD223A3C}" dt="2022-01-14T02:24:17.868" v="27"/>
          <ac:spMkLst>
            <pc:docMk/>
            <pc:sldMk cId="618332277" sldId="283"/>
            <ac:spMk id="23" creationId="{EF2A81E1-BCBE-426B-8C09-33274E69409D}"/>
          </ac:spMkLst>
        </pc:spChg>
        <pc:spChg chg="add del">
          <ac:chgData name="来宾用户" userId="" providerId="Windows Live" clId="Web-{7677A328-C604-4A06-AD9F-A422DD223A3C}" dt="2022-01-14T02:24:17.868" v="27"/>
          <ac:spMkLst>
            <pc:docMk/>
            <pc:sldMk cId="618332277" sldId="283"/>
            <ac:spMk id="32" creationId="{0CABCAE3-64FC-4149-819F-2C1812824154}"/>
          </ac:spMkLst>
        </pc:spChg>
        <pc:spChg chg="add del">
          <ac:chgData name="来宾用户" userId="" providerId="Windows Live" clId="Web-{7677A328-C604-4A06-AD9F-A422DD223A3C}" dt="2022-01-14T02:24:17.868" v="27"/>
          <ac:spMkLst>
            <pc:docMk/>
            <pc:sldMk cId="618332277" sldId="283"/>
            <ac:spMk id="40" creationId="{35C3D674-3D59-4E93-80CA-0C0A9095E816}"/>
          </ac:spMkLst>
        </pc:spChg>
        <pc:spChg chg="add del">
          <ac:chgData name="来宾用户" userId="" providerId="Windows Live" clId="Web-{7677A328-C604-4A06-AD9F-A422DD223A3C}" dt="2022-01-14T02:24:17.868" v="27"/>
          <ac:spMkLst>
            <pc:docMk/>
            <pc:sldMk cId="618332277" sldId="283"/>
            <ac:spMk id="44" creationId="{EF2A81E1-BCBE-426B-8C09-33274E69409D}"/>
          </ac:spMkLst>
        </pc:spChg>
        <pc:picChg chg="mod">
          <ac:chgData name="来宾用户" userId="" providerId="Windows Live" clId="Web-{7677A328-C604-4A06-AD9F-A422DD223A3C}" dt="2022-01-14T02:24:21.603" v="28" actId="1076"/>
          <ac:picMkLst>
            <pc:docMk/>
            <pc:sldMk cId="618332277" sldId="283"/>
            <ac:picMk id="7" creationId="{6457D01A-41A6-4D23-825D-7F99141E0092}"/>
          </ac:picMkLst>
        </pc:picChg>
        <pc:picChg chg="add del">
          <ac:chgData name="来宾用户" userId="" providerId="Windows Live" clId="Web-{7677A328-C604-4A06-AD9F-A422DD223A3C}" dt="2022-01-14T02:24:17.868" v="27"/>
          <ac:picMkLst>
            <pc:docMk/>
            <pc:sldMk cId="618332277" sldId="283"/>
            <ac:picMk id="13" creationId="{012FDCFE-9AD2-4D8A-8CBF-B3AA37EBF6DD}"/>
          </ac:picMkLst>
        </pc:picChg>
        <pc:picChg chg="add del">
          <ac:chgData name="来宾用户" userId="" providerId="Windows Live" clId="Web-{7677A328-C604-4A06-AD9F-A422DD223A3C}" dt="2022-01-14T02:24:17.868" v="27"/>
          <ac:picMkLst>
            <pc:docMk/>
            <pc:sldMk cId="618332277" sldId="283"/>
            <ac:picMk id="25" creationId="{39D1DDD4-5BB3-45BA-B9B3-06B62299AD79}"/>
          </ac:picMkLst>
        </pc:picChg>
        <pc:picChg chg="add del">
          <ac:chgData name="来宾用户" userId="" providerId="Windows Live" clId="Web-{7677A328-C604-4A06-AD9F-A422DD223A3C}" dt="2022-01-14T02:24:17.868" v="27"/>
          <ac:picMkLst>
            <pc:docMk/>
            <pc:sldMk cId="618332277" sldId="283"/>
            <ac:picMk id="34" creationId="{012FDCFE-9AD2-4D8A-8CBF-B3AA37EBF6DD}"/>
          </ac:picMkLst>
        </pc:picChg>
        <pc:picChg chg="add del">
          <ac:chgData name="来宾用户" userId="" providerId="Windows Live" clId="Web-{7677A328-C604-4A06-AD9F-A422DD223A3C}" dt="2022-01-14T02:24:17.868" v="27"/>
          <ac:picMkLst>
            <pc:docMk/>
            <pc:sldMk cId="618332277" sldId="283"/>
            <ac:picMk id="46" creationId="{39D1DDD4-5BB3-45BA-B9B3-06B62299AD79}"/>
          </ac:picMkLst>
        </pc:picChg>
        <pc:cxnChg chg="add del">
          <ac:chgData name="来宾用户" userId="" providerId="Windows Live" clId="Web-{7677A328-C604-4A06-AD9F-A422DD223A3C}" dt="2022-01-14T02:24:17.868" v="27"/>
          <ac:cxnSpMkLst>
            <pc:docMk/>
            <pc:sldMk cId="618332277" sldId="283"/>
            <ac:cxnSpMk id="15" creationId="{FBD463FC-4CA8-4FF4-85A3-AF9F4B98D210}"/>
          </ac:cxnSpMkLst>
        </pc:cxnChg>
        <pc:cxnChg chg="add del">
          <ac:chgData name="来宾用户" userId="" providerId="Windows Live" clId="Web-{7677A328-C604-4A06-AD9F-A422DD223A3C}" dt="2022-01-14T02:24:17.868" v="27"/>
          <ac:cxnSpMkLst>
            <pc:docMk/>
            <pc:sldMk cId="618332277" sldId="283"/>
            <ac:cxnSpMk id="17" creationId="{A56012FD-74A8-4C91-B318-435CF2B71927}"/>
          </ac:cxnSpMkLst>
        </pc:cxnChg>
        <pc:cxnChg chg="add del">
          <ac:chgData name="来宾用户" userId="" providerId="Windows Live" clId="Web-{7677A328-C604-4A06-AD9F-A422DD223A3C}" dt="2022-01-14T02:24:17.868" v="27"/>
          <ac:cxnSpMkLst>
            <pc:docMk/>
            <pc:sldMk cId="618332277" sldId="283"/>
            <ac:cxnSpMk id="21" creationId="{C884B8F8-FDC9-498B-9960-5D7260AFCB03}"/>
          </ac:cxnSpMkLst>
        </pc:cxnChg>
        <pc:cxnChg chg="add del">
          <ac:chgData name="来宾用户" userId="" providerId="Windows Live" clId="Web-{7677A328-C604-4A06-AD9F-A422DD223A3C}" dt="2022-01-14T02:24:17.868" v="27"/>
          <ac:cxnSpMkLst>
            <pc:docMk/>
            <pc:sldMk cId="618332277" sldId="283"/>
            <ac:cxnSpMk id="27" creationId="{A24DAE64-2302-42EA-8239-F2F0775CA5AD}"/>
          </ac:cxnSpMkLst>
        </pc:cxnChg>
        <pc:cxnChg chg="add del">
          <ac:chgData name="来宾用户" userId="" providerId="Windows Live" clId="Web-{7677A328-C604-4A06-AD9F-A422DD223A3C}" dt="2022-01-14T02:24:17.868" v="27"/>
          <ac:cxnSpMkLst>
            <pc:docMk/>
            <pc:sldMk cId="618332277" sldId="283"/>
            <ac:cxnSpMk id="36" creationId="{FBD463FC-4CA8-4FF4-85A3-AF9F4B98D210}"/>
          </ac:cxnSpMkLst>
        </pc:cxnChg>
        <pc:cxnChg chg="add del">
          <ac:chgData name="来宾用户" userId="" providerId="Windows Live" clId="Web-{7677A328-C604-4A06-AD9F-A422DD223A3C}" dt="2022-01-14T02:24:17.868" v="27"/>
          <ac:cxnSpMkLst>
            <pc:docMk/>
            <pc:sldMk cId="618332277" sldId="283"/>
            <ac:cxnSpMk id="38" creationId="{A56012FD-74A8-4C91-B318-435CF2B71927}"/>
          </ac:cxnSpMkLst>
        </pc:cxnChg>
        <pc:cxnChg chg="add del">
          <ac:chgData name="来宾用户" userId="" providerId="Windows Live" clId="Web-{7677A328-C604-4A06-AD9F-A422DD223A3C}" dt="2022-01-14T02:24:17.868" v="27"/>
          <ac:cxnSpMkLst>
            <pc:docMk/>
            <pc:sldMk cId="618332277" sldId="283"/>
            <ac:cxnSpMk id="42" creationId="{C884B8F8-FDC9-498B-9960-5D7260AFCB03}"/>
          </ac:cxnSpMkLst>
        </pc:cxnChg>
        <pc:cxnChg chg="add del">
          <ac:chgData name="来宾用户" userId="" providerId="Windows Live" clId="Web-{7677A328-C604-4A06-AD9F-A422DD223A3C}" dt="2022-01-14T02:24:17.868" v="27"/>
          <ac:cxnSpMkLst>
            <pc:docMk/>
            <pc:sldMk cId="618332277" sldId="283"/>
            <ac:cxnSpMk id="48" creationId="{A24DAE64-2302-42EA-8239-F2F0775CA5AD}"/>
          </ac:cxnSpMkLst>
        </pc:cxnChg>
      </pc:sldChg>
      <pc:sldChg chg="modSp del">
        <pc:chgData name="来宾用户" userId="" providerId="Windows Live" clId="Web-{7677A328-C604-4A06-AD9F-A422DD223A3C}" dt="2022-01-14T02:26:01.573" v="42"/>
        <pc:sldMkLst>
          <pc:docMk/>
          <pc:sldMk cId="3507774027" sldId="284"/>
        </pc:sldMkLst>
        <pc:picChg chg="mod">
          <ac:chgData name="来宾用户" userId="" providerId="Windows Live" clId="Web-{7677A328-C604-4A06-AD9F-A422DD223A3C}" dt="2022-01-14T02:24:49.634" v="31" actId="1076"/>
          <ac:picMkLst>
            <pc:docMk/>
            <pc:sldMk cId="3507774027" sldId="284"/>
            <ac:picMk id="2" creationId="{F73A4288-FACD-43AE-A2FC-EED9EF90C536}"/>
          </ac:picMkLst>
        </pc:picChg>
      </pc:sldChg>
      <pc:sldChg chg="modSp">
        <pc:chgData name="来宾用户" userId="" providerId="Windows Live" clId="Web-{7677A328-C604-4A06-AD9F-A422DD223A3C}" dt="2022-01-14T02:26:12.542" v="44" actId="1076"/>
        <pc:sldMkLst>
          <pc:docMk/>
          <pc:sldMk cId="3703284816" sldId="285"/>
        </pc:sldMkLst>
        <pc:picChg chg="mod">
          <ac:chgData name="来宾用户" userId="" providerId="Windows Live" clId="Web-{7677A328-C604-4A06-AD9F-A422DD223A3C}" dt="2022-01-14T02:26:12.542" v="44" actId="1076"/>
          <ac:picMkLst>
            <pc:docMk/>
            <pc:sldMk cId="3703284816" sldId="285"/>
            <ac:picMk id="2" creationId="{4871691F-AC7C-4970-B5BB-6783CAF9CF95}"/>
          </ac:picMkLst>
        </pc:picChg>
      </pc:sldChg>
      <pc:sldChg chg="modSp">
        <pc:chgData name="来宾用户" userId="" providerId="Windows Live" clId="Web-{7677A328-C604-4A06-AD9F-A422DD223A3C}" dt="2022-01-14T02:26:25.339" v="46" actId="1076"/>
        <pc:sldMkLst>
          <pc:docMk/>
          <pc:sldMk cId="829424533" sldId="286"/>
        </pc:sldMkLst>
        <pc:picChg chg="mod">
          <ac:chgData name="来宾用户" userId="" providerId="Windows Live" clId="Web-{7677A328-C604-4A06-AD9F-A422DD223A3C}" dt="2022-01-14T02:26:25.339" v="46" actId="1076"/>
          <ac:picMkLst>
            <pc:docMk/>
            <pc:sldMk cId="829424533" sldId="286"/>
            <ac:picMk id="19" creationId="{DDD7E3E6-243E-418D-B8F0-D38E8E51750A}"/>
          </ac:picMkLst>
        </pc:picChg>
      </pc:sldChg>
      <pc:sldChg chg="modSp">
        <pc:chgData name="来宾用户" userId="" providerId="Windows Live" clId="Web-{7677A328-C604-4A06-AD9F-A422DD223A3C}" dt="2022-01-14T02:26:36.465" v="48" actId="1076"/>
        <pc:sldMkLst>
          <pc:docMk/>
          <pc:sldMk cId="2603688620" sldId="287"/>
        </pc:sldMkLst>
        <pc:picChg chg="mod">
          <ac:chgData name="来宾用户" userId="" providerId="Windows Live" clId="Web-{7677A328-C604-4A06-AD9F-A422DD223A3C}" dt="2022-01-14T02:26:36.465" v="48" actId="1076"/>
          <ac:picMkLst>
            <pc:docMk/>
            <pc:sldMk cId="2603688620" sldId="287"/>
            <ac:picMk id="4" creationId="{B03728B1-7610-4245-A76A-EA0B917E1E3C}"/>
          </ac:picMkLst>
        </pc:picChg>
      </pc:sldChg>
      <pc:sldChg chg="modSp">
        <pc:chgData name="来宾用户" userId="" providerId="Windows Live" clId="Web-{7677A328-C604-4A06-AD9F-A422DD223A3C}" dt="2022-01-14T02:26:50.809" v="50" actId="1076"/>
        <pc:sldMkLst>
          <pc:docMk/>
          <pc:sldMk cId="461966504" sldId="288"/>
        </pc:sldMkLst>
        <pc:picChg chg="mod">
          <ac:chgData name="来宾用户" userId="" providerId="Windows Live" clId="Web-{7677A328-C604-4A06-AD9F-A422DD223A3C}" dt="2022-01-14T02:26:50.809" v="50" actId="1076"/>
          <ac:picMkLst>
            <pc:docMk/>
            <pc:sldMk cId="461966504" sldId="288"/>
            <ac:picMk id="4" creationId="{16239D30-CEAD-4531-85C1-9DB033A14180}"/>
          </ac:picMkLst>
        </pc:picChg>
      </pc:sldChg>
      <pc:sldChg chg="modSp">
        <pc:chgData name="来宾用户" userId="" providerId="Windows Live" clId="Web-{7677A328-C604-4A06-AD9F-A422DD223A3C}" dt="2022-01-14T02:27:00.606" v="52" actId="1076"/>
        <pc:sldMkLst>
          <pc:docMk/>
          <pc:sldMk cId="1335380998" sldId="289"/>
        </pc:sldMkLst>
        <pc:picChg chg="mod">
          <ac:chgData name="来宾用户" userId="" providerId="Windows Live" clId="Web-{7677A328-C604-4A06-AD9F-A422DD223A3C}" dt="2022-01-14T02:27:00.606" v="52" actId="1076"/>
          <ac:picMkLst>
            <pc:docMk/>
            <pc:sldMk cId="1335380998" sldId="289"/>
            <ac:picMk id="5" creationId="{B54DEF12-D0EA-4E96-A912-E9F57F6731F4}"/>
          </ac:picMkLst>
        </pc:picChg>
      </pc:sldChg>
      <pc:sldChg chg="modSp">
        <pc:chgData name="来宾用户" userId="" providerId="Windows Live" clId="Web-{7677A328-C604-4A06-AD9F-A422DD223A3C}" dt="2022-01-14T02:27:12.137" v="54" actId="1076"/>
        <pc:sldMkLst>
          <pc:docMk/>
          <pc:sldMk cId="2367243240" sldId="290"/>
        </pc:sldMkLst>
        <pc:picChg chg="mod">
          <ac:chgData name="来宾用户" userId="" providerId="Windows Live" clId="Web-{7677A328-C604-4A06-AD9F-A422DD223A3C}" dt="2022-01-14T02:27:12.137" v="54" actId="1076"/>
          <ac:picMkLst>
            <pc:docMk/>
            <pc:sldMk cId="2367243240" sldId="290"/>
            <ac:picMk id="7" creationId="{96FEBCD6-2FB1-43A2-AD37-A01EC0C4FB20}"/>
          </ac:picMkLst>
        </pc:picChg>
      </pc:sldChg>
      <pc:sldChg chg="modSp">
        <pc:chgData name="来宾用户" userId="" providerId="Windows Live" clId="Web-{7677A328-C604-4A06-AD9F-A422DD223A3C}" dt="2022-01-14T02:21:43.756" v="11" actId="1076"/>
        <pc:sldMkLst>
          <pc:docMk/>
          <pc:sldMk cId="894934265" sldId="291"/>
        </pc:sldMkLst>
        <pc:picChg chg="mod">
          <ac:chgData name="来宾用户" userId="" providerId="Windows Live" clId="Web-{7677A328-C604-4A06-AD9F-A422DD223A3C}" dt="2022-01-14T02:21:43.756" v="11" actId="1076"/>
          <ac:picMkLst>
            <pc:docMk/>
            <pc:sldMk cId="894934265" sldId="291"/>
            <ac:picMk id="4" creationId="{9F4A378E-BB19-4B23-9986-E5E2FCC833BC}"/>
          </ac:picMkLst>
        </pc:picChg>
      </pc:sldChg>
      <pc:sldChg chg="addSp delSp modSp add ord replId">
        <pc:chgData name="来宾用户" userId="" providerId="Windows Live" clId="Web-{7677A328-C604-4A06-AD9F-A422DD223A3C}" dt="2022-01-14T02:25:58.792" v="41" actId="20577"/>
        <pc:sldMkLst>
          <pc:docMk/>
          <pc:sldMk cId="3370309104" sldId="292"/>
        </pc:sldMkLst>
        <pc:spChg chg="mod">
          <ac:chgData name="来宾用户" userId="" providerId="Windows Live" clId="Web-{7677A328-C604-4A06-AD9F-A422DD223A3C}" dt="2022-01-14T02:25:58.792" v="41" actId="20577"/>
          <ac:spMkLst>
            <pc:docMk/>
            <pc:sldMk cId="3370309104" sldId="292"/>
            <ac:spMk id="3" creationId="{6305C7C0-C5A6-4660-AAAD-4E33838AB95E}"/>
          </ac:spMkLst>
        </pc:spChg>
        <pc:picChg chg="add mod">
          <ac:chgData name="来宾用户" userId="" providerId="Windows Live" clId="Web-{7677A328-C604-4A06-AD9F-A422DD223A3C}" dt="2022-01-14T02:25:42.932" v="39" actId="1076"/>
          <ac:picMkLst>
            <pc:docMk/>
            <pc:sldMk cId="3370309104" sldId="292"/>
            <ac:picMk id="2" creationId="{F26CE571-4C13-4A43-A2ED-482C16D0848D}"/>
          </ac:picMkLst>
        </pc:picChg>
        <pc:picChg chg="del">
          <ac:chgData name="来宾用户" userId="" providerId="Windows Live" clId="Web-{7677A328-C604-4A06-AD9F-A422DD223A3C}" dt="2022-01-14T02:25:26.604" v="36"/>
          <ac:picMkLst>
            <pc:docMk/>
            <pc:sldMk cId="3370309104" sldId="292"/>
            <ac:picMk id="19" creationId="{DDD7E3E6-243E-418D-B8F0-D38E8E51750A}"/>
          </ac:picMkLst>
        </pc:picChg>
      </pc:sldChg>
      <pc:sldChg chg="new del">
        <pc:chgData name="来宾用户" userId="" providerId="Windows Live" clId="Web-{7677A328-C604-4A06-AD9F-A422DD223A3C}" dt="2022-01-14T02:25:15.604" v="33"/>
        <pc:sldMkLst>
          <pc:docMk/>
          <pc:sldMk cId="3443073454" sldId="292"/>
        </pc:sldMkLst>
      </pc:sldChg>
    </pc:docChg>
  </pc:docChgLst>
  <pc:docChgLst>
    <pc:chgData name="Guest User" providerId="Windows Live" clId="Web-{AC0A8364-D0C1-451A-999A-792333C2B56A}"/>
    <pc:docChg chg="addSld delSld">
      <pc:chgData name="Guest User" userId="" providerId="Windows Live" clId="Web-{AC0A8364-D0C1-451A-999A-792333C2B56A}" dt="2022-01-13T07:49:33.337" v="1"/>
      <pc:docMkLst>
        <pc:docMk/>
      </pc:docMkLst>
      <pc:sldChg chg="new del">
        <pc:chgData name="Guest User" userId="" providerId="Windows Live" clId="Web-{AC0A8364-D0C1-451A-999A-792333C2B56A}" dt="2022-01-13T07:49:33.337" v="1"/>
        <pc:sldMkLst>
          <pc:docMk/>
          <pc:sldMk cId="1348156395" sldId="261"/>
        </pc:sldMkLst>
      </pc:sldChg>
    </pc:docChg>
  </pc:docChgLst>
  <pc:docChgLst>
    <pc:chgData name="Guest User" providerId="Windows Live" clId="Web-{49BB0753-1816-44B3-A083-E8A7696E5DEC}"/>
    <pc:docChg chg="addSld modSld">
      <pc:chgData name="Guest User" userId="" providerId="Windows Live" clId="Web-{49BB0753-1816-44B3-A083-E8A7696E5DEC}" dt="2022-01-13T09:06:43.236" v="125" actId="1076"/>
      <pc:docMkLst>
        <pc:docMk/>
      </pc:docMkLst>
      <pc:sldChg chg="addSp delSp modSp new">
        <pc:chgData name="Guest User" userId="" providerId="Windows Live" clId="Web-{49BB0753-1816-44B3-A083-E8A7696E5DEC}" dt="2022-01-13T08:03:31.757" v="51" actId="20577"/>
        <pc:sldMkLst>
          <pc:docMk/>
          <pc:sldMk cId="1931538980" sldId="261"/>
        </pc:sldMkLst>
        <pc:spChg chg="add mod">
          <ac:chgData name="Guest User" userId="" providerId="Windows Live" clId="Web-{49BB0753-1816-44B3-A083-E8A7696E5DEC}" dt="2022-01-13T08:03:31.757" v="51" actId="20577"/>
          <ac:spMkLst>
            <pc:docMk/>
            <pc:sldMk cId="1931538980" sldId="261"/>
            <ac:spMk id="2" creationId="{165F1E08-3BF9-4C65-8C58-2304CC8B25BC}"/>
          </ac:spMkLst>
        </pc:spChg>
        <pc:picChg chg="add del mod">
          <ac:chgData name="Guest User" userId="" providerId="Windows Live" clId="Web-{49BB0753-1816-44B3-A083-E8A7696E5DEC}" dt="2022-01-13T07:59:28.134" v="24"/>
          <ac:picMkLst>
            <pc:docMk/>
            <pc:sldMk cId="1931538980" sldId="261"/>
            <ac:picMk id="3" creationId="{B83A9290-E2AD-4011-BF53-CFE12D67F7B9}"/>
          </ac:picMkLst>
        </pc:picChg>
        <pc:picChg chg="add mod">
          <ac:chgData name="Guest User" userId="" providerId="Windows Live" clId="Web-{49BB0753-1816-44B3-A083-E8A7696E5DEC}" dt="2022-01-13T08:00:01.932" v="31" actId="1076"/>
          <ac:picMkLst>
            <pc:docMk/>
            <pc:sldMk cId="1931538980" sldId="261"/>
            <ac:picMk id="4" creationId="{78BFD8CB-6EA3-40FA-A719-43C4515F62DF}"/>
          </ac:picMkLst>
        </pc:picChg>
      </pc:sldChg>
      <pc:sldChg chg="addSp delSp modSp new">
        <pc:chgData name="Guest User" userId="" providerId="Windows Live" clId="Web-{49BB0753-1816-44B3-A083-E8A7696E5DEC}" dt="2022-01-13T08:02:04.283" v="50" actId="1076"/>
        <pc:sldMkLst>
          <pc:docMk/>
          <pc:sldMk cId="2195429842" sldId="262"/>
        </pc:sldMkLst>
        <pc:spChg chg="add del mod">
          <ac:chgData name="Guest User" userId="" providerId="Windows Live" clId="Web-{49BB0753-1816-44B3-A083-E8A7696E5DEC}" dt="2022-01-13T08:01:16.562" v="36"/>
          <ac:spMkLst>
            <pc:docMk/>
            <pc:sldMk cId="2195429842" sldId="262"/>
            <ac:spMk id="2" creationId="{75DCEBF8-350F-4785-82AC-9118EEF3609A}"/>
          </ac:spMkLst>
        </pc:spChg>
        <pc:spChg chg="add mod">
          <ac:chgData name="Guest User" userId="" providerId="Windows Live" clId="Web-{49BB0753-1816-44B3-A083-E8A7696E5DEC}" dt="2022-01-13T08:01:30.453" v="46" actId="20577"/>
          <ac:spMkLst>
            <pc:docMk/>
            <pc:sldMk cId="2195429842" sldId="262"/>
            <ac:spMk id="4" creationId="{3ACBC920-245A-43ED-BF81-DDCE463E345B}"/>
          </ac:spMkLst>
        </pc:spChg>
        <pc:picChg chg="add mod">
          <ac:chgData name="Guest User" userId="" providerId="Windows Live" clId="Web-{49BB0753-1816-44B3-A083-E8A7696E5DEC}" dt="2022-01-13T08:02:04.283" v="50" actId="1076"/>
          <ac:picMkLst>
            <pc:docMk/>
            <pc:sldMk cId="2195429842" sldId="262"/>
            <ac:picMk id="5" creationId="{1939130A-0E4C-41CC-9A9C-BEC28E6C010F}"/>
          </ac:picMkLst>
        </pc:picChg>
      </pc:sldChg>
      <pc:sldChg chg="addSp delSp modSp new">
        <pc:chgData name="Guest User" userId="" providerId="Windows Live" clId="Web-{49BB0753-1816-44B3-A083-E8A7696E5DEC}" dt="2022-01-13T09:06:03.126" v="112" actId="14100"/>
        <pc:sldMkLst>
          <pc:docMk/>
          <pc:sldMk cId="3106357552" sldId="263"/>
        </pc:sldMkLst>
        <pc:spChg chg="add mod">
          <ac:chgData name="Guest User" userId="" providerId="Windows Live" clId="Web-{49BB0753-1816-44B3-A083-E8A7696E5DEC}" dt="2022-01-13T08:03:53.634" v="57" actId="20577"/>
          <ac:spMkLst>
            <pc:docMk/>
            <pc:sldMk cId="3106357552" sldId="263"/>
            <ac:spMk id="3" creationId="{92D05518-D0AB-4A57-98BA-26EF27E66BF3}"/>
          </ac:spMkLst>
        </pc:spChg>
        <pc:picChg chg="add del mod">
          <ac:chgData name="Guest User" userId="" providerId="Windows Live" clId="Web-{49BB0753-1816-44B3-A083-E8A7696E5DEC}" dt="2022-01-13T08:40:58.665" v="68"/>
          <ac:picMkLst>
            <pc:docMk/>
            <pc:sldMk cId="3106357552" sldId="263"/>
            <ac:picMk id="2" creationId="{22B64F3A-B037-49F8-8112-9BBF935B36DA}"/>
          </ac:picMkLst>
        </pc:picChg>
        <pc:picChg chg="add mod">
          <ac:chgData name="Guest User" userId="" providerId="Windows Live" clId="Web-{49BB0753-1816-44B3-A083-E8A7696E5DEC}" dt="2022-01-13T09:06:03.126" v="112" actId="14100"/>
          <ac:picMkLst>
            <pc:docMk/>
            <pc:sldMk cId="3106357552" sldId="263"/>
            <ac:picMk id="2" creationId="{4FB6DC70-D295-4B6D-9D8A-396F38CD2681}"/>
          </ac:picMkLst>
        </pc:picChg>
        <pc:picChg chg="add del mod">
          <ac:chgData name="Guest User" userId="" providerId="Windows Live" clId="Web-{49BB0753-1816-44B3-A083-E8A7696E5DEC}" dt="2022-01-13T08:04:11.478" v="61"/>
          <ac:picMkLst>
            <pc:docMk/>
            <pc:sldMk cId="3106357552" sldId="263"/>
            <ac:picMk id="4" creationId="{6F95211D-CF13-45D8-B666-DB4410CB254A}"/>
          </ac:picMkLst>
        </pc:picChg>
        <pc:picChg chg="add del mod">
          <ac:chgData name="Guest User" userId="" providerId="Windows Live" clId="Web-{49BB0753-1816-44B3-A083-E8A7696E5DEC}" dt="2022-01-13T08:44:08.091" v="85"/>
          <ac:picMkLst>
            <pc:docMk/>
            <pc:sldMk cId="3106357552" sldId="263"/>
            <ac:picMk id="4" creationId="{ABE2625A-A02C-46F2-959E-ED84A1736FE2}"/>
          </ac:picMkLst>
        </pc:picChg>
      </pc:sldChg>
      <pc:sldChg chg="addSp modSp new">
        <pc:chgData name="Guest User" userId="" providerId="Windows Live" clId="Web-{49BB0753-1816-44B3-A083-E8A7696E5DEC}" dt="2022-01-13T09:05:50.688" v="111" actId="1076"/>
        <pc:sldMkLst>
          <pc:docMk/>
          <pc:sldMk cId="1898459648" sldId="264"/>
        </pc:sldMkLst>
        <pc:spChg chg="add mod">
          <ac:chgData name="Guest User" userId="" providerId="Windows Live" clId="Web-{49BB0753-1816-44B3-A083-E8A7696E5DEC}" dt="2022-01-13T09:05:25.438" v="105" actId="20577"/>
          <ac:spMkLst>
            <pc:docMk/>
            <pc:sldMk cId="1898459648" sldId="264"/>
            <ac:spMk id="3" creationId="{A38D7200-F9E3-4A66-995C-F8CC599DED2B}"/>
          </ac:spMkLst>
        </pc:spChg>
        <pc:picChg chg="add mod">
          <ac:chgData name="Guest User" userId="" providerId="Windows Live" clId="Web-{49BB0753-1816-44B3-A083-E8A7696E5DEC}" dt="2022-01-13T09:05:50.688" v="111" actId="1076"/>
          <ac:picMkLst>
            <pc:docMk/>
            <pc:sldMk cId="1898459648" sldId="264"/>
            <ac:picMk id="4" creationId="{57FAC243-8A15-41C8-BAFD-FD2F7E85F063}"/>
          </ac:picMkLst>
        </pc:picChg>
      </pc:sldChg>
      <pc:sldChg chg="addSp modSp new">
        <pc:chgData name="Guest User" userId="" providerId="Windows Live" clId="Web-{49BB0753-1816-44B3-A083-E8A7696E5DEC}" dt="2022-01-13T09:06:43.236" v="125" actId="1076"/>
        <pc:sldMkLst>
          <pc:docMk/>
          <pc:sldMk cId="3054032915" sldId="265"/>
        </pc:sldMkLst>
        <pc:spChg chg="add mod">
          <ac:chgData name="Guest User" userId="" providerId="Windows Live" clId="Web-{49BB0753-1816-44B3-A083-E8A7696E5DEC}" dt="2022-01-13T09:06:21.205" v="119" actId="20577"/>
          <ac:spMkLst>
            <pc:docMk/>
            <pc:sldMk cId="3054032915" sldId="265"/>
            <ac:spMk id="3" creationId="{1D4140EB-3721-4C53-9D69-BC69580D9C77}"/>
          </ac:spMkLst>
        </pc:spChg>
        <pc:picChg chg="add mod">
          <ac:chgData name="Guest User" userId="" providerId="Windows Live" clId="Web-{49BB0753-1816-44B3-A083-E8A7696E5DEC}" dt="2022-01-13T09:06:43.236" v="125" actId="1076"/>
          <ac:picMkLst>
            <pc:docMk/>
            <pc:sldMk cId="3054032915" sldId="265"/>
            <ac:picMk id="4" creationId="{9916A00A-0823-4993-86AC-713E46E0FCDD}"/>
          </ac:picMkLst>
        </pc:picChg>
      </pc:sldChg>
    </pc:docChg>
  </pc:docChgLst>
  <pc:docChgLst>
    <pc:chgData name="Guest User" providerId="Windows Live" clId="Web-{830E77CE-D44B-430D-9509-2CE48A5DE340}"/>
    <pc:docChg chg="modSld">
      <pc:chgData name="Guest User" userId="" providerId="Windows Live" clId="Web-{830E77CE-D44B-430D-9509-2CE48A5DE340}" dt="2022-01-26T06:20:42.050" v="1" actId="20577"/>
      <pc:docMkLst>
        <pc:docMk/>
      </pc:docMkLst>
      <pc:sldChg chg="modSp">
        <pc:chgData name="Guest User" userId="" providerId="Windows Live" clId="Web-{830E77CE-D44B-430D-9509-2CE48A5DE340}" dt="2022-01-26T06:20:42.050" v="1" actId="20577"/>
        <pc:sldMkLst>
          <pc:docMk/>
          <pc:sldMk cId="2232245316" sldId="294"/>
        </pc:sldMkLst>
        <pc:spChg chg="mod">
          <ac:chgData name="Guest User" userId="" providerId="Windows Live" clId="Web-{830E77CE-D44B-430D-9509-2CE48A5DE340}" dt="2022-01-26T06:20:42.050" v="1" actId="20577"/>
          <ac:spMkLst>
            <pc:docMk/>
            <pc:sldMk cId="2232245316" sldId="294"/>
            <ac:spMk id="6" creationId="{D3E804B3-6DDE-44AA-91D2-64C0AC6E3E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0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9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7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7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3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3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02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2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8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7D20F8-E3D6-4B69-8274-4A22776BE4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1111" b="24348"/>
          <a:stretch/>
        </p:blipFill>
        <p:spPr>
          <a:xfrm>
            <a:off x="0" y="0"/>
            <a:ext cx="12191695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3FF17-0A0E-4CC5-B6FB-6C528B9B9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0" y="3779462"/>
            <a:ext cx="7659129" cy="709609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FFFE"/>
                </a:solidFill>
              </a:rPr>
              <a:t>Tourist attraction system</a:t>
            </a:r>
            <a:endParaRPr lang="en-MY" sz="440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06712-F652-4E4E-9117-8C50354F1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787" y="4843890"/>
            <a:ext cx="8295214" cy="1038748"/>
          </a:xfr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US" sz="1400">
                <a:solidFill>
                  <a:srgbClr val="FFFFFE"/>
                </a:solidFill>
              </a:rPr>
              <a:t>Group </a:t>
            </a:r>
            <a:r>
              <a:rPr lang="en-US" sz="1400" err="1">
                <a:solidFill>
                  <a:srgbClr val="FFFFFE"/>
                </a:solidFill>
              </a:rPr>
              <a:t>MemberS</a:t>
            </a:r>
            <a:r>
              <a:rPr lang="en-US" sz="1400">
                <a:solidFill>
                  <a:srgbClr val="FFFFFE"/>
                </a:solidFill>
              </a:rPr>
              <a:t> : Fong EUGENE d200273c      Lim YI CHENG d200231c       Lim Yi Hui d200230c</a:t>
            </a:r>
          </a:p>
          <a:p>
            <a:r>
              <a:rPr lang="en-US" sz="1200">
                <a:solidFill>
                  <a:srgbClr val="FFFFFE"/>
                </a:solidFill>
              </a:rPr>
              <a:t>                           </a:t>
            </a:r>
          </a:p>
          <a:p>
            <a:r>
              <a:rPr lang="en-US" sz="1200">
                <a:solidFill>
                  <a:srgbClr val="FFFFFE"/>
                </a:solidFill>
              </a:rPr>
              <a:t>                             </a:t>
            </a:r>
            <a:endParaRPr lang="en-MY" sz="1200">
              <a:solidFill>
                <a:srgbClr val="FFFFFE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FFC46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2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D05518-D0AB-4A57-98BA-26EF27E66BF3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Blog</a:t>
            </a:r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B6DC70-D295-4B6D-9D8A-396F38CD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6" y="2284893"/>
            <a:ext cx="12051174" cy="15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8D7200-F9E3-4A66-995C-F8CC599DED2B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Comment On Blog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7FAC243-8A15-41C8-BAFD-FD2F7E8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36" y="1781966"/>
            <a:ext cx="11154135" cy="326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5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4140EB-3721-4C53-9D69-BC69580D9C77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Group Chat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16A00A-0823-4993-86AC-713E46E0F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44" y="1713704"/>
            <a:ext cx="7594921" cy="45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3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26D44E-AB45-49C0-90E3-4D3A6C0FA0FC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Homestay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8B9A7A2-E739-4197-9F90-DCC6D1C97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9" y="1338357"/>
            <a:ext cx="11472438" cy="54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7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52C855-7E45-44E6-9AE1-6AAE8138C2FD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Tourist Attraction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580C133-F263-40FD-88DA-A9B73F78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55" y="1343154"/>
            <a:ext cx="11202362" cy="54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2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1DE217-AB5F-44FB-8887-18E95A91B0DC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Travel Page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1BCEDF-D823-4E2C-A273-E2153DF2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7" y="2088066"/>
            <a:ext cx="11655705" cy="27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3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857DA1-89E2-45FE-8897-73234309B833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User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8A1BBF-2412-459A-B015-8DD846C9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6" y="2080900"/>
            <a:ext cx="11761807" cy="281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2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91B2CD-452B-4C00-9BDE-5F9CB1D49CA5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User Review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A88768-1031-4D42-858A-B6F24EA4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7" y="1973524"/>
            <a:ext cx="11824569" cy="237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9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D3612A-46B1-4FC3-A168-9EB9A111277A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Select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25F1E97-7D31-4DD8-BC8D-32B8D36F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39" y="1837867"/>
            <a:ext cx="7797477" cy="105059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F432E1C-6E35-470A-A259-1C26F99F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603" y="3153182"/>
            <a:ext cx="6591781" cy="1120722"/>
          </a:xfrm>
          <a:prstGeom prst="rect">
            <a:avLst/>
          </a:prstGeom>
        </p:spPr>
      </p:pic>
      <p:pic>
        <p:nvPicPr>
          <p:cNvPr id="6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DC9D0FB-C48F-4747-B4FD-2592333EB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48" y="4734810"/>
            <a:ext cx="9707300" cy="11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8476E7-815C-43D5-92FD-0F4F885D55A0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Insert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553C73-4D49-4988-956B-8A804CAD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55" y="1640759"/>
            <a:ext cx="10546465" cy="105898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8C681B6-C517-43B5-91D3-8BAA872D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7" y="2860876"/>
            <a:ext cx="12041529" cy="145455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94E99E6-022D-49FC-85E6-86336ECA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577" y="4472735"/>
            <a:ext cx="8897074" cy="8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6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C71A36-CEDD-468F-A31F-64189641D4E3}"/>
              </a:ext>
            </a:extLst>
          </p:cNvPr>
          <p:cNvSpPr/>
          <p:nvPr/>
        </p:nvSpPr>
        <p:spPr>
          <a:xfrm>
            <a:off x="3647440" y="477520"/>
            <a:ext cx="5598160" cy="127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/>
              <a:t>Objectives</a:t>
            </a:r>
            <a:endParaRPr lang="en-MY" sz="5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FD721-BA27-4E2D-A7F5-AC7BA7856CC4}"/>
              </a:ext>
            </a:extLst>
          </p:cNvPr>
          <p:cNvSpPr/>
          <p:nvPr/>
        </p:nvSpPr>
        <p:spPr>
          <a:xfrm>
            <a:off x="762000" y="2397760"/>
            <a:ext cx="5334000" cy="3982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900"/>
              <a:t>Convenient for users to find the tourist attraction and homestay in Johor.</a:t>
            </a:r>
            <a:endParaRPr lang="en-MY" sz="39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68414-157C-40BA-A0DC-7307239BF565}"/>
              </a:ext>
            </a:extLst>
          </p:cNvPr>
          <p:cNvSpPr/>
          <p:nvPr/>
        </p:nvSpPr>
        <p:spPr>
          <a:xfrm>
            <a:off x="6695440" y="2397760"/>
            <a:ext cx="5100320" cy="3982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00"/>
              <a:t>Saving user’s time by using this simple and easy to use tourist attraction system.</a:t>
            </a:r>
            <a:endParaRPr lang="en-MY" sz="3900"/>
          </a:p>
        </p:txBody>
      </p:sp>
    </p:spTree>
    <p:extLst>
      <p:ext uri="{BB962C8B-B14F-4D97-AF65-F5344CB8AC3E}">
        <p14:creationId xmlns:p14="http://schemas.microsoft.com/office/powerpoint/2010/main" val="298923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AFC1A8-0430-413D-9006-7C5C64B1ABAC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Update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0151637E-D3E0-4A91-9585-E8B8B5C7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8" y="1511237"/>
            <a:ext cx="11366338" cy="922562"/>
          </a:xfrm>
          <a:prstGeom prst="rect">
            <a:avLst/>
          </a:prstGeom>
        </p:spPr>
      </p:pic>
      <p:pic>
        <p:nvPicPr>
          <p:cNvPr id="5" name="Picture 5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4E7C40A-3C52-40BF-AC43-8156559C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21" y="2699980"/>
            <a:ext cx="10488591" cy="1400164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EA748B-BE89-4D52-BBE8-944DC4206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438" y="4558984"/>
            <a:ext cx="10392135" cy="9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77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FB8E55-428C-4CE1-A003-9A4BEE74AE7F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Delete</a:t>
            </a:r>
          </a:p>
        </p:txBody>
      </p:sp>
      <p:pic>
        <p:nvPicPr>
          <p:cNvPr id="4" name="Picture 4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8D1CE4DC-C47D-4DD6-9875-0FFA43BC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93" y="1393964"/>
            <a:ext cx="9581908" cy="1378953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6D9E2A7-2019-44FB-A0B5-F87FBEBB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64" y="2964062"/>
            <a:ext cx="7691377" cy="1749749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9C9931-4324-485B-B76E-93FBF8365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299" y="4966623"/>
            <a:ext cx="9437223" cy="16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4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6C1CD2-474F-458A-929B-804DF23548CF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8835C-0924-438C-A428-D08A7F11A7A8}"/>
              </a:ext>
            </a:extLst>
          </p:cNvPr>
          <p:cNvSpPr/>
          <p:nvPr/>
        </p:nvSpPr>
        <p:spPr>
          <a:xfrm>
            <a:off x="864242" y="1804685"/>
            <a:ext cx="4822783" cy="1620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/>
              <a:t>Interface is easy to understand and use for everyone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6EFC8-5037-4DFB-87A3-D469B48131CA}"/>
              </a:ext>
            </a:extLst>
          </p:cNvPr>
          <p:cNvSpPr/>
          <p:nvPr/>
        </p:nvSpPr>
        <p:spPr>
          <a:xfrm flipH="1">
            <a:off x="1595497" y="3924902"/>
            <a:ext cx="7504252" cy="21123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/>
              <a:t>Saving user time from searching the information that either false or incomplete</a:t>
            </a:r>
            <a:r>
              <a:rPr lang="en-US"/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D44BB-5A0F-470B-847A-052D21A2ED06}"/>
              </a:ext>
            </a:extLst>
          </p:cNvPr>
          <p:cNvSpPr/>
          <p:nvPr/>
        </p:nvSpPr>
        <p:spPr>
          <a:xfrm>
            <a:off x="5297587" y="2235119"/>
            <a:ext cx="6607215" cy="19098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/>
              <a:t>As a reference for user before they visit </a:t>
            </a:r>
          </a:p>
        </p:txBody>
      </p:sp>
    </p:spTree>
    <p:extLst>
      <p:ext uri="{BB962C8B-B14F-4D97-AF65-F5344CB8AC3E}">
        <p14:creationId xmlns:p14="http://schemas.microsoft.com/office/powerpoint/2010/main" val="326363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">
            <a:extLst>
              <a:ext uri="{FF2B5EF4-FFF2-40B4-BE49-F238E27FC236}">
                <a16:creationId xmlns:a16="http://schemas.microsoft.com/office/drawing/2014/main" id="{9B8B0820-94D1-463B-98BD-5A3644639874}"/>
              </a:ext>
            </a:extLst>
          </p:cNvPr>
          <p:cNvSpPr/>
          <p:nvPr/>
        </p:nvSpPr>
        <p:spPr>
          <a:xfrm>
            <a:off x="4062749" y="664325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Future Works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6B8BB3-4318-4107-AA12-22AA61828475}"/>
              </a:ext>
            </a:extLst>
          </p:cNvPr>
          <p:cNvSpPr/>
          <p:nvPr/>
        </p:nvSpPr>
        <p:spPr>
          <a:xfrm>
            <a:off x="1454989" y="2252932"/>
            <a:ext cx="3794182" cy="1725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We will combine the prototype with the database and make a physical website  </a:t>
            </a:r>
            <a:r>
              <a:rPr lang="en-US" altLang="zh-CN">
                <a:ea typeface="等线"/>
              </a:rPr>
              <a:t> </a:t>
            </a:r>
            <a:endParaRPr lang="zh-CN">
              <a:ea typeface="等线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E804B3-6DDE-44AA-91D2-64C0AC6E3E52}"/>
              </a:ext>
            </a:extLst>
          </p:cNvPr>
          <p:cNvSpPr/>
          <p:nvPr/>
        </p:nvSpPr>
        <p:spPr>
          <a:xfrm>
            <a:off x="6198438" y="2252931"/>
            <a:ext cx="3794182" cy="1725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af-ZA" dirty="0"/>
              <a:t>Do some </a:t>
            </a:r>
            <a:r>
              <a:rPr lang="af-ZA" dirty="0" err="1"/>
              <a:t>improvement</a:t>
            </a:r>
            <a:r>
              <a:rPr lang="af-ZA" dirty="0"/>
              <a:t> </a:t>
            </a:r>
            <a:r>
              <a:rPr lang="af-ZA" dirty="0" err="1"/>
              <a:t>to</a:t>
            </a:r>
            <a:r>
              <a:rPr lang="af-ZA" dirty="0"/>
              <a:t> </a:t>
            </a:r>
            <a:r>
              <a:rPr lang="af-ZA" dirty="0" err="1"/>
              <a:t>increase</a:t>
            </a:r>
            <a:r>
              <a:rPr lang="af-ZA" dirty="0"/>
              <a:t> </a:t>
            </a:r>
            <a:r>
              <a:rPr lang="af-ZA" dirty="0" err="1"/>
              <a:t>user's</a:t>
            </a:r>
            <a:r>
              <a:rPr lang="af-ZA" dirty="0"/>
              <a:t> </a:t>
            </a:r>
            <a:r>
              <a:rPr lang="af-ZA" dirty="0" err="1"/>
              <a:t>experience</a:t>
            </a:r>
            <a:endParaRPr lang="af-ZA" altLang="zh-CN" dirty="0" err="1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23224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910EA6F-2EB5-4B7D-8E5C-3F75ED08F9A0}"/>
              </a:ext>
            </a:extLst>
          </p:cNvPr>
          <p:cNvSpPr/>
          <p:nvPr/>
        </p:nvSpPr>
        <p:spPr>
          <a:xfrm>
            <a:off x="208343" y="222811"/>
            <a:ext cx="3896810" cy="363637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/>
              <a:t>THE  END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7F85573-A40C-4630-8D6C-9FD53930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71" y="2181828"/>
            <a:ext cx="2733809" cy="41148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93919A38-717B-40FE-A0A4-4533F2D1B0A8}"/>
              </a:ext>
            </a:extLst>
          </p:cNvPr>
          <p:cNvSpPr/>
          <p:nvPr/>
        </p:nvSpPr>
        <p:spPr>
          <a:xfrm>
            <a:off x="5299395" y="400817"/>
            <a:ext cx="5497974" cy="1784429"/>
          </a:xfrm>
          <a:prstGeom prst="wedgeEllipse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/>
              <a:t>Thanks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50074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098EE4E-2B7D-4A0F-AEB1-426907E7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56" y="74083"/>
            <a:ext cx="8305095" cy="62431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4A736D-8CC5-4010-B568-3B8AFB57EF9A}"/>
              </a:ext>
            </a:extLst>
          </p:cNvPr>
          <p:cNvSpPr/>
          <p:nvPr/>
        </p:nvSpPr>
        <p:spPr>
          <a:xfrm>
            <a:off x="293289" y="2373630"/>
            <a:ext cx="2981325" cy="14039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/>
              <a:t>Use Case Diagram</a:t>
            </a:r>
            <a:endParaRPr lang="en-MY" sz="3000"/>
          </a:p>
        </p:txBody>
      </p:sp>
    </p:spTree>
    <p:extLst>
      <p:ext uri="{BB962C8B-B14F-4D97-AF65-F5344CB8AC3E}">
        <p14:creationId xmlns:p14="http://schemas.microsoft.com/office/powerpoint/2010/main" val="407833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9495697-398A-47AC-96B9-02BB6AE8DEFE}"/>
              </a:ext>
            </a:extLst>
          </p:cNvPr>
          <p:cNvSpPr/>
          <p:nvPr/>
        </p:nvSpPr>
        <p:spPr>
          <a:xfrm>
            <a:off x="9000052" y="1974493"/>
            <a:ext cx="2941529" cy="13928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/>
              <a:t>ER Diagram</a:t>
            </a:r>
            <a:endParaRPr lang="en-MY" sz="3000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67B74CC1-EE27-4369-973D-BAB4718C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5" y="-2082"/>
            <a:ext cx="10707273" cy="6062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78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679B7E-9666-41B2-9BE9-BA884A9C05B2}"/>
              </a:ext>
            </a:extLst>
          </p:cNvPr>
          <p:cNvSpPr/>
          <p:nvPr/>
        </p:nvSpPr>
        <p:spPr>
          <a:xfrm>
            <a:off x="435610" y="2590800"/>
            <a:ext cx="2218690" cy="14395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/>
              <a:t>Class Diagram</a:t>
            </a:r>
            <a:endParaRPr lang="en-MY" sz="3000"/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A7F67175-4C08-43F7-8F31-C9AA57F0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92" y="88816"/>
            <a:ext cx="7691375" cy="66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E3D32D-07D4-4034-B39D-E839059D0A6A}"/>
              </a:ext>
            </a:extLst>
          </p:cNvPr>
          <p:cNvSpPr txBox="1"/>
          <p:nvPr/>
        </p:nvSpPr>
        <p:spPr>
          <a:xfrm>
            <a:off x="1557071" y="1584552"/>
            <a:ext cx="9099255" cy="25372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cap="all">
                <a:solidFill>
                  <a:srgbClr val="454545"/>
                </a:solidFill>
                <a:latin typeface="Century"/>
                <a:ea typeface="等线 Light"/>
                <a:cs typeface="+mj-cs"/>
              </a:rPr>
              <a:t>Prototype</a:t>
            </a:r>
            <a:endParaRPr lang="zh-CN" altLang="en-US">
              <a:cs typeface="+mj-cs"/>
            </a:endParaRPr>
          </a:p>
        </p:txBody>
      </p:sp>
      <p:pic>
        <p:nvPicPr>
          <p:cNvPr id="34" name="Picture 24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E3D32D-07D4-4034-B39D-E839059D0A6A}"/>
              </a:ext>
            </a:extLst>
          </p:cNvPr>
          <p:cNvSpPr txBox="1"/>
          <p:nvPr/>
        </p:nvSpPr>
        <p:spPr>
          <a:xfrm>
            <a:off x="1557071" y="1584552"/>
            <a:ext cx="9099255" cy="25372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cap="all">
                <a:solidFill>
                  <a:srgbClr val="454545"/>
                </a:solidFill>
                <a:latin typeface="Century"/>
                <a:ea typeface="等线 Light"/>
                <a:cs typeface="+mj-cs"/>
              </a:rPr>
              <a:t>Database</a:t>
            </a:r>
          </a:p>
        </p:txBody>
      </p:sp>
      <p:pic>
        <p:nvPicPr>
          <p:cNvPr id="34" name="Picture 24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5F1E08-3BF9-4C65-8C58-2304CC8B25BC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Database Tables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BFD8CB-6EA3-40FA-A719-43C4515F6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6" y="1718322"/>
            <a:ext cx="12041528" cy="36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BC920-245A-43ED-BF81-DDCE463E345B}"/>
              </a:ext>
            </a:extLst>
          </p:cNvPr>
          <p:cNvSpPr/>
          <p:nvPr/>
        </p:nvSpPr>
        <p:spPr>
          <a:xfrm>
            <a:off x="4220900" y="319268"/>
            <a:ext cx="343382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Admin</a:t>
            </a: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939130A-0E4C-41CC-9A9C-BEC28E6C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55" y="1878313"/>
            <a:ext cx="8150268" cy="197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298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24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Gallery</vt:lpstr>
      <vt:lpstr>Tourist attraction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attraction system</dc:title>
  <dc:creator>eugene</dc:creator>
  <cp:revision>3</cp:revision>
  <dcterms:created xsi:type="dcterms:W3CDTF">2022-01-01T08:06:50Z</dcterms:created>
  <dcterms:modified xsi:type="dcterms:W3CDTF">2022-01-26T06:20:52Z</dcterms:modified>
</cp:coreProperties>
</file>