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02438" cy="9934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0" d="100"/>
          <a:sy n="300" d="100"/>
        </p:scale>
        <p:origin x="3852" y="3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2BE8-EFD5-402C-BA6B-AFE954FEA6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3CC-13DC-42D1-B9EE-2E6C88931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2BE8-EFD5-402C-BA6B-AFE954FEA6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3CC-13DC-42D1-B9EE-2E6C88931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2BE8-EFD5-402C-BA6B-AFE954FEA6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3CC-13DC-42D1-B9EE-2E6C88931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2BE8-EFD5-402C-BA6B-AFE954FEA6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3CC-13DC-42D1-B9EE-2E6C88931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2BE8-EFD5-402C-BA6B-AFE954FEA6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3CC-13DC-42D1-B9EE-2E6C88931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2BE8-EFD5-402C-BA6B-AFE954FEA6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3CC-13DC-42D1-B9EE-2E6C88931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2BE8-EFD5-402C-BA6B-AFE954FEA6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3CC-13DC-42D1-B9EE-2E6C88931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2BE8-EFD5-402C-BA6B-AFE954FEA6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3CC-13DC-42D1-B9EE-2E6C88931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2BE8-EFD5-402C-BA6B-AFE954FEA6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3CC-13DC-42D1-B9EE-2E6C88931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2BE8-EFD5-402C-BA6B-AFE954FEA6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3CC-13DC-42D1-B9EE-2E6C88931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2BE8-EFD5-402C-BA6B-AFE954FEA6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3CC-13DC-42D1-B9EE-2E6C88931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62BE8-EFD5-402C-BA6B-AFE954FEA6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03CC-13DC-42D1-B9EE-2E6C88931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rot="14400000">
            <a:off x="1447800" y="18288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1676400"/>
            <a:ext cx="685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71600" y="1752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447800" y="1828800"/>
            <a:ext cx="381000" cy="381000"/>
            <a:chOff x="1447800" y="1828800"/>
            <a:chExt cx="381000" cy="381000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1524000" y="1828800"/>
              <a:ext cx="228600" cy="76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4400000">
              <a:off x="1392018" y="2057400"/>
              <a:ext cx="228600" cy="76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7200000">
              <a:off x="1655982" y="2057400"/>
              <a:ext cx="228600" cy="76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47800" y="1828800"/>
              <a:ext cx="381000" cy="381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/>
          <p:cNvSpPr/>
          <p:nvPr/>
        </p:nvSpPr>
        <p:spPr>
          <a:xfrm>
            <a:off x="1600200" y="1981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85800" y="1066800"/>
            <a:ext cx="228600" cy="228600"/>
            <a:chOff x="1295400" y="1676400"/>
            <a:chExt cx="685800" cy="685800"/>
          </a:xfrm>
        </p:grpSpPr>
        <p:sp>
          <p:nvSpPr>
            <p:cNvPr id="14" name="Rectangle 13"/>
            <p:cNvSpPr/>
            <p:nvPr/>
          </p:nvSpPr>
          <p:spPr>
            <a:xfrm>
              <a:off x="1295400" y="1676400"/>
              <a:ext cx="685800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371600" y="1752600"/>
              <a:ext cx="533400" cy="533400"/>
              <a:chOff x="1371600" y="1752600"/>
              <a:chExt cx="533400" cy="533400"/>
            </a:xfrm>
          </p:grpSpPr>
          <p:sp>
            <p:nvSpPr>
              <p:cNvPr id="5" name="Oval 4"/>
              <p:cNvSpPr/>
              <p:nvPr/>
            </p:nvSpPr>
            <p:spPr>
              <a:xfrm rot="14400000">
                <a:off x="1447800" y="1828800"/>
                <a:ext cx="381000" cy="381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371600" y="17526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7"/>
              <p:cNvGrpSpPr/>
              <p:nvPr/>
            </p:nvGrpSpPr>
            <p:grpSpPr>
              <a:xfrm>
                <a:off x="1447800" y="1828800"/>
                <a:ext cx="381000" cy="381000"/>
                <a:chOff x="1447800" y="1828800"/>
                <a:chExt cx="381000" cy="381000"/>
              </a:xfrm>
              <a:solidFill>
                <a:schemeClr val="bg1"/>
              </a:solidFill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524000" y="1828800"/>
                  <a:ext cx="228600" cy="7620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 rot="14400000">
                  <a:off x="1392018" y="2057400"/>
                  <a:ext cx="228600" cy="7620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7200000">
                  <a:off x="1655982" y="2057400"/>
                  <a:ext cx="228600" cy="7620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447800" y="1828800"/>
                  <a:ext cx="381000" cy="381000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Oval 16"/>
              <p:cNvSpPr/>
              <p:nvPr/>
            </p:nvSpPr>
            <p:spPr>
              <a:xfrm>
                <a:off x="1600200" y="1981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990600" y="1066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 rot="600000">
            <a:off x="1016000" y="1092200"/>
            <a:ext cx="177800" cy="177800"/>
            <a:chOff x="1371600" y="1752600"/>
            <a:chExt cx="533400" cy="533400"/>
          </a:xfrm>
        </p:grpSpPr>
        <p:sp>
          <p:nvSpPr>
            <p:cNvPr id="33" name="Oval 32"/>
            <p:cNvSpPr/>
            <p:nvPr/>
          </p:nvSpPr>
          <p:spPr>
            <a:xfrm rot="14400000">
              <a:off x="1447800" y="1828800"/>
              <a:ext cx="381000" cy="381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371600" y="1752600"/>
              <a:ext cx="533400" cy="533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17"/>
            <p:cNvGrpSpPr/>
            <p:nvPr/>
          </p:nvGrpSpPr>
          <p:grpSpPr>
            <a:xfrm>
              <a:off x="1447800" y="1828800"/>
              <a:ext cx="381000" cy="381000"/>
              <a:chOff x="1447800" y="1828800"/>
              <a:chExt cx="381000" cy="381000"/>
            </a:xfrm>
            <a:solidFill>
              <a:schemeClr val="bg1"/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1524000" y="18288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4400000">
                <a:off x="1392018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7200000">
                <a:off x="1655982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447800" y="1828800"/>
                <a:ext cx="381000" cy="3810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600200" y="19812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295400" y="1066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 rot="1200000">
            <a:off x="1320800" y="1092200"/>
            <a:ext cx="177800" cy="177800"/>
            <a:chOff x="1371600" y="1752600"/>
            <a:chExt cx="533400" cy="533400"/>
          </a:xfrm>
        </p:grpSpPr>
        <p:sp>
          <p:nvSpPr>
            <p:cNvPr id="44" name="Oval 43"/>
            <p:cNvSpPr/>
            <p:nvPr/>
          </p:nvSpPr>
          <p:spPr>
            <a:xfrm rot="14400000">
              <a:off x="1447800" y="1828800"/>
              <a:ext cx="381000" cy="381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371600" y="1752600"/>
              <a:ext cx="533400" cy="533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17"/>
            <p:cNvGrpSpPr/>
            <p:nvPr/>
          </p:nvGrpSpPr>
          <p:grpSpPr>
            <a:xfrm>
              <a:off x="1447800" y="1828800"/>
              <a:ext cx="381000" cy="381000"/>
              <a:chOff x="1447800" y="1828800"/>
              <a:chExt cx="381000" cy="381000"/>
            </a:xfrm>
            <a:solidFill>
              <a:schemeClr val="bg1"/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1524000" y="18288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4400000">
                <a:off x="1392018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7200000">
                <a:off x="1655982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47800" y="1828800"/>
                <a:ext cx="381000" cy="3810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Oval 46"/>
            <p:cNvSpPr/>
            <p:nvPr/>
          </p:nvSpPr>
          <p:spPr>
            <a:xfrm>
              <a:off x="1600200" y="19812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599845" y="1066444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rot="1800000">
            <a:off x="1625245" y="1091844"/>
            <a:ext cx="177800" cy="177800"/>
            <a:chOff x="1371600" y="1752600"/>
            <a:chExt cx="533400" cy="533400"/>
          </a:xfrm>
        </p:grpSpPr>
        <p:sp>
          <p:nvSpPr>
            <p:cNvPr id="54" name="Oval 53"/>
            <p:cNvSpPr/>
            <p:nvPr/>
          </p:nvSpPr>
          <p:spPr>
            <a:xfrm rot="14400000">
              <a:off x="1447800" y="1828800"/>
              <a:ext cx="381000" cy="381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371600" y="1752600"/>
              <a:ext cx="533400" cy="533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17"/>
            <p:cNvGrpSpPr/>
            <p:nvPr/>
          </p:nvGrpSpPr>
          <p:grpSpPr>
            <a:xfrm>
              <a:off x="1447800" y="1828800"/>
              <a:ext cx="381000" cy="381000"/>
              <a:chOff x="1447800" y="1828800"/>
              <a:chExt cx="381000" cy="381000"/>
            </a:xfrm>
            <a:solidFill>
              <a:schemeClr val="bg1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1524000" y="18288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4400000">
                <a:off x="1392018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7200000">
                <a:off x="1655982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447800" y="1828800"/>
                <a:ext cx="381000" cy="3810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1600200" y="19812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1905000" y="1066444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 rot="2400000">
            <a:off x="1930400" y="1091844"/>
            <a:ext cx="177800" cy="177800"/>
            <a:chOff x="1371600" y="1752600"/>
            <a:chExt cx="533400" cy="533400"/>
          </a:xfrm>
        </p:grpSpPr>
        <p:sp>
          <p:nvSpPr>
            <p:cNvPr id="64" name="Oval 63"/>
            <p:cNvSpPr/>
            <p:nvPr/>
          </p:nvSpPr>
          <p:spPr>
            <a:xfrm rot="14400000">
              <a:off x="1447800" y="1828800"/>
              <a:ext cx="381000" cy="381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71600" y="1752600"/>
              <a:ext cx="533400" cy="533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17"/>
            <p:cNvGrpSpPr/>
            <p:nvPr/>
          </p:nvGrpSpPr>
          <p:grpSpPr>
            <a:xfrm>
              <a:off x="1447800" y="1828800"/>
              <a:ext cx="381000" cy="381000"/>
              <a:chOff x="1447800" y="1828800"/>
              <a:chExt cx="381000" cy="381000"/>
            </a:xfrm>
            <a:solidFill>
              <a:schemeClr val="bg1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1524000" y="18288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rot="14400000">
                <a:off x="1392018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7200000">
                <a:off x="1655982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447800" y="1828800"/>
                <a:ext cx="381000" cy="3810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1600200" y="19812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2209800" y="1066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 rot="3000000">
            <a:off x="2235200" y="1092200"/>
            <a:ext cx="177800" cy="177800"/>
            <a:chOff x="1371600" y="17526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 rot="14400000">
              <a:off x="1447800" y="1828800"/>
              <a:ext cx="381000" cy="381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1752600"/>
              <a:ext cx="533400" cy="533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17"/>
            <p:cNvGrpSpPr/>
            <p:nvPr/>
          </p:nvGrpSpPr>
          <p:grpSpPr>
            <a:xfrm>
              <a:off x="1447800" y="1828800"/>
              <a:ext cx="381000" cy="381000"/>
              <a:chOff x="1447800" y="1828800"/>
              <a:chExt cx="381000" cy="381000"/>
            </a:xfrm>
            <a:solidFill>
              <a:schemeClr val="bg1"/>
            </a:solidFill>
          </p:grpSpPr>
          <p:sp>
            <p:nvSpPr>
              <p:cNvPr id="78" name="Rectangle 77"/>
              <p:cNvSpPr/>
              <p:nvPr/>
            </p:nvSpPr>
            <p:spPr>
              <a:xfrm>
                <a:off x="1524000" y="18288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4400000">
                <a:off x="1392018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7200000">
                <a:off x="1655982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447800" y="1828800"/>
                <a:ext cx="381000" cy="3810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/>
            <p:cNvSpPr/>
            <p:nvPr/>
          </p:nvSpPr>
          <p:spPr>
            <a:xfrm>
              <a:off x="1600200" y="19812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685800" y="1371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 rot="3600000">
            <a:off x="711200" y="1397000"/>
            <a:ext cx="177800" cy="177800"/>
            <a:chOff x="1371600" y="1752600"/>
            <a:chExt cx="533400" cy="533400"/>
          </a:xfrm>
        </p:grpSpPr>
        <p:sp>
          <p:nvSpPr>
            <p:cNvPr id="84" name="Oval 83"/>
            <p:cNvSpPr/>
            <p:nvPr/>
          </p:nvSpPr>
          <p:spPr>
            <a:xfrm rot="14400000">
              <a:off x="1447800" y="1828800"/>
              <a:ext cx="381000" cy="381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371600" y="1752600"/>
              <a:ext cx="533400" cy="533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17"/>
            <p:cNvGrpSpPr/>
            <p:nvPr/>
          </p:nvGrpSpPr>
          <p:grpSpPr>
            <a:xfrm>
              <a:off x="1447800" y="1828800"/>
              <a:ext cx="381000" cy="381000"/>
              <a:chOff x="1447800" y="1828800"/>
              <a:chExt cx="381000" cy="381000"/>
            </a:xfrm>
            <a:solidFill>
              <a:schemeClr val="bg1"/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1524000" y="18288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4400000">
                <a:off x="1392018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7200000">
                <a:off x="1655982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447800" y="1828800"/>
                <a:ext cx="381000" cy="3810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1600200" y="19812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990600" y="1371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 rot="4200000">
            <a:off x="1016000" y="1397000"/>
            <a:ext cx="177800" cy="177800"/>
            <a:chOff x="1371600" y="1752600"/>
            <a:chExt cx="533400" cy="533400"/>
          </a:xfrm>
        </p:grpSpPr>
        <p:sp>
          <p:nvSpPr>
            <p:cNvPr id="95" name="Oval 94"/>
            <p:cNvSpPr/>
            <p:nvPr/>
          </p:nvSpPr>
          <p:spPr>
            <a:xfrm rot="14400000">
              <a:off x="1447800" y="1828800"/>
              <a:ext cx="381000" cy="381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371600" y="1752600"/>
              <a:ext cx="533400" cy="533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17"/>
            <p:cNvGrpSpPr/>
            <p:nvPr/>
          </p:nvGrpSpPr>
          <p:grpSpPr>
            <a:xfrm>
              <a:off x="1447800" y="1828800"/>
              <a:ext cx="381000" cy="381000"/>
              <a:chOff x="1447800" y="1828800"/>
              <a:chExt cx="381000" cy="381000"/>
            </a:xfrm>
            <a:solidFill>
              <a:schemeClr val="bg1"/>
            </a:solidFill>
          </p:grpSpPr>
          <p:sp>
            <p:nvSpPr>
              <p:cNvPr id="99" name="Rectangle 98"/>
              <p:cNvSpPr/>
              <p:nvPr/>
            </p:nvSpPr>
            <p:spPr>
              <a:xfrm>
                <a:off x="1524000" y="18288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14400000">
                <a:off x="1392018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7200000">
                <a:off x="1655982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447800" y="1828800"/>
                <a:ext cx="381000" cy="3810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1600200" y="19812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1295400" y="1371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rot="4800000">
            <a:off x="1320800" y="1397000"/>
            <a:ext cx="177800" cy="177800"/>
            <a:chOff x="1371600" y="1752600"/>
            <a:chExt cx="533400" cy="533400"/>
          </a:xfrm>
        </p:grpSpPr>
        <p:sp>
          <p:nvSpPr>
            <p:cNvPr id="106" name="Oval 105"/>
            <p:cNvSpPr/>
            <p:nvPr/>
          </p:nvSpPr>
          <p:spPr>
            <a:xfrm rot="14400000">
              <a:off x="1447800" y="1828800"/>
              <a:ext cx="381000" cy="381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371600" y="1752600"/>
              <a:ext cx="533400" cy="533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7"/>
            <p:cNvGrpSpPr/>
            <p:nvPr/>
          </p:nvGrpSpPr>
          <p:grpSpPr>
            <a:xfrm>
              <a:off x="1447800" y="1828800"/>
              <a:ext cx="381000" cy="381000"/>
              <a:chOff x="1447800" y="1828800"/>
              <a:chExt cx="381000" cy="381000"/>
            </a:xfrm>
            <a:solidFill>
              <a:schemeClr val="bg1"/>
            </a:solidFill>
          </p:grpSpPr>
          <p:sp>
            <p:nvSpPr>
              <p:cNvPr id="110" name="Rectangle 109"/>
              <p:cNvSpPr/>
              <p:nvPr/>
            </p:nvSpPr>
            <p:spPr>
              <a:xfrm>
                <a:off x="1524000" y="18288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 rot="14400000">
                <a:off x="1392018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7200000">
                <a:off x="1655982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447800" y="1828800"/>
                <a:ext cx="381000" cy="3810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1600200" y="19812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1600200" y="1371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 rot="5400000">
            <a:off x="1625600" y="1397000"/>
            <a:ext cx="177800" cy="177800"/>
            <a:chOff x="1371600" y="1752600"/>
            <a:chExt cx="533400" cy="533400"/>
          </a:xfrm>
        </p:grpSpPr>
        <p:sp>
          <p:nvSpPr>
            <p:cNvPr id="117" name="Oval 116"/>
            <p:cNvSpPr/>
            <p:nvPr/>
          </p:nvSpPr>
          <p:spPr>
            <a:xfrm rot="14400000">
              <a:off x="1447800" y="1828800"/>
              <a:ext cx="381000" cy="381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371600" y="1752600"/>
              <a:ext cx="533400" cy="533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7"/>
            <p:cNvGrpSpPr/>
            <p:nvPr/>
          </p:nvGrpSpPr>
          <p:grpSpPr>
            <a:xfrm>
              <a:off x="1447800" y="1828800"/>
              <a:ext cx="381000" cy="381000"/>
              <a:chOff x="1447800" y="1828800"/>
              <a:chExt cx="381000" cy="381000"/>
            </a:xfrm>
            <a:solidFill>
              <a:schemeClr val="bg1"/>
            </a:solidFill>
          </p:grpSpPr>
          <p:sp>
            <p:nvSpPr>
              <p:cNvPr id="121" name="Rectangle 120"/>
              <p:cNvSpPr/>
              <p:nvPr/>
            </p:nvSpPr>
            <p:spPr>
              <a:xfrm>
                <a:off x="1524000" y="18288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 rot="14400000">
                <a:off x="1392018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7200000">
                <a:off x="1655982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447800" y="1828800"/>
                <a:ext cx="381000" cy="3810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Oval 119"/>
            <p:cNvSpPr/>
            <p:nvPr/>
          </p:nvSpPr>
          <p:spPr>
            <a:xfrm>
              <a:off x="1600200" y="19812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1905000" y="1371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 rot="6000000">
            <a:off x="1930400" y="1397000"/>
            <a:ext cx="177800" cy="177800"/>
            <a:chOff x="1371600" y="1752600"/>
            <a:chExt cx="533400" cy="533400"/>
          </a:xfrm>
        </p:grpSpPr>
        <p:sp>
          <p:nvSpPr>
            <p:cNvPr id="128" name="Oval 127"/>
            <p:cNvSpPr/>
            <p:nvPr/>
          </p:nvSpPr>
          <p:spPr>
            <a:xfrm rot="14400000">
              <a:off x="1447800" y="1828800"/>
              <a:ext cx="381000" cy="381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371600" y="1752600"/>
              <a:ext cx="533400" cy="533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7"/>
            <p:cNvGrpSpPr/>
            <p:nvPr/>
          </p:nvGrpSpPr>
          <p:grpSpPr>
            <a:xfrm>
              <a:off x="1447800" y="1828800"/>
              <a:ext cx="381000" cy="381000"/>
              <a:chOff x="1447800" y="1828800"/>
              <a:chExt cx="381000" cy="381000"/>
            </a:xfrm>
            <a:solidFill>
              <a:schemeClr val="bg1"/>
            </a:solidFill>
          </p:grpSpPr>
          <p:sp>
            <p:nvSpPr>
              <p:cNvPr id="132" name="Rectangle 131"/>
              <p:cNvSpPr/>
              <p:nvPr/>
            </p:nvSpPr>
            <p:spPr>
              <a:xfrm>
                <a:off x="1524000" y="18288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4400000">
                <a:off x="1392018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7200000">
                <a:off x="1655982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447800" y="1828800"/>
                <a:ext cx="381000" cy="3810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Oval 130"/>
            <p:cNvSpPr/>
            <p:nvPr/>
          </p:nvSpPr>
          <p:spPr>
            <a:xfrm>
              <a:off x="1600200" y="19812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2209800" y="1371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 rot="6600000">
            <a:off x="2235200" y="1397000"/>
            <a:ext cx="177800" cy="177800"/>
            <a:chOff x="1371600" y="1752600"/>
            <a:chExt cx="533400" cy="533400"/>
          </a:xfrm>
        </p:grpSpPr>
        <p:sp>
          <p:nvSpPr>
            <p:cNvPr id="139" name="Oval 138"/>
            <p:cNvSpPr/>
            <p:nvPr/>
          </p:nvSpPr>
          <p:spPr>
            <a:xfrm rot="14400000">
              <a:off x="1447800" y="1828800"/>
              <a:ext cx="381000" cy="38100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1371600" y="1752600"/>
              <a:ext cx="533400" cy="533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7"/>
            <p:cNvGrpSpPr/>
            <p:nvPr/>
          </p:nvGrpSpPr>
          <p:grpSpPr>
            <a:xfrm>
              <a:off x="1447800" y="1828800"/>
              <a:ext cx="381000" cy="381000"/>
              <a:chOff x="1447800" y="1828800"/>
              <a:chExt cx="381000" cy="381000"/>
            </a:xfrm>
            <a:solidFill>
              <a:schemeClr val="bg1"/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1524000" y="18288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14400000">
                <a:off x="1392018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7200000">
                <a:off x="1655982" y="2057400"/>
                <a:ext cx="228600" cy="762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447800" y="1828800"/>
                <a:ext cx="381000" cy="3810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Oval 141"/>
            <p:cNvSpPr/>
            <p:nvPr/>
          </p:nvSpPr>
          <p:spPr>
            <a:xfrm>
              <a:off x="1600200" y="198120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85800" y="1981200"/>
            <a:ext cx="381000" cy="381000"/>
            <a:chOff x="1295400" y="1676400"/>
            <a:chExt cx="685800" cy="685800"/>
          </a:xfrm>
        </p:grpSpPr>
        <p:sp>
          <p:nvSpPr>
            <p:cNvPr id="136" name="Rectangle 135"/>
            <p:cNvSpPr/>
            <p:nvPr/>
          </p:nvSpPr>
          <p:spPr>
            <a:xfrm>
              <a:off x="1295400" y="1676400"/>
              <a:ext cx="685800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7"/>
            <p:cNvGrpSpPr/>
            <p:nvPr/>
          </p:nvGrpSpPr>
          <p:grpSpPr>
            <a:xfrm>
              <a:off x="1371600" y="1752600"/>
              <a:ext cx="533400" cy="533400"/>
              <a:chOff x="1371600" y="1752600"/>
              <a:chExt cx="533400" cy="533400"/>
            </a:xfrm>
          </p:grpSpPr>
          <p:sp>
            <p:nvSpPr>
              <p:cNvPr id="148" name="Oval 147"/>
              <p:cNvSpPr/>
              <p:nvPr/>
            </p:nvSpPr>
            <p:spPr>
              <a:xfrm rot="14400000">
                <a:off x="1447800" y="1828800"/>
                <a:ext cx="381000" cy="381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1371600" y="17526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7"/>
              <p:cNvGrpSpPr/>
              <p:nvPr/>
            </p:nvGrpSpPr>
            <p:grpSpPr>
              <a:xfrm>
                <a:off x="1447800" y="1828800"/>
                <a:ext cx="381000" cy="381000"/>
                <a:chOff x="1447800" y="1828800"/>
                <a:chExt cx="381000" cy="381000"/>
              </a:xfrm>
              <a:solidFill>
                <a:schemeClr val="bg1"/>
              </a:solidFill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1524000" y="18288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 rot="14400000">
                  <a:off x="1392018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 rot="7200000">
                  <a:off x="1655982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447800" y="1828800"/>
                  <a:ext cx="381000" cy="3810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1" name="Oval 150"/>
              <p:cNvSpPr/>
              <p:nvPr/>
            </p:nvSpPr>
            <p:spPr>
              <a:xfrm>
                <a:off x="1600200" y="1981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6" name="Group 265"/>
          <p:cNvGrpSpPr/>
          <p:nvPr/>
        </p:nvGrpSpPr>
        <p:grpSpPr>
          <a:xfrm>
            <a:off x="1143000" y="1981200"/>
            <a:ext cx="381000" cy="381000"/>
            <a:chOff x="990600" y="1981200"/>
            <a:chExt cx="228600" cy="228600"/>
          </a:xfrm>
        </p:grpSpPr>
        <p:sp>
          <p:nvSpPr>
            <p:cNvPr id="156" name="Rectangle 155"/>
            <p:cNvSpPr/>
            <p:nvPr/>
          </p:nvSpPr>
          <p:spPr>
            <a:xfrm>
              <a:off x="990600" y="19812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/>
            <p:cNvGrpSpPr/>
            <p:nvPr/>
          </p:nvGrpSpPr>
          <p:grpSpPr>
            <a:xfrm rot="600000">
              <a:off x="1016000" y="2006600"/>
              <a:ext cx="177800" cy="177800"/>
              <a:chOff x="1371600" y="1752600"/>
              <a:chExt cx="533400" cy="533400"/>
            </a:xfrm>
          </p:grpSpPr>
          <p:sp>
            <p:nvSpPr>
              <p:cNvPr id="158" name="Oval 157"/>
              <p:cNvSpPr/>
              <p:nvPr/>
            </p:nvSpPr>
            <p:spPr>
              <a:xfrm rot="14400000">
                <a:off x="1447800" y="1828800"/>
                <a:ext cx="381000" cy="381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371600" y="17526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1447800" y="1828800"/>
                <a:ext cx="381000" cy="381000"/>
                <a:chOff x="1447800" y="1828800"/>
                <a:chExt cx="381000" cy="381000"/>
              </a:xfrm>
              <a:solidFill>
                <a:schemeClr val="bg1"/>
              </a:solidFill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1524000" y="18288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 rot="14400000">
                  <a:off x="1392018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 rot="7200000">
                  <a:off x="1655982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1447800" y="1828800"/>
                  <a:ext cx="381000" cy="3810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1" name="Oval 160"/>
              <p:cNvSpPr/>
              <p:nvPr/>
            </p:nvSpPr>
            <p:spPr>
              <a:xfrm>
                <a:off x="1600200" y="1981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1600200" y="1981200"/>
            <a:ext cx="381000" cy="381000"/>
            <a:chOff x="1295400" y="1981200"/>
            <a:chExt cx="228600" cy="228600"/>
          </a:xfrm>
        </p:grpSpPr>
        <p:sp>
          <p:nvSpPr>
            <p:cNvPr id="166" name="Rectangle 165"/>
            <p:cNvSpPr/>
            <p:nvPr/>
          </p:nvSpPr>
          <p:spPr>
            <a:xfrm>
              <a:off x="1295400" y="19812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/>
            <p:cNvGrpSpPr/>
            <p:nvPr/>
          </p:nvGrpSpPr>
          <p:grpSpPr>
            <a:xfrm rot="1200000">
              <a:off x="1320800" y="2006600"/>
              <a:ext cx="177800" cy="177800"/>
              <a:chOff x="1371600" y="1752600"/>
              <a:chExt cx="533400" cy="533400"/>
            </a:xfrm>
          </p:grpSpPr>
          <p:sp>
            <p:nvSpPr>
              <p:cNvPr id="168" name="Oval 167"/>
              <p:cNvSpPr/>
              <p:nvPr/>
            </p:nvSpPr>
            <p:spPr>
              <a:xfrm rot="14400000">
                <a:off x="1447800" y="1828800"/>
                <a:ext cx="381000" cy="381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371600" y="17526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0" name="Group 17"/>
              <p:cNvGrpSpPr/>
              <p:nvPr/>
            </p:nvGrpSpPr>
            <p:grpSpPr>
              <a:xfrm>
                <a:off x="1447800" y="1828800"/>
                <a:ext cx="381000" cy="381000"/>
                <a:chOff x="1447800" y="1828800"/>
                <a:chExt cx="381000" cy="381000"/>
              </a:xfrm>
              <a:solidFill>
                <a:schemeClr val="bg1"/>
              </a:solidFill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1524000" y="18288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 rot="14400000">
                  <a:off x="1392018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 rot="7200000">
                  <a:off x="1655982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47800" y="1828800"/>
                  <a:ext cx="381000" cy="3810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Oval 170"/>
              <p:cNvSpPr/>
              <p:nvPr/>
            </p:nvSpPr>
            <p:spPr>
              <a:xfrm>
                <a:off x="1600200" y="1981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8" name="Group 267"/>
          <p:cNvGrpSpPr/>
          <p:nvPr/>
        </p:nvGrpSpPr>
        <p:grpSpPr>
          <a:xfrm>
            <a:off x="2057400" y="1980844"/>
            <a:ext cx="381000" cy="381000"/>
            <a:chOff x="1599845" y="1980844"/>
            <a:chExt cx="228600" cy="228600"/>
          </a:xfrm>
        </p:grpSpPr>
        <p:sp>
          <p:nvSpPr>
            <p:cNvPr id="176" name="Rectangle 175"/>
            <p:cNvSpPr/>
            <p:nvPr/>
          </p:nvSpPr>
          <p:spPr>
            <a:xfrm>
              <a:off x="1599845" y="1980844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/>
            <p:cNvGrpSpPr/>
            <p:nvPr/>
          </p:nvGrpSpPr>
          <p:grpSpPr>
            <a:xfrm rot="1800000">
              <a:off x="1625245" y="2006244"/>
              <a:ext cx="177800" cy="177800"/>
              <a:chOff x="1371600" y="1752600"/>
              <a:chExt cx="533400" cy="533400"/>
            </a:xfrm>
          </p:grpSpPr>
          <p:sp>
            <p:nvSpPr>
              <p:cNvPr id="178" name="Oval 177"/>
              <p:cNvSpPr/>
              <p:nvPr/>
            </p:nvSpPr>
            <p:spPr>
              <a:xfrm rot="14400000">
                <a:off x="1447800" y="1828800"/>
                <a:ext cx="381000" cy="381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371600" y="17526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"/>
              <p:cNvGrpSpPr/>
              <p:nvPr/>
            </p:nvGrpSpPr>
            <p:grpSpPr>
              <a:xfrm>
                <a:off x="1447800" y="1828800"/>
                <a:ext cx="381000" cy="381000"/>
                <a:chOff x="1447800" y="1828800"/>
                <a:chExt cx="381000" cy="381000"/>
              </a:xfrm>
              <a:solidFill>
                <a:schemeClr val="bg1"/>
              </a:solidFill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1524000" y="18288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 rot="14400000">
                  <a:off x="1392018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 rot="7200000">
                  <a:off x="1655982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1447800" y="1828800"/>
                  <a:ext cx="381000" cy="3810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180"/>
              <p:cNvSpPr/>
              <p:nvPr/>
            </p:nvSpPr>
            <p:spPr>
              <a:xfrm>
                <a:off x="1600200" y="1981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9" name="Group 268"/>
          <p:cNvGrpSpPr/>
          <p:nvPr/>
        </p:nvGrpSpPr>
        <p:grpSpPr>
          <a:xfrm>
            <a:off x="2514600" y="1980844"/>
            <a:ext cx="381000" cy="381000"/>
            <a:chOff x="1905000" y="1980844"/>
            <a:chExt cx="228600" cy="228600"/>
          </a:xfrm>
        </p:grpSpPr>
        <p:sp>
          <p:nvSpPr>
            <p:cNvPr id="186" name="Rectangle 185"/>
            <p:cNvSpPr/>
            <p:nvPr/>
          </p:nvSpPr>
          <p:spPr>
            <a:xfrm>
              <a:off x="1905000" y="1980844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2400000">
              <a:off x="1930400" y="2006244"/>
              <a:ext cx="177800" cy="177800"/>
              <a:chOff x="1371600" y="1752600"/>
              <a:chExt cx="533400" cy="533400"/>
            </a:xfrm>
          </p:grpSpPr>
          <p:sp>
            <p:nvSpPr>
              <p:cNvPr id="188" name="Oval 187"/>
              <p:cNvSpPr/>
              <p:nvPr/>
            </p:nvSpPr>
            <p:spPr>
              <a:xfrm rot="14400000">
                <a:off x="1447800" y="1828800"/>
                <a:ext cx="381000" cy="381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1371600" y="17526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0" name="Group 17"/>
              <p:cNvGrpSpPr/>
              <p:nvPr/>
            </p:nvGrpSpPr>
            <p:grpSpPr>
              <a:xfrm>
                <a:off x="1447800" y="1828800"/>
                <a:ext cx="381000" cy="381000"/>
                <a:chOff x="1447800" y="1828800"/>
                <a:chExt cx="381000" cy="381000"/>
              </a:xfrm>
              <a:solidFill>
                <a:schemeClr val="bg1"/>
              </a:solidFill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1524000" y="18288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 rot="14400000">
                  <a:off x="1392018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 rot="7200000">
                  <a:off x="1655982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1447800" y="1828800"/>
                  <a:ext cx="381000" cy="3810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Oval 190"/>
              <p:cNvSpPr/>
              <p:nvPr/>
            </p:nvSpPr>
            <p:spPr>
              <a:xfrm>
                <a:off x="1600200" y="1981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0" name="Group 269"/>
          <p:cNvGrpSpPr/>
          <p:nvPr/>
        </p:nvGrpSpPr>
        <p:grpSpPr>
          <a:xfrm>
            <a:off x="2971800" y="1981200"/>
            <a:ext cx="381000" cy="381000"/>
            <a:chOff x="2209800" y="1981200"/>
            <a:chExt cx="228600" cy="228600"/>
          </a:xfrm>
        </p:grpSpPr>
        <p:sp>
          <p:nvSpPr>
            <p:cNvPr id="196" name="Rectangle 195"/>
            <p:cNvSpPr/>
            <p:nvPr/>
          </p:nvSpPr>
          <p:spPr>
            <a:xfrm>
              <a:off x="2209800" y="19812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 rot="3000000">
              <a:off x="2235200" y="2006600"/>
              <a:ext cx="177800" cy="177800"/>
              <a:chOff x="1371600" y="1752600"/>
              <a:chExt cx="533400" cy="533400"/>
            </a:xfrm>
          </p:grpSpPr>
          <p:sp>
            <p:nvSpPr>
              <p:cNvPr id="198" name="Oval 197"/>
              <p:cNvSpPr/>
              <p:nvPr/>
            </p:nvSpPr>
            <p:spPr>
              <a:xfrm rot="14400000">
                <a:off x="1447800" y="1828800"/>
                <a:ext cx="381000" cy="381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1371600" y="17526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0" name="Group 17"/>
              <p:cNvGrpSpPr/>
              <p:nvPr/>
            </p:nvGrpSpPr>
            <p:grpSpPr>
              <a:xfrm>
                <a:off x="1447800" y="1828800"/>
                <a:ext cx="381000" cy="381000"/>
                <a:chOff x="1447800" y="1828800"/>
                <a:chExt cx="381000" cy="381000"/>
              </a:xfrm>
              <a:solidFill>
                <a:schemeClr val="bg1"/>
              </a:solidFill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1524000" y="18288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 rot="14400000">
                  <a:off x="1392018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 rot="7200000">
                  <a:off x="1655982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1447800" y="1828800"/>
                  <a:ext cx="381000" cy="3810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1" name="Oval 200"/>
              <p:cNvSpPr/>
              <p:nvPr/>
            </p:nvSpPr>
            <p:spPr>
              <a:xfrm>
                <a:off x="1600200" y="1981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1" name="Group 270"/>
          <p:cNvGrpSpPr/>
          <p:nvPr/>
        </p:nvGrpSpPr>
        <p:grpSpPr>
          <a:xfrm>
            <a:off x="685800" y="2438400"/>
            <a:ext cx="381000" cy="381000"/>
            <a:chOff x="685800" y="2286000"/>
            <a:chExt cx="228600" cy="228600"/>
          </a:xfrm>
        </p:grpSpPr>
        <p:sp>
          <p:nvSpPr>
            <p:cNvPr id="206" name="Rectangle 205"/>
            <p:cNvSpPr/>
            <p:nvPr/>
          </p:nvSpPr>
          <p:spPr>
            <a:xfrm>
              <a:off x="685800" y="22860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7" name="Group 206"/>
            <p:cNvGrpSpPr/>
            <p:nvPr/>
          </p:nvGrpSpPr>
          <p:grpSpPr>
            <a:xfrm rot="3600000">
              <a:off x="711200" y="2311400"/>
              <a:ext cx="177800" cy="177800"/>
              <a:chOff x="1371600" y="1752600"/>
              <a:chExt cx="533400" cy="533400"/>
            </a:xfrm>
          </p:grpSpPr>
          <p:sp>
            <p:nvSpPr>
              <p:cNvPr id="208" name="Oval 207"/>
              <p:cNvSpPr/>
              <p:nvPr/>
            </p:nvSpPr>
            <p:spPr>
              <a:xfrm rot="14400000">
                <a:off x="1447800" y="1828800"/>
                <a:ext cx="381000" cy="381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1371600" y="17526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0" name="Group 17"/>
              <p:cNvGrpSpPr/>
              <p:nvPr/>
            </p:nvGrpSpPr>
            <p:grpSpPr>
              <a:xfrm>
                <a:off x="1447800" y="1828800"/>
                <a:ext cx="381000" cy="381000"/>
                <a:chOff x="1447800" y="1828800"/>
                <a:chExt cx="381000" cy="381000"/>
              </a:xfrm>
              <a:solidFill>
                <a:schemeClr val="bg1"/>
              </a:solidFill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1524000" y="18288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 rot="14400000">
                  <a:off x="1392018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 rot="7200000">
                  <a:off x="1655982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1447800" y="1828800"/>
                  <a:ext cx="381000" cy="3810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1" name="Oval 210"/>
              <p:cNvSpPr/>
              <p:nvPr/>
            </p:nvSpPr>
            <p:spPr>
              <a:xfrm>
                <a:off x="1600200" y="1981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2" name="Group 271"/>
          <p:cNvGrpSpPr/>
          <p:nvPr/>
        </p:nvGrpSpPr>
        <p:grpSpPr>
          <a:xfrm>
            <a:off x="1143000" y="2438400"/>
            <a:ext cx="381000" cy="381000"/>
            <a:chOff x="990600" y="2286000"/>
            <a:chExt cx="228600" cy="228600"/>
          </a:xfrm>
        </p:grpSpPr>
        <p:sp>
          <p:nvSpPr>
            <p:cNvPr id="216" name="Rectangle 215"/>
            <p:cNvSpPr/>
            <p:nvPr/>
          </p:nvSpPr>
          <p:spPr>
            <a:xfrm>
              <a:off x="990600" y="22860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 rot="4200000">
              <a:off x="1016000" y="2311400"/>
              <a:ext cx="177800" cy="177800"/>
              <a:chOff x="1371600" y="1752600"/>
              <a:chExt cx="533400" cy="533400"/>
            </a:xfrm>
          </p:grpSpPr>
          <p:sp>
            <p:nvSpPr>
              <p:cNvPr id="218" name="Oval 217"/>
              <p:cNvSpPr/>
              <p:nvPr/>
            </p:nvSpPr>
            <p:spPr>
              <a:xfrm rot="14400000">
                <a:off x="1447800" y="1828800"/>
                <a:ext cx="381000" cy="381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1371600" y="17526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0" name="Group 17"/>
              <p:cNvGrpSpPr/>
              <p:nvPr/>
            </p:nvGrpSpPr>
            <p:grpSpPr>
              <a:xfrm>
                <a:off x="1447800" y="1828800"/>
                <a:ext cx="381000" cy="381000"/>
                <a:chOff x="1447800" y="1828800"/>
                <a:chExt cx="381000" cy="381000"/>
              </a:xfrm>
              <a:solidFill>
                <a:schemeClr val="bg1"/>
              </a:solidFill>
            </p:grpSpPr>
            <p:sp>
              <p:nvSpPr>
                <p:cNvPr id="222" name="Rectangle 221"/>
                <p:cNvSpPr/>
                <p:nvPr/>
              </p:nvSpPr>
              <p:spPr>
                <a:xfrm>
                  <a:off x="1524000" y="18288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 rot="14400000">
                  <a:off x="1392018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 rot="7200000">
                  <a:off x="1655982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1447800" y="1828800"/>
                  <a:ext cx="381000" cy="3810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1" name="Oval 220"/>
              <p:cNvSpPr/>
              <p:nvPr/>
            </p:nvSpPr>
            <p:spPr>
              <a:xfrm>
                <a:off x="1600200" y="1981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3" name="Group 272"/>
          <p:cNvGrpSpPr/>
          <p:nvPr/>
        </p:nvGrpSpPr>
        <p:grpSpPr>
          <a:xfrm>
            <a:off x="1600200" y="2438400"/>
            <a:ext cx="381000" cy="381000"/>
            <a:chOff x="1295400" y="2286000"/>
            <a:chExt cx="228600" cy="228600"/>
          </a:xfrm>
        </p:grpSpPr>
        <p:sp>
          <p:nvSpPr>
            <p:cNvPr id="226" name="Rectangle 225"/>
            <p:cNvSpPr/>
            <p:nvPr/>
          </p:nvSpPr>
          <p:spPr>
            <a:xfrm>
              <a:off x="1295400" y="22860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7" name="Group 226"/>
            <p:cNvGrpSpPr/>
            <p:nvPr/>
          </p:nvGrpSpPr>
          <p:grpSpPr>
            <a:xfrm rot="4800000">
              <a:off x="1320800" y="2311400"/>
              <a:ext cx="177800" cy="177800"/>
              <a:chOff x="1371600" y="1752600"/>
              <a:chExt cx="533400" cy="533400"/>
            </a:xfrm>
          </p:grpSpPr>
          <p:sp>
            <p:nvSpPr>
              <p:cNvPr id="228" name="Oval 227"/>
              <p:cNvSpPr/>
              <p:nvPr/>
            </p:nvSpPr>
            <p:spPr>
              <a:xfrm rot="14400000">
                <a:off x="1447800" y="1828800"/>
                <a:ext cx="381000" cy="381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1371600" y="17526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0" name="Group 17"/>
              <p:cNvGrpSpPr/>
              <p:nvPr/>
            </p:nvGrpSpPr>
            <p:grpSpPr>
              <a:xfrm>
                <a:off x="1447800" y="1828800"/>
                <a:ext cx="381000" cy="381000"/>
                <a:chOff x="1447800" y="1828800"/>
                <a:chExt cx="381000" cy="381000"/>
              </a:xfrm>
              <a:solidFill>
                <a:schemeClr val="bg1"/>
              </a:solidFill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1524000" y="18288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 rot="14400000">
                  <a:off x="1392018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 rot="7200000">
                  <a:off x="1655982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1447800" y="1828800"/>
                  <a:ext cx="381000" cy="3810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Oval 230"/>
              <p:cNvSpPr/>
              <p:nvPr/>
            </p:nvSpPr>
            <p:spPr>
              <a:xfrm>
                <a:off x="1600200" y="1981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4" name="Group 273"/>
          <p:cNvGrpSpPr/>
          <p:nvPr/>
        </p:nvGrpSpPr>
        <p:grpSpPr>
          <a:xfrm>
            <a:off x="2057755" y="2438400"/>
            <a:ext cx="381000" cy="381000"/>
            <a:chOff x="1600200" y="2286000"/>
            <a:chExt cx="228600" cy="228600"/>
          </a:xfrm>
        </p:grpSpPr>
        <p:sp>
          <p:nvSpPr>
            <p:cNvPr id="236" name="Rectangle 235"/>
            <p:cNvSpPr/>
            <p:nvPr/>
          </p:nvSpPr>
          <p:spPr>
            <a:xfrm>
              <a:off x="1600200" y="22860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7" name="Group 236"/>
            <p:cNvGrpSpPr/>
            <p:nvPr/>
          </p:nvGrpSpPr>
          <p:grpSpPr>
            <a:xfrm rot="5400000">
              <a:off x="1625600" y="2311400"/>
              <a:ext cx="177800" cy="177800"/>
              <a:chOff x="1371600" y="1752600"/>
              <a:chExt cx="533400" cy="533400"/>
            </a:xfrm>
          </p:grpSpPr>
          <p:sp>
            <p:nvSpPr>
              <p:cNvPr id="238" name="Oval 237"/>
              <p:cNvSpPr/>
              <p:nvPr/>
            </p:nvSpPr>
            <p:spPr>
              <a:xfrm rot="14400000">
                <a:off x="1447800" y="1828800"/>
                <a:ext cx="381000" cy="381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1371600" y="17526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17"/>
              <p:cNvGrpSpPr/>
              <p:nvPr/>
            </p:nvGrpSpPr>
            <p:grpSpPr>
              <a:xfrm>
                <a:off x="1447800" y="1828800"/>
                <a:ext cx="381000" cy="381000"/>
                <a:chOff x="1447800" y="1828800"/>
                <a:chExt cx="381000" cy="381000"/>
              </a:xfrm>
              <a:solidFill>
                <a:schemeClr val="bg1"/>
              </a:solidFill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1524000" y="18288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 rot="14400000">
                  <a:off x="1392018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 rot="7200000">
                  <a:off x="1655982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1447800" y="1828800"/>
                  <a:ext cx="381000" cy="3810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1" name="Oval 240"/>
              <p:cNvSpPr/>
              <p:nvPr/>
            </p:nvSpPr>
            <p:spPr>
              <a:xfrm>
                <a:off x="1600200" y="1981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5" name="Group 274"/>
          <p:cNvGrpSpPr/>
          <p:nvPr/>
        </p:nvGrpSpPr>
        <p:grpSpPr>
          <a:xfrm>
            <a:off x="2514600" y="2438400"/>
            <a:ext cx="381000" cy="381000"/>
            <a:chOff x="1905000" y="2286000"/>
            <a:chExt cx="228600" cy="228600"/>
          </a:xfrm>
        </p:grpSpPr>
        <p:sp>
          <p:nvSpPr>
            <p:cNvPr id="246" name="Rectangle 245"/>
            <p:cNvSpPr/>
            <p:nvPr/>
          </p:nvSpPr>
          <p:spPr>
            <a:xfrm>
              <a:off x="1905000" y="22860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7" name="Group 246"/>
            <p:cNvGrpSpPr/>
            <p:nvPr/>
          </p:nvGrpSpPr>
          <p:grpSpPr>
            <a:xfrm rot="6000000">
              <a:off x="1930400" y="2311400"/>
              <a:ext cx="177800" cy="177800"/>
              <a:chOff x="1371600" y="1752600"/>
              <a:chExt cx="533400" cy="533400"/>
            </a:xfrm>
          </p:grpSpPr>
          <p:sp>
            <p:nvSpPr>
              <p:cNvPr id="248" name="Oval 247"/>
              <p:cNvSpPr/>
              <p:nvPr/>
            </p:nvSpPr>
            <p:spPr>
              <a:xfrm rot="14400000">
                <a:off x="1447800" y="1828800"/>
                <a:ext cx="381000" cy="381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1371600" y="17526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17"/>
              <p:cNvGrpSpPr/>
              <p:nvPr/>
            </p:nvGrpSpPr>
            <p:grpSpPr>
              <a:xfrm>
                <a:off x="1447800" y="1828800"/>
                <a:ext cx="381000" cy="381000"/>
                <a:chOff x="1447800" y="1828800"/>
                <a:chExt cx="381000" cy="381000"/>
              </a:xfrm>
              <a:solidFill>
                <a:schemeClr val="bg1"/>
              </a:solidFill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1524000" y="18288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 rot="14400000">
                  <a:off x="1392018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 rot="7200000">
                  <a:off x="1655982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1447800" y="1828800"/>
                  <a:ext cx="381000" cy="3810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Oval 250"/>
              <p:cNvSpPr/>
              <p:nvPr/>
            </p:nvSpPr>
            <p:spPr>
              <a:xfrm>
                <a:off x="1600200" y="1981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2971800" y="2438400"/>
            <a:ext cx="381000" cy="381000"/>
            <a:chOff x="2209800" y="2286000"/>
            <a:chExt cx="228600" cy="228600"/>
          </a:xfrm>
        </p:grpSpPr>
        <p:sp>
          <p:nvSpPr>
            <p:cNvPr id="256" name="Rectangle 255"/>
            <p:cNvSpPr/>
            <p:nvPr/>
          </p:nvSpPr>
          <p:spPr>
            <a:xfrm>
              <a:off x="2209800" y="22860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7" name="Group 256"/>
            <p:cNvGrpSpPr/>
            <p:nvPr/>
          </p:nvGrpSpPr>
          <p:grpSpPr>
            <a:xfrm rot="6600000">
              <a:off x="2235200" y="2311400"/>
              <a:ext cx="177800" cy="177800"/>
              <a:chOff x="1371600" y="1752600"/>
              <a:chExt cx="533400" cy="533400"/>
            </a:xfrm>
          </p:grpSpPr>
          <p:sp>
            <p:nvSpPr>
              <p:cNvPr id="258" name="Oval 257"/>
              <p:cNvSpPr/>
              <p:nvPr/>
            </p:nvSpPr>
            <p:spPr>
              <a:xfrm rot="14400000">
                <a:off x="1447800" y="1828800"/>
                <a:ext cx="381000" cy="381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1371600" y="17526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0" name="Group 17"/>
              <p:cNvGrpSpPr/>
              <p:nvPr/>
            </p:nvGrpSpPr>
            <p:grpSpPr>
              <a:xfrm>
                <a:off x="1447800" y="1828800"/>
                <a:ext cx="381000" cy="381000"/>
                <a:chOff x="1447800" y="1828800"/>
                <a:chExt cx="381000" cy="381000"/>
              </a:xfrm>
              <a:solidFill>
                <a:schemeClr val="bg1"/>
              </a:solidFill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1524000" y="18288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 rot="14400000">
                  <a:off x="1392018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 rot="7200000">
                  <a:off x="1655982" y="2057400"/>
                  <a:ext cx="228600" cy="762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>
                  <a:off x="1447800" y="1828800"/>
                  <a:ext cx="381000" cy="3810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1" name="Oval 260"/>
              <p:cNvSpPr/>
              <p:nvPr/>
            </p:nvSpPr>
            <p:spPr>
              <a:xfrm>
                <a:off x="1600200" y="19812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0" name="Group 329"/>
          <p:cNvGrpSpPr/>
          <p:nvPr/>
        </p:nvGrpSpPr>
        <p:grpSpPr>
          <a:xfrm>
            <a:off x="723900" y="3314700"/>
            <a:ext cx="304800" cy="304800"/>
            <a:chOff x="3695700" y="3276600"/>
            <a:chExt cx="381000" cy="381000"/>
          </a:xfrm>
        </p:grpSpPr>
        <p:grpSp>
          <p:nvGrpSpPr>
            <p:cNvPr id="319" name="Group 318"/>
            <p:cNvGrpSpPr/>
            <p:nvPr/>
          </p:nvGrpSpPr>
          <p:grpSpPr>
            <a:xfrm>
              <a:off x="3695700" y="3276600"/>
              <a:ext cx="381000" cy="381000"/>
              <a:chOff x="3695700" y="3276600"/>
              <a:chExt cx="381000" cy="381000"/>
            </a:xfrm>
          </p:grpSpPr>
          <p:sp>
            <p:nvSpPr>
              <p:cNvPr id="282" name="Oval 281"/>
              <p:cNvSpPr/>
              <p:nvPr/>
            </p:nvSpPr>
            <p:spPr>
              <a:xfrm>
                <a:off x="3695700" y="32766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848100" y="33147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771900" y="3352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3848100" y="34290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2" name="Rectangle 321"/>
            <p:cNvSpPr/>
            <p:nvPr/>
          </p:nvSpPr>
          <p:spPr>
            <a:xfrm rot="7200000">
              <a:off x="3947087" y="3486150"/>
              <a:ext cx="762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 rot="14400000">
              <a:off x="3798607" y="3400425"/>
              <a:ext cx="76200" cy="190500"/>
              <a:chOff x="3848100" y="3314700"/>
              <a:chExt cx="76200" cy="190500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3848100" y="33147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3848100" y="34290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1" name="Group 330"/>
          <p:cNvGrpSpPr/>
          <p:nvPr/>
        </p:nvGrpSpPr>
        <p:grpSpPr>
          <a:xfrm>
            <a:off x="3962400" y="2857500"/>
            <a:ext cx="381000" cy="381000"/>
            <a:chOff x="3695700" y="3276600"/>
            <a:chExt cx="381000" cy="381000"/>
          </a:xfrm>
        </p:grpSpPr>
        <p:grpSp>
          <p:nvGrpSpPr>
            <p:cNvPr id="332" name="Group 331"/>
            <p:cNvGrpSpPr/>
            <p:nvPr/>
          </p:nvGrpSpPr>
          <p:grpSpPr>
            <a:xfrm>
              <a:off x="3695700" y="3276600"/>
              <a:ext cx="381000" cy="381000"/>
              <a:chOff x="3695700" y="3276600"/>
              <a:chExt cx="381000" cy="381000"/>
            </a:xfrm>
          </p:grpSpPr>
          <p:sp>
            <p:nvSpPr>
              <p:cNvPr id="337" name="Oval 336"/>
              <p:cNvSpPr/>
              <p:nvPr/>
            </p:nvSpPr>
            <p:spPr>
              <a:xfrm>
                <a:off x="3695700" y="32766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3848100" y="33147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3771900" y="3352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3848100" y="34290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3" name="Rectangle 332"/>
            <p:cNvSpPr/>
            <p:nvPr/>
          </p:nvSpPr>
          <p:spPr>
            <a:xfrm rot="7200000">
              <a:off x="3947087" y="3486150"/>
              <a:ext cx="762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4" name="Group 333"/>
            <p:cNvGrpSpPr/>
            <p:nvPr/>
          </p:nvGrpSpPr>
          <p:grpSpPr>
            <a:xfrm rot="14400000">
              <a:off x="3798607" y="3400425"/>
              <a:ext cx="76200" cy="190500"/>
              <a:chOff x="3848100" y="3314700"/>
              <a:chExt cx="76200" cy="190500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3848100" y="33147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3848100" y="34290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4" name="Group 353"/>
          <p:cNvGrpSpPr/>
          <p:nvPr/>
        </p:nvGrpSpPr>
        <p:grpSpPr>
          <a:xfrm>
            <a:off x="723900" y="4610100"/>
            <a:ext cx="304800" cy="304800"/>
            <a:chOff x="4533900" y="2362200"/>
            <a:chExt cx="838200" cy="838200"/>
          </a:xfrm>
        </p:grpSpPr>
        <p:grpSp>
          <p:nvGrpSpPr>
            <p:cNvPr id="348" name="Group 347"/>
            <p:cNvGrpSpPr/>
            <p:nvPr/>
          </p:nvGrpSpPr>
          <p:grpSpPr>
            <a:xfrm>
              <a:off x="4686300" y="2628900"/>
              <a:ext cx="533400" cy="304800"/>
              <a:chOff x="4686300" y="2628900"/>
              <a:chExt cx="533400" cy="304800"/>
            </a:xfrm>
          </p:grpSpPr>
          <p:sp>
            <p:nvSpPr>
              <p:cNvPr id="341" name="Rounded Rectangle 340"/>
              <p:cNvSpPr/>
              <p:nvPr/>
            </p:nvSpPr>
            <p:spPr>
              <a:xfrm>
                <a:off x="4800600" y="2705100"/>
                <a:ext cx="3048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/>
              <p:cNvCxnSpPr/>
              <p:nvPr/>
            </p:nvCxnSpPr>
            <p:spPr>
              <a:xfrm>
                <a:off x="4686300" y="2781300"/>
                <a:ext cx="533400" cy="1588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rot="5400000">
                <a:off x="4801394" y="2780506"/>
                <a:ext cx="304800" cy="1588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Oval 348"/>
            <p:cNvSpPr/>
            <p:nvPr/>
          </p:nvSpPr>
          <p:spPr>
            <a:xfrm>
              <a:off x="4533900" y="2362200"/>
              <a:ext cx="838200" cy="838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angle 366"/>
          <p:cNvSpPr/>
          <p:nvPr/>
        </p:nvSpPr>
        <p:spPr>
          <a:xfrm>
            <a:off x="685800" y="3276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7" name="Group 376"/>
          <p:cNvGrpSpPr/>
          <p:nvPr/>
        </p:nvGrpSpPr>
        <p:grpSpPr>
          <a:xfrm>
            <a:off x="1181100" y="3314700"/>
            <a:ext cx="304800" cy="304800"/>
            <a:chOff x="3695700" y="3276600"/>
            <a:chExt cx="381000" cy="381000"/>
          </a:xfrm>
        </p:grpSpPr>
        <p:grpSp>
          <p:nvGrpSpPr>
            <p:cNvPr id="378" name="Group 377"/>
            <p:cNvGrpSpPr/>
            <p:nvPr/>
          </p:nvGrpSpPr>
          <p:grpSpPr>
            <a:xfrm>
              <a:off x="3695700" y="3276600"/>
              <a:ext cx="381000" cy="381000"/>
              <a:chOff x="3695700" y="3276600"/>
              <a:chExt cx="381000" cy="381000"/>
            </a:xfrm>
          </p:grpSpPr>
          <p:sp>
            <p:nvSpPr>
              <p:cNvPr id="383" name="Oval 382"/>
              <p:cNvSpPr/>
              <p:nvPr/>
            </p:nvSpPr>
            <p:spPr>
              <a:xfrm>
                <a:off x="3695700" y="32766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3848100" y="33147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771900" y="3352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3848100" y="34290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9" name="Rectangle 378"/>
            <p:cNvSpPr/>
            <p:nvPr/>
          </p:nvSpPr>
          <p:spPr>
            <a:xfrm rot="7200000">
              <a:off x="3947087" y="3486150"/>
              <a:ext cx="762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0" name="Group 379"/>
            <p:cNvGrpSpPr/>
            <p:nvPr/>
          </p:nvGrpSpPr>
          <p:grpSpPr>
            <a:xfrm rot="14400000">
              <a:off x="3798607" y="3400425"/>
              <a:ext cx="76200" cy="190500"/>
              <a:chOff x="3848100" y="3314700"/>
              <a:chExt cx="76200" cy="190500"/>
            </a:xfrm>
          </p:grpSpPr>
          <p:sp>
            <p:nvSpPr>
              <p:cNvPr id="381" name="Rectangle 380"/>
              <p:cNvSpPr/>
              <p:nvPr/>
            </p:nvSpPr>
            <p:spPr>
              <a:xfrm>
                <a:off x="3848100" y="33147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3848100" y="34290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7" name="Rectangle 386"/>
          <p:cNvSpPr/>
          <p:nvPr/>
        </p:nvSpPr>
        <p:spPr>
          <a:xfrm>
            <a:off x="1143000" y="3276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685800" y="4572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knboo</dc:creator>
  <cp:lastModifiedBy>knboo</cp:lastModifiedBy>
  <cp:revision>5</cp:revision>
  <dcterms:created xsi:type="dcterms:W3CDTF">2015-11-30T03:04:44Z</dcterms:created>
  <dcterms:modified xsi:type="dcterms:W3CDTF">2015-12-03T03:13:37Z</dcterms:modified>
</cp:coreProperties>
</file>