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-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E3B9-89A8-4A20-B02C-09BEEC3D1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76DF0-F69A-4E50-8A4E-F519A082D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E4E9-6336-4FF8-87F4-EB758988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3D7C-E350-4FDD-9108-C4A18E09C81B}" type="datetimeFigureOut">
              <a:rPr lang="en-MY" smtClean="0"/>
              <a:t>2/6/2019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14E6-46C5-42B8-8EE1-DF451B10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D753-3DE7-48C4-8E6D-21B6B367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B8D0-E7B6-409D-AC4E-DB2F6EFB87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727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1A41-68CC-4997-BFD2-EA2B8398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3B6B9-3973-4C8F-908F-07C8F4782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7D7AB-F814-4B86-B99F-43FFFB0D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3D7C-E350-4FDD-9108-C4A18E09C81B}" type="datetimeFigureOut">
              <a:rPr lang="en-MY" smtClean="0"/>
              <a:t>2/6/2019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EB98E-9831-41E7-8956-52D02ED0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B2C5B-0600-4E3E-9500-71C89CD8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B8D0-E7B6-409D-AC4E-DB2F6EFB87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537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BAB19-4B4C-4747-9C0D-E6AF7AAC2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EF97C-2257-4E8B-A7D0-59678CE03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6CCC-CFE2-47E3-B6F1-A4C2C8D3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3D7C-E350-4FDD-9108-C4A18E09C81B}" type="datetimeFigureOut">
              <a:rPr lang="en-MY" smtClean="0"/>
              <a:t>2/6/2019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30D1-BD76-41A9-9082-8F74EA23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C2021-C289-41FA-A9E8-BA91EF56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B8D0-E7B6-409D-AC4E-DB2F6EFB87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730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22C1-CD80-4A76-B81D-8B5B889E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31EF7-E4D0-41A3-BA2F-646C14CE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31FAE-0E5C-48BA-A90E-F39003FF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3D7C-E350-4FDD-9108-C4A18E09C81B}" type="datetimeFigureOut">
              <a:rPr lang="en-MY" smtClean="0"/>
              <a:t>2/6/2019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7D9B-6490-4FA4-BC3A-6AE20E42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61D6-A34D-4A20-9BBD-16963AF3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B8D0-E7B6-409D-AC4E-DB2F6EFB87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356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D8AB-F1D6-498C-AC92-F2734F9B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1B7F-C2ED-48E4-80BE-AE7C87648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F8C6-258B-4AEC-A8A7-5CE0B5F2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3D7C-E350-4FDD-9108-C4A18E09C81B}" type="datetimeFigureOut">
              <a:rPr lang="en-MY" smtClean="0"/>
              <a:t>2/6/2019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82523-B35E-4EDF-80B1-93288B59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392F-D2E8-4634-8814-CDB15BAB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B8D0-E7B6-409D-AC4E-DB2F6EFB87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761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DEA9-6385-4750-B64D-828ACF80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432B-55BB-47B9-9C78-3924D14B0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24F60-EFC5-49EF-B458-E829D973B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207F-04C2-4CBD-AF95-2DBE342A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3D7C-E350-4FDD-9108-C4A18E09C81B}" type="datetimeFigureOut">
              <a:rPr lang="en-MY" smtClean="0"/>
              <a:t>2/6/2019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6482B-04F9-4553-A459-98A35D9D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86713-852D-4169-A734-7E51DE70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B8D0-E7B6-409D-AC4E-DB2F6EFB87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849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7F74-3A89-420D-8B6A-AEBA314A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033D-BCEC-4A14-849D-D84A382E1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F9A6-D462-423D-9B3A-563EA00D0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C7B22-FEC4-4D91-A30B-86D547F39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A2508-B185-4AB3-841F-B675EF4C3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DFB94-3FEB-4EFC-AADA-CACF8C38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3D7C-E350-4FDD-9108-C4A18E09C81B}" type="datetimeFigureOut">
              <a:rPr lang="en-MY" smtClean="0"/>
              <a:t>2/6/2019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CA4BB-DDD4-4D14-8826-384C5C81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4449C-47F6-47DC-9F5F-0AB84CE3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B8D0-E7B6-409D-AC4E-DB2F6EFB87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363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8DD3-E766-42BE-A92A-F9D24F19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70A0F-BA63-42F4-B78B-3D46FCB5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3D7C-E350-4FDD-9108-C4A18E09C81B}" type="datetimeFigureOut">
              <a:rPr lang="en-MY" smtClean="0"/>
              <a:t>2/6/2019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3D262-5259-44B4-8E22-CCF92971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4543F-7E1F-4FB4-A8E3-24BC6E8E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B8D0-E7B6-409D-AC4E-DB2F6EFB87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30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6FA5B-7CC6-449C-BB78-1701E0AB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3D7C-E350-4FDD-9108-C4A18E09C81B}" type="datetimeFigureOut">
              <a:rPr lang="en-MY" smtClean="0"/>
              <a:t>2/6/2019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7C537-B2E0-4FF4-84C2-AB2D673F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4A35C-9E58-4276-AF2F-553AB98C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B8D0-E7B6-409D-AC4E-DB2F6EFB87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403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8928-52EF-428E-AD20-41A5E35D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4514-B8A6-4886-AA6B-9F6398AB1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891B1-38DE-4E80-90FB-B7EF2573F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65D88-412B-41FE-8676-734F00A1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3D7C-E350-4FDD-9108-C4A18E09C81B}" type="datetimeFigureOut">
              <a:rPr lang="en-MY" smtClean="0"/>
              <a:t>2/6/2019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0F09B-F7C4-4980-8F33-B1F18B67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44B36-AF49-4126-A34B-68E1D0C6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B8D0-E7B6-409D-AC4E-DB2F6EFB87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819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BDEC-559C-4B9A-8AB6-EC4DF2DE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376DB-6BA9-4D19-803B-63C6289EB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2EC95-601A-4A85-93AE-FF6AFA61D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535C4-B887-49B0-BEB2-C9DACEE0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3D7C-E350-4FDD-9108-C4A18E09C81B}" type="datetimeFigureOut">
              <a:rPr lang="en-MY" smtClean="0"/>
              <a:t>2/6/2019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B599E-4C7F-451E-92D6-8BF4DB86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90655-4C9D-464C-BB0B-14138B4F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B8D0-E7B6-409D-AC4E-DB2F6EFB87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702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1A6FC-490C-4628-B745-10304128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CF2C8-C455-4226-B8DE-3A955C9C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55C27-DF64-4C7C-BAAE-6CC01B1D1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3D7C-E350-4FDD-9108-C4A18E09C81B}" type="datetimeFigureOut">
              <a:rPr lang="en-MY" smtClean="0"/>
              <a:t>2/6/2019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AAE0C-E88F-48BB-9D90-09B293852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DD8F-37E2-4FF1-8278-E2CB96860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B8D0-E7B6-409D-AC4E-DB2F6EFB87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75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8667C-5153-4E7C-A126-44FFEBCC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35" y="465772"/>
            <a:ext cx="4667250" cy="292417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5615397-7265-43F9-8C47-2DD23B95D5FE}"/>
              </a:ext>
            </a:extLst>
          </p:cNvPr>
          <p:cNvSpPr/>
          <p:nvPr/>
        </p:nvSpPr>
        <p:spPr>
          <a:xfrm>
            <a:off x="2205990" y="3000375"/>
            <a:ext cx="9525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00C970-84CF-4711-80EF-A9C8717B5AF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53615" y="388620"/>
            <a:ext cx="0" cy="261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A49AADD-C059-4BCA-A38C-FC126535CF29}"/>
              </a:ext>
            </a:extLst>
          </p:cNvPr>
          <p:cNvSpPr/>
          <p:nvPr/>
        </p:nvSpPr>
        <p:spPr>
          <a:xfrm>
            <a:off x="2205990" y="714375"/>
            <a:ext cx="9525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EF16CB-EFCC-44D0-B34C-68DD850847F4}"/>
              </a:ext>
            </a:extLst>
          </p:cNvPr>
          <p:cNvCxnSpPr>
            <a:cxnSpLocks/>
            <a:stCxn id="11" idx="2"/>
            <a:endCxn id="16" idx="2"/>
          </p:cNvCxnSpPr>
          <p:nvPr/>
        </p:nvCxnSpPr>
        <p:spPr>
          <a:xfrm rot="10800000">
            <a:off x="2205990" y="762000"/>
            <a:ext cx="12700" cy="22860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447F997-01F6-401E-ABBF-B8CFB11D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35" y="3462972"/>
            <a:ext cx="4667250" cy="2924175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3FD1C4D6-43DB-4F8B-BA25-67FB6398F44B}"/>
              </a:ext>
            </a:extLst>
          </p:cNvPr>
          <p:cNvSpPr/>
          <p:nvPr/>
        </p:nvSpPr>
        <p:spPr>
          <a:xfrm>
            <a:off x="2205990" y="4105275"/>
            <a:ext cx="95250" cy="95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BC5876-C467-4A12-8E9D-A137C7776061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253615" y="3765550"/>
            <a:ext cx="0" cy="3397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6D21EB3-B996-4C66-9B0A-583DD9FED2C7}"/>
              </a:ext>
            </a:extLst>
          </p:cNvPr>
          <p:cNvSpPr/>
          <p:nvPr/>
        </p:nvSpPr>
        <p:spPr>
          <a:xfrm>
            <a:off x="2205990" y="3895725"/>
            <a:ext cx="95250" cy="95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E301A79-9CFA-4404-BB4F-9A378452FB31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10800000">
            <a:off x="2205990" y="3943350"/>
            <a:ext cx="12700" cy="209550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D5C99CC-90C2-44CD-ACEA-366300D74813}"/>
              </a:ext>
            </a:extLst>
          </p:cNvPr>
          <p:cNvSpPr/>
          <p:nvPr/>
        </p:nvSpPr>
        <p:spPr>
          <a:xfrm>
            <a:off x="2205990" y="5616575"/>
            <a:ext cx="95250" cy="95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A4DD40-6EEA-41D3-996A-C112EFF572D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3615" y="5168900"/>
            <a:ext cx="0" cy="4476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99AAFF0-A3D5-4967-BB57-E88A6A3B1ADE}"/>
              </a:ext>
            </a:extLst>
          </p:cNvPr>
          <p:cNvSpPr/>
          <p:nvPr/>
        </p:nvSpPr>
        <p:spPr>
          <a:xfrm>
            <a:off x="2205990" y="5248275"/>
            <a:ext cx="95250" cy="95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2FF851B-6880-461D-A4FA-F2EF5E3CC6E3}"/>
              </a:ext>
            </a:extLst>
          </p:cNvPr>
          <p:cNvCxnSpPr>
            <a:cxnSpLocks/>
            <a:stCxn id="28" idx="2"/>
            <a:endCxn id="30" idx="2"/>
          </p:cNvCxnSpPr>
          <p:nvPr/>
        </p:nvCxnSpPr>
        <p:spPr>
          <a:xfrm rot="10800000">
            <a:off x="2205990" y="5295900"/>
            <a:ext cx="12700" cy="368300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12C1DBF-7D64-4878-B075-7722FB5002E7}"/>
              </a:ext>
            </a:extLst>
          </p:cNvPr>
          <p:cNvSpPr/>
          <p:nvPr/>
        </p:nvSpPr>
        <p:spPr>
          <a:xfrm>
            <a:off x="2205990" y="4657725"/>
            <a:ext cx="95250" cy="95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9FDDA5-D0EF-48D8-AAE7-0729BC94E08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253615" y="4210050"/>
            <a:ext cx="0" cy="4476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4486BE9-54A0-46F4-B020-779735B4CCC4}"/>
              </a:ext>
            </a:extLst>
          </p:cNvPr>
          <p:cNvSpPr/>
          <p:nvPr/>
        </p:nvSpPr>
        <p:spPr>
          <a:xfrm>
            <a:off x="2205990" y="4289425"/>
            <a:ext cx="95250" cy="95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A332EFC-A28F-4390-9DAC-04EB33EA5833}"/>
              </a:ext>
            </a:extLst>
          </p:cNvPr>
          <p:cNvCxnSpPr>
            <a:cxnSpLocks/>
            <a:stCxn id="35" idx="2"/>
            <a:endCxn id="37" idx="2"/>
          </p:cNvCxnSpPr>
          <p:nvPr/>
        </p:nvCxnSpPr>
        <p:spPr>
          <a:xfrm rot="10800000">
            <a:off x="2205990" y="4337050"/>
            <a:ext cx="12700" cy="368300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ED3082B-EEF9-43F2-9432-7A2683BE8B9A}"/>
              </a:ext>
            </a:extLst>
          </p:cNvPr>
          <p:cNvSpPr/>
          <p:nvPr/>
        </p:nvSpPr>
        <p:spPr>
          <a:xfrm>
            <a:off x="2205990" y="5057775"/>
            <a:ext cx="95250" cy="95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8882F5-8796-4C12-85B5-B53EAB2B1973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2253615" y="4718050"/>
            <a:ext cx="0" cy="3397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5544A0E-3DB6-41EF-AF76-50859EF2178B}"/>
              </a:ext>
            </a:extLst>
          </p:cNvPr>
          <p:cNvSpPr/>
          <p:nvPr/>
        </p:nvSpPr>
        <p:spPr>
          <a:xfrm>
            <a:off x="2205990" y="4848225"/>
            <a:ext cx="95250" cy="95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631A823-10EF-472C-9685-4D645977283A}"/>
              </a:ext>
            </a:extLst>
          </p:cNvPr>
          <p:cNvCxnSpPr>
            <a:cxnSpLocks/>
            <a:stCxn id="39" idx="2"/>
            <a:endCxn id="41" idx="2"/>
          </p:cNvCxnSpPr>
          <p:nvPr/>
        </p:nvCxnSpPr>
        <p:spPr>
          <a:xfrm rot="10800000">
            <a:off x="2205990" y="4895850"/>
            <a:ext cx="12700" cy="209550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D7B222E-A112-46AD-AF81-AB40A3A9A0A9}"/>
              </a:ext>
            </a:extLst>
          </p:cNvPr>
          <p:cNvSpPr/>
          <p:nvPr/>
        </p:nvSpPr>
        <p:spPr>
          <a:xfrm>
            <a:off x="1097280" y="1767840"/>
            <a:ext cx="91440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accent1"/>
                </a:solidFill>
              </a:rPr>
              <a:t>Repeat until </a:t>
            </a:r>
            <a:r>
              <a:rPr lang="en-MY" sz="1050" dirty="0" err="1">
                <a:solidFill>
                  <a:schemeClr val="accent1"/>
                </a:solidFill>
              </a:rPr>
              <a:t>Col,Row</a:t>
            </a:r>
            <a:r>
              <a:rPr lang="en-MY" sz="1050" dirty="0">
                <a:solidFill>
                  <a:schemeClr val="accent1"/>
                </a:solidFill>
              </a:rPr>
              <a:t> 6,16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28E26E-0827-4F7B-A88E-0810710F6F51}"/>
              </a:ext>
            </a:extLst>
          </p:cNvPr>
          <p:cNvSpPr/>
          <p:nvPr/>
        </p:nvSpPr>
        <p:spPr>
          <a:xfrm>
            <a:off x="853440" y="3931920"/>
            <a:ext cx="1112520" cy="28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>
                <a:solidFill>
                  <a:srgbClr val="00B050"/>
                </a:solidFill>
              </a:rPr>
              <a:t>Repeat </a:t>
            </a:r>
            <a:r>
              <a:rPr lang="en-MY" sz="800" dirty="0" err="1">
                <a:solidFill>
                  <a:srgbClr val="00B050"/>
                </a:solidFill>
              </a:rPr>
              <a:t>DotP</a:t>
            </a:r>
            <a:r>
              <a:rPr lang="en-MY" sz="800" dirty="0">
                <a:solidFill>
                  <a:srgbClr val="00B050"/>
                </a:solidFill>
              </a:rPr>
              <a:t> until Index </a:t>
            </a:r>
            <a:r>
              <a:rPr lang="en-MY" sz="800" dirty="0" err="1">
                <a:solidFill>
                  <a:srgbClr val="00B050"/>
                </a:solidFill>
              </a:rPr>
              <a:t>Col,Row</a:t>
            </a:r>
            <a:r>
              <a:rPr lang="en-MY" sz="800" dirty="0">
                <a:solidFill>
                  <a:srgbClr val="00B050"/>
                </a:solidFill>
              </a:rPr>
              <a:t> 12,3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54482B-D465-4DA8-8342-FE48B909F4E6}"/>
              </a:ext>
            </a:extLst>
          </p:cNvPr>
          <p:cNvSpPr/>
          <p:nvPr/>
        </p:nvSpPr>
        <p:spPr>
          <a:xfrm>
            <a:off x="853440" y="4389120"/>
            <a:ext cx="1112520" cy="28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>
                <a:solidFill>
                  <a:srgbClr val="00B050"/>
                </a:solidFill>
              </a:rPr>
              <a:t>Repeat Line until Index </a:t>
            </a:r>
            <a:r>
              <a:rPr lang="en-MY" sz="800" dirty="0" err="1">
                <a:solidFill>
                  <a:srgbClr val="00B050"/>
                </a:solidFill>
              </a:rPr>
              <a:t>Col,Row</a:t>
            </a:r>
            <a:r>
              <a:rPr lang="en-MY" sz="800" dirty="0">
                <a:solidFill>
                  <a:srgbClr val="00B050"/>
                </a:solidFill>
              </a:rPr>
              <a:t> 18,1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7C66A7-FC40-42C2-80B0-80EEC794E31E}"/>
              </a:ext>
            </a:extLst>
          </p:cNvPr>
          <p:cNvSpPr/>
          <p:nvPr/>
        </p:nvSpPr>
        <p:spPr>
          <a:xfrm>
            <a:off x="853440" y="4869180"/>
            <a:ext cx="1112520" cy="28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>
                <a:solidFill>
                  <a:srgbClr val="00B050"/>
                </a:solidFill>
              </a:rPr>
              <a:t>Repeat Dot until Index </a:t>
            </a:r>
            <a:r>
              <a:rPr lang="en-MY" sz="800" dirty="0" err="1">
                <a:solidFill>
                  <a:srgbClr val="00B050"/>
                </a:solidFill>
              </a:rPr>
              <a:t>Col,Row</a:t>
            </a:r>
            <a:r>
              <a:rPr lang="en-MY" sz="800" dirty="0">
                <a:solidFill>
                  <a:srgbClr val="00B050"/>
                </a:solidFill>
              </a:rPr>
              <a:t> 6,1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564D56-6628-4CAD-B70B-395138D4778C}"/>
              </a:ext>
            </a:extLst>
          </p:cNvPr>
          <p:cNvSpPr/>
          <p:nvPr/>
        </p:nvSpPr>
        <p:spPr>
          <a:xfrm>
            <a:off x="853440" y="5356860"/>
            <a:ext cx="1112520" cy="28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>
                <a:solidFill>
                  <a:srgbClr val="00B050"/>
                </a:solidFill>
              </a:rPr>
              <a:t>Repeat 2 Dots until Index </a:t>
            </a:r>
            <a:r>
              <a:rPr lang="en-MY" sz="800" dirty="0" err="1">
                <a:solidFill>
                  <a:srgbClr val="00B050"/>
                </a:solidFill>
              </a:rPr>
              <a:t>Col,Row</a:t>
            </a:r>
            <a:r>
              <a:rPr lang="en-MY" sz="800" dirty="0">
                <a:solidFill>
                  <a:srgbClr val="00B050"/>
                </a:solidFill>
              </a:rPr>
              <a:t> 2,3</a:t>
            </a:r>
          </a:p>
        </p:txBody>
      </p:sp>
    </p:spTree>
    <p:extLst>
      <p:ext uri="{BB962C8B-B14F-4D97-AF65-F5344CB8AC3E}">
        <p14:creationId xmlns:p14="http://schemas.microsoft.com/office/powerpoint/2010/main" val="224651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5F88D-58DF-44FA-9984-11DA76EA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522095"/>
            <a:ext cx="4724400" cy="2990850"/>
          </a:xfrm>
          <a:prstGeom prst="rect">
            <a:avLst/>
          </a:prstGeom>
        </p:spPr>
      </p:pic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0AD3CFD6-FF19-4BAA-93AB-F18808670C9F}"/>
              </a:ext>
            </a:extLst>
          </p:cNvPr>
          <p:cNvSpPr/>
          <p:nvPr/>
        </p:nvSpPr>
        <p:spPr>
          <a:xfrm>
            <a:off x="7551420" y="1546860"/>
            <a:ext cx="1859280" cy="23622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081"/>
              <a:gd name="adj6" fmla="val -51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050" dirty="0">
                <a:solidFill>
                  <a:schemeClr val="tx1"/>
                </a:solidFill>
              </a:rPr>
              <a:t>Set/</a:t>
            </a:r>
            <a:r>
              <a:rPr lang="en-MY" sz="1050" dirty="0" err="1">
                <a:solidFill>
                  <a:schemeClr val="tx1"/>
                </a:solidFill>
              </a:rPr>
              <a:t>Goto</a:t>
            </a:r>
            <a:r>
              <a:rPr lang="en-MY" sz="1050" dirty="0">
                <a:solidFill>
                  <a:schemeClr val="tx1"/>
                </a:solidFill>
              </a:rPr>
              <a:t> Start Index</a:t>
            </a:r>
          </a:p>
        </p:txBody>
      </p:sp>
      <p:sp>
        <p:nvSpPr>
          <p:cNvPr id="8" name="Callout: Bent Line with Accent Bar 7">
            <a:extLst>
              <a:ext uri="{FF2B5EF4-FFF2-40B4-BE49-F238E27FC236}">
                <a16:creationId xmlns:a16="http://schemas.microsoft.com/office/drawing/2014/main" id="{6F7356EC-8E8D-4DB2-A867-92E5B0D66B01}"/>
              </a:ext>
            </a:extLst>
          </p:cNvPr>
          <p:cNvSpPr/>
          <p:nvPr/>
        </p:nvSpPr>
        <p:spPr>
          <a:xfrm>
            <a:off x="7551420" y="1912620"/>
            <a:ext cx="1859280" cy="23622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081"/>
              <a:gd name="adj6" fmla="val -51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050" dirty="0">
                <a:solidFill>
                  <a:schemeClr val="tx1"/>
                </a:solidFill>
              </a:rPr>
              <a:t>Set/</a:t>
            </a:r>
            <a:r>
              <a:rPr lang="en-MY" sz="1050" dirty="0" err="1">
                <a:solidFill>
                  <a:schemeClr val="tx1"/>
                </a:solidFill>
              </a:rPr>
              <a:t>Goto</a:t>
            </a:r>
            <a:r>
              <a:rPr lang="en-MY" sz="1050" dirty="0">
                <a:solidFill>
                  <a:schemeClr val="tx1"/>
                </a:solidFill>
              </a:rPr>
              <a:t> Last Column Index</a:t>
            </a:r>
          </a:p>
        </p:txBody>
      </p:sp>
      <p:sp>
        <p:nvSpPr>
          <p:cNvPr id="9" name="Callout: Bent Line with Accent Bar 8">
            <a:extLst>
              <a:ext uri="{FF2B5EF4-FFF2-40B4-BE49-F238E27FC236}">
                <a16:creationId xmlns:a16="http://schemas.microsoft.com/office/drawing/2014/main" id="{9D10D0EF-0FB0-47D3-A6EA-E225AF5B9143}"/>
              </a:ext>
            </a:extLst>
          </p:cNvPr>
          <p:cNvSpPr/>
          <p:nvPr/>
        </p:nvSpPr>
        <p:spPr>
          <a:xfrm>
            <a:off x="7551420" y="2286000"/>
            <a:ext cx="1859280" cy="23622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081"/>
              <a:gd name="adj6" fmla="val -51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050" dirty="0">
                <a:solidFill>
                  <a:schemeClr val="tx1"/>
                </a:solidFill>
              </a:rPr>
              <a:t>Set/</a:t>
            </a:r>
            <a:r>
              <a:rPr lang="en-MY" sz="1050" dirty="0" err="1">
                <a:solidFill>
                  <a:schemeClr val="tx1"/>
                </a:solidFill>
              </a:rPr>
              <a:t>Goto</a:t>
            </a:r>
            <a:r>
              <a:rPr lang="en-MY" sz="1050" dirty="0">
                <a:solidFill>
                  <a:schemeClr val="tx1"/>
                </a:solidFill>
              </a:rPr>
              <a:t> Last Row Index</a:t>
            </a:r>
          </a:p>
        </p:txBody>
      </p:sp>
      <p:sp>
        <p:nvSpPr>
          <p:cNvPr id="10" name="Callout: Bent Line with Accent Bar 9">
            <a:extLst>
              <a:ext uri="{FF2B5EF4-FFF2-40B4-BE49-F238E27FC236}">
                <a16:creationId xmlns:a16="http://schemas.microsoft.com/office/drawing/2014/main" id="{EBF00F97-12CD-47A1-9867-59A695DC2FCA}"/>
              </a:ext>
            </a:extLst>
          </p:cNvPr>
          <p:cNvSpPr/>
          <p:nvPr/>
        </p:nvSpPr>
        <p:spPr>
          <a:xfrm>
            <a:off x="7551420" y="2689860"/>
            <a:ext cx="1859280" cy="23622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081"/>
              <a:gd name="adj6" fmla="val -51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050" dirty="0">
                <a:solidFill>
                  <a:schemeClr val="tx1"/>
                </a:solidFill>
              </a:rPr>
              <a:t>Moves Indexes</a:t>
            </a:r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B666FE1D-DAA5-471C-B9A5-10908A720A45}"/>
              </a:ext>
            </a:extLst>
          </p:cNvPr>
          <p:cNvSpPr/>
          <p:nvPr/>
        </p:nvSpPr>
        <p:spPr>
          <a:xfrm>
            <a:off x="7551420" y="3505200"/>
            <a:ext cx="1859280" cy="32766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9597"/>
              <a:gd name="adj6" fmla="val -1470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050" dirty="0">
                <a:solidFill>
                  <a:schemeClr val="tx1"/>
                </a:solidFill>
              </a:rPr>
              <a:t>Update current index to </a:t>
            </a:r>
            <a:r>
              <a:rPr lang="en-MY" sz="1050" dirty="0" err="1">
                <a:solidFill>
                  <a:schemeClr val="tx1"/>
                </a:solidFill>
              </a:rPr>
              <a:t>DispProgram</a:t>
            </a:r>
            <a:endParaRPr lang="en-MY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39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 Boo</dc:creator>
  <cp:lastModifiedBy>KN Boo</cp:lastModifiedBy>
  <cp:revision>2</cp:revision>
  <dcterms:created xsi:type="dcterms:W3CDTF">2019-06-02T04:25:06Z</dcterms:created>
  <dcterms:modified xsi:type="dcterms:W3CDTF">2019-06-02T04:41:43Z</dcterms:modified>
</cp:coreProperties>
</file>