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58" r:id="rId4"/>
    <p:sldId id="259" r:id="rId5"/>
    <p:sldId id="256" r:id="rId6"/>
    <p:sldId id="261" r:id="rId7"/>
    <p:sldId id="260" r:id="rId8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9" y="-6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8A135-FC1F-4801-BD42-0049BF32BC6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713A6-F451-415D-B726-4628435BC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713A6-F451-415D-B726-4628435BC94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713A6-F451-415D-B726-4628435BC94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39A3-C74B-465B-8D62-379BCA6054A3}" type="datetimeFigureOut">
              <a:rPr lang="en-MY" smtClean="0"/>
              <a:pPr/>
              <a:t>11/4/2018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0B49-1569-4152-9A00-62B5DFB4434A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9318858-01E4-4181-9E68-561D3BE61A40}"/>
              </a:ext>
            </a:extLst>
          </p:cNvPr>
          <p:cNvSpPr/>
          <p:nvPr/>
        </p:nvSpPr>
        <p:spPr>
          <a:xfrm>
            <a:off x="683568" y="332655"/>
            <a:ext cx="4392487" cy="4392000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BA7647F-0CBD-4B82-82B0-C82DCA11C818}"/>
              </a:ext>
            </a:extLst>
          </p:cNvPr>
          <p:cNvGrpSpPr/>
          <p:nvPr/>
        </p:nvGrpSpPr>
        <p:grpSpPr>
          <a:xfrm>
            <a:off x="746562" y="188151"/>
            <a:ext cx="4256312" cy="144505"/>
            <a:chOff x="674554" y="188151"/>
            <a:chExt cx="4256312" cy="144505"/>
          </a:xfrm>
        </p:grpSpPr>
        <p:sp>
          <p:nvSpPr>
            <p:cNvPr id="1996" name="Rectangle 1995">
              <a:extLst>
                <a:ext uri="{FF2B5EF4-FFF2-40B4-BE49-F238E27FC236}">
                  <a16:creationId xmlns:a16="http://schemas.microsoft.com/office/drawing/2014/main" id="{EFB1709B-EE7B-44D9-A1B5-E63C067188D2}"/>
                </a:ext>
              </a:extLst>
            </p:cNvPr>
            <p:cNvSpPr/>
            <p:nvPr/>
          </p:nvSpPr>
          <p:spPr>
            <a:xfrm>
              <a:off x="674554" y="188151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1997" name="Rectangle 1996">
              <a:extLst>
                <a:ext uri="{FF2B5EF4-FFF2-40B4-BE49-F238E27FC236}">
                  <a16:creationId xmlns:a16="http://schemas.microsoft.com/office/drawing/2014/main" id="{935FF1D8-9976-44AB-80EA-3409CF1CE9CB}"/>
                </a:ext>
              </a:extLst>
            </p:cNvPr>
            <p:cNvSpPr/>
            <p:nvPr/>
          </p:nvSpPr>
          <p:spPr>
            <a:xfrm>
              <a:off x="898418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1998" name="Rectangle 1997">
              <a:extLst>
                <a:ext uri="{FF2B5EF4-FFF2-40B4-BE49-F238E27FC236}">
                  <a16:creationId xmlns:a16="http://schemas.microsoft.com/office/drawing/2014/main" id="{BFBE1B2E-2CDA-48AA-9C30-0499585BE67C}"/>
                </a:ext>
              </a:extLst>
            </p:cNvPr>
            <p:cNvSpPr/>
            <p:nvPr/>
          </p:nvSpPr>
          <p:spPr>
            <a:xfrm>
              <a:off x="1114442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1999" name="Rectangle 1998">
              <a:extLst>
                <a:ext uri="{FF2B5EF4-FFF2-40B4-BE49-F238E27FC236}">
                  <a16:creationId xmlns:a16="http://schemas.microsoft.com/office/drawing/2014/main" id="{7513B5AF-775C-4CA4-B811-91D45F152D38}"/>
                </a:ext>
              </a:extLst>
            </p:cNvPr>
            <p:cNvSpPr/>
            <p:nvPr/>
          </p:nvSpPr>
          <p:spPr>
            <a:xfrm>
              <a:off x="1330466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000" name="Rectangle 1999">
              <a:extLst>
                <a:ext uri="{FF2B5EF4-FFF2-40B4-BE49-F238E27FC236}">
                  <a16:creationId xmlns:a16="http://schemas.microsoft.com/office/drawing/2014/main" id="{3425C35C-BFA4-42FA-ADD7-AB5E27B9008D}"/>
                </a:ext>
              </a:extLst>
            </p:cNvPr>
            <p:cNvSpPr/>
            <p:nvPr/>
          </p:nvSpPr>
          <p:spPr>
            <a:xfrm>
              <a:off x="1546490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5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001" name="Rectangle 2000">
              <a:extLst>
                <a:ext uri="{FF2B5EF4-FFF2-40B4-BE49-F238E27FC236}">
                  <a16:creationId xmlns:a16="http://schemas.microsoft.com/office/drawing/2014/main" id="{2531BC55-98F5-4433-B71A-665E8E5EACA1}"/>
                </a:ext>
              </a:extLst>
            </p:cNvPr>
            <p:cNvSpPr/>
            <p:nvPr/>
          </p:nvSpPr>
          <p:spPr>
            <a:xfrm>
              <a:off x="1762514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6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002" name="Rectangle 2001">
              <a:extLst>
                <a:ext uri="{FF2B5EF4-FFF2-40B4-BE49-F238E27FC236}">
                  <a16:creationId xmlns:a16="http://schemas.microsoft.com/office/drawing/2014/main" id="{8F8CB7DE-493F-4B49-B43C-E5358C87C0CE}"/>
                </a:ext>
              </a:extLst>
            </p:cNvPr>
            <p:cNvSpPr/>
            <p:nvPr/>
          </p:nvSpPr>
          <p:spPr>
            <a:xfrm>
              <a:off x="1978538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7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003" name="Rectangle 2002">
              <a:extLst>
                <a:ext uri="{FF2B5EF4-FFF2-40B4-BE49-F238E27FC236}">
                  <a16:creationId xmlns:a16="http://schemas.microsoft.com/office/drawing/2014/main" id="{01C9765B-26CD-4EAC-80F7-B729DB579399}"/>
                </a:ext>
              </a:extLst>
            </p:cNvPr>
            <p:cNvSpPr/>
            <p:nvPr/>
          </p:nvSpPr>
          <p:spPr>
            <a:xfrm>
              <a:off x="2194562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8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040" name="Rectangle 2039">
              <a:extLst>
                <a:ext uri="{FF2B5EF4-FFF2-40B4-BE49-F238E27FC236}">
                  <a16:creationId xmlns:a16="http://schemas.microsoft.com/office/drawing/2014/main" id="{7BEB542A-941C-45B8-BF35-8D593E8E4399}"/>
                </a:ext>
              </a:extLst>
            </p:cNvPr>
            <p:cNvSpPr/>
            <p:nvPr/>
          </p:nvSpPr>
          <p:spPr>
            <a:xfrm>
              <a:off x="2410586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9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041" name="Rectangle 2040">
              <a:extLst>
                <a:ext uri="{FF2B5EF4-FFF2-40B4-BE49-F238E27FC236}">
                  <a16:creationId xmlns:a16="http://schemas.microsoft.com/office/drawing/2014/main" id="{A590E07C-94F8-4E22-9DBA-68C6F9E6F19F}"/>
                </a:ext>
              </a:extLst>
            </p:cNvPr>
            <p:cNvSpPr/>
            <p:nvPr/>
          </p:nvSpPr>
          <p:spPr>
            <a:xfrm>
              <a:off x="2626610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186" name="Rectangle 2185">
              <a:extLst>
                <a:ext uri="{FF2B5EF4-FFF2-40B4-BE49-F238E27FC236}">
                  <a16:creationId xmlns:a16="http://schemas.microsoft.com/office/drawing/2014/main" id="{412FBC90-7535-49EC-A625-55D5E01B4BA8}"/>
                </a:ext>
              </a:extLst>
            </p:cNvPr>
            <p:cNvSpPr/>
            <p:nvPr/>
          </p:nvSpPr>
          <p:spPr>
            <a:xfrm>
              <a:off x="2842634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187" name="Rectangle 2186">
              <a:extLst>
                <a:ext uri="{FF2B5EF4-FFF2-40B4-BE49-F238E27FC236}">
                  <a16:creationId xmlns:a16="http://schemas.microsoft.com/office/drawing/2014/main" id="{4F3EA8A7-24C5-41FE-837C-D99F52D8C7B0}"/>
                </a:ext>
              </a:extLst>
            </p:cNvPr>
            <p:cNvSpPr/>
            <p:nvPr/>
          </p:nvSpPr>
          <p:spPr>
            <a:xfrm>
              <a:off x="3058658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188" name="Rectangle 2187">
              <a:extLst>
                <a:ext uri="{FF2B5EF4-FFF2-40B4-BE49-F238E27FC236}">
                  <a16:creationId xmlns:a16="http://schemas.microsoft.com/office/drawing/2014/main" id="{68FD17FF-2087-4D52-9615-FC3195D42FC7}"/>
                </a:ext>
              </a:extLst>
            </p:cNvPr>
            <p:cNvSpPr/>
            <p:nvPr/>
          </p:nvSpPr>
          <p:spPr>
            <a:xfrm>
              <a:off x="3274682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189" name="Rectangle 2188">
              <a:extLst>
                <a:ext uri="{FF2B5EF4-FFF2-40B4-BE49-F238E27FC236}">
                  <a16:creationId xmlns:a16="http://schemas.microsoft.com/office/drawing/2014/main" id="{9C393130-FEDD-4719-820B-2494B39169C4}"/>
                </a:ext>
              </a:extLst>
            </p:cNvPr>
            <p:cNvSpPr/>
            <p:nvPr/>
          </p:nvSpPr>
          <p:spPr>
            <a:xfrm>
              <a:off x="3490706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190" name="Rectangle 2189">
              <a:extLst>
                <a:ext uri="{FF2B5EF4-FFF2-40B4-BE49-F238E27FC236}">
                  <a16:creationId xmlns:a16="http://schemas.microsoft.com/office/drawing/2014/main" id="{4AD11A5B-B89C-4218-ADD0-84C0EDA4012D}"/>
                </a:ext>
              </a:extLst>
            </p:cNvPr>
            <p:cNvSpPr/>
            <p:nvPr/>
          </p:nvSpPr>
          <p:spPr>
            <a:xfrm>
              <a:off x="3706730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5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191" name="Rectangle 2190">
              <a:extLst>
                <a:ext uri="{FF2B5EF4-FFF2-40B4-BE49-F238E27FC236}">
                  <a16:creationId xmlns:a16="http://schemas.microsoft.com/office/drawing/2014/main" id="{73EC4CB8-762C-4E89-8026-1966AB1ECC8B}"/>
                </a:ext>
              </a:extLst>
            </p:cNvPr>
            <p:cNvSpPr/>
            <p:nvPr/>
          </p:nvSpPr>
          <p:spPr>
            <a:xfrm>
              <a:off x="3922754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6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192" name="Rectangle 2191">
              <a:extLst>
                <a:ext uri="{FF2B5EF4-FFF2-40B4-BE49-F238E27FC236}">
                  <a16:creationId xmlns:a16="http://schemas.microsoft.com/office/drawing/2014/main" id="{E1364436-3E52-4560-AED5-33B09E971835}"/>
                </a:ext>
              </a:extLst>
            </p:cNvPr>
            <p:cNvSpPr/>
            <p:nvPr/>
          </p:nvSpPr>
          <p:spPr>
            <a:xfrm>
              <a:off x="4138778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7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193" name="Rectangle 2192">
              <a:extLst>
                <a:ext uri="{FF2B5EF4-FFF2-40B4-BE49-F238E27FC236}">
                  <a16:creationId xmlns:a16="http://schemas.microsoft.com/office/drawing/2014/main" id="{474F89DC-2C82-4EFD-B36B-E1551311EA25}"/>
                </a:ext>
              </a:extLst>
            </p:cNvPr>
            <p:cNvSpPr/>
            <p:nvPr/>
          </p:nvSpPr>
          <p:spPr>
            <a:xfrm>
              <a:off x="4354802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8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230" name="Rectangle 2229">
              <a:extLst>
                <a:ext uri="{FF2B5EF4-FFF2-40B4-BE49-F238E27FC236}">
                  <a16:creationId xmlns:a16="http://schemas.microsoft.com/office/drawing/2014/main" id="{2CE901F4-01EA-4392-B923-D473F23F3F81}"/>
                </a:ext>
              </a:extLst>
            </p:cNvPr>
            <p:cNvSpPr/>
            <p:nvPr/>
          </p:nvSpPr>
          <p:spPr>
            <a:xfrm>
              <a:off x="4570826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9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231" name="Rectangle 2230">
              <a:extLst>
                <a:ext uri="{FF2B5EF4-FFF2-40B4-BE49-F238E27FC236}">
                  <a16:creationId xmlns:a16="http://schemas.microsoft.com/office/drawing/2014/main" id="{DB80B547-0198-4F0A-A7F5-A9946194D9EE}"/>
                </a:ext>
              </a:extLst>
            </p:cNvPr>
            <p:cNvSpPr/>
            <p:nvPr/>
          </p:nvSpPr>
          <p:spPr>
            <a:xfrm>
              <a:off x="4786850" y="1886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23" name="Rectangle 1822">
            <a:extLst>
              <a:ext uri="{FF2B5EF4-FFF2-40B4-BE49-F238E27FC236}">
                <a16:creationId xmlns:a16="http://schemas.microsoft.com/office/drawing/2014/main" id="{93EF422E-F2CA-48C7-97FF-687C6F2D20B2}"/>
              </a:ext>
            </a:extLst>
          </p:cNvPr>
          <p:cNvSpPr/>
          <p:nvPr/>
        </p:nvSpPr>
        <p:spPr>
          <a:xfrm>
            <a:off x="755576" y="332167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24" name="Straight Connector 1823">
            <a:extLst>
              <a:ext uri="{FF2B5EF4-FFF2-40B4-BE49-F238E27FC236}">
                <a16:creationId xmlns:a16="http://schemas.microsoft.com/office/drawing/2014/main" id="{FA87E29B-2B30-4346-96B3-B9CF6EB67A1A}"/>
              </a:ext>
            </a:extLst>
          </p:cNvPr>
          <p:cNvCxnSpPr/>
          <p:nvPr/>
        </p:nvCxnSpPr>
        <p:spPr>
          <a:xfrm>
            <a:off x="825237" y="332167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5" name="Rectangle 1824">
            <a:extLst>
              <a:ext uri="{FF2B5EF4-FFF2-40B4-BE49-F238E27FC236}">
                <a16:creationId xmlns:a16="http://schemas.microsoft.com/office/drawing/2014/main" id="{BEAA22CA-BA1F-41AA-9489-C2D704878B48}"/>
              </a:ext>
            </a:extLst>
          </p:cNvPr>
          <p:cNvSpPr/>
          <p:nvPr/>
        </p:nvSpPr>
        <p:spPr>
          <a:xfrm>
            <a:off x="75440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26" name="Straight Connector 1825">
            <a:extLst>
              <a:ext uri="{FF2B5EF4-FFF2-40B4-BE49-F238E27FC236}">
                <a16:creationId xmlns:a16="http://schemas.microsoft.com/office/drawing/2014/main" id="{C463CC28-2860-4C82-B248-FB48002E911C}"/>
              </a:ext>
            </a:extLst>
          </p:cNvPr>
          <p:cNvCxnSpPr/>
          <p:nvPr/>
        </p:nvCxnSpPr>
        <p:spPr>
          <a:xfrm>
            <a:off x="82641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Straight Connector 1826">
            <a:extLst>
              <a:ext uri="{FF2B5EF4-FFF2-40B4-BE49-F238E27FC236}">
                <a16:creationId xmlns:a16="http://schemas.microsoft.com/office/drawing/2014/main" id="{E6C36792-37C7-41CB-A8F9-3EE96B5B6314}"/>
              </a:ext>
            </a:extLst>
          </p:cNvPr>
          <p:cNvCxnSpPr/>
          <p:nvPr/>
        </p:nvCxnSpPr>
        <p:spPr>
          <a:xfrm>
            <a:off x="75440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8" name="Rectangle 1827">
            <a:extLst>
              <a:ext uri="{FF2B5EF4-FFF2-40B4-BE49-F238E27FC236}">
                <a16:creationId xmlns:a16="http://schemas.microsoft.com/office/drawing/2014/main" id="{EE122EE1-CD5E-46C3-BE5F-12526DAB8852}"/>
              </a:ext>
            </a:extLst>
          </p:cNvPr>
          <p:cNvSpPr/>
          <p:nvPr/>
        </p:nvSpPr>
        <p:spPr>
          <a:xfrm>
            <a:off x="75440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29" name="Straight Connector 1828">
            <a:extLst>
              <a:ext uri="{FF2B5EF4-FFF2-40B4-BE49-F238E27FC236}">
                <a16:creationId xmlns:a16="http://schemas.microsoft.com/office/drawing/2014/main" id="{CDF1C7A7-1FAD-47E4-94BB-1458D951C953}"/>
              </a:ext>
            </a:extLst>
          </p:cNvPr>
          <p:cNvCxnSpPr/>
          <p:nvPr/>
        </p:nvCxnSpPr>
        <p:spPr>
          <a:xfrm>
            <a:off x="82641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Straight Connector 1829">
            <a:extLst>
              <a:ext uri="{FF2B5EF4-FFF2-40B4-BE49-F238E27FC236}">
                <a16:creationId xmlns:a16="http://schemas.microsoft.com/office/drawing/2014/main" id="{D1C27991-B65D-4EB2-9767-EBFBB8E1F161}"/>
              </a:ext>
            </a:extLst>
          </p:cNvPr>
          <p:cNvCxnSpPr/>
          <p:nvPr/>
        </p:nvCxnSpPr>
        <p:spPr>
          <a:xfrm>
            <a:off x="75440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" name="Rectangle 1839">
            <a:extLst>
              <a:ext uri="{FF2B5EF4-FFF2-40B4-BE49-F238E27FC236}">
                <a16:creationId xmlns:a16="http://schemas.microsoft.com/office/drawing/2014/main" id="{04A1B7EB-D690-4447-BEF9-4F64F9105F2A}"/>
              </a:ext>
            </a:extLst>
          </p:cNvPr>
          <p:cNvSpPr/>
          <p:nvPr/>
        </p:nvSpPr>
        <p:spPr>
          <a:xfrm>
            <a:off x="970426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41" name="Straight Connector 1840">
            <a:extLst>
              <a:ext uri="{FF2B5EF4-FFF2-40B4-BE49-F238E27FC236}">
                <a16:creationId xmlns:a16="http://schemas.microsoft.com/office/drawing/2014/main" id="{7581E873-E7A5-44CC-91FD-9DB2AA57DD02}"/>
              </a:ext>
            </a:extLst>
          </p:cNvPr>
          <p:cNvCxnSpPr/>
          <p:nvPr/>
        </p:nvCxnSpPr>
        <p:spPr>
          <a:xfrm>
            <a:off x="1042434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Straight Connector 1841">
            <a:extLst>
              <a:ext uri="{FF2B5EF4-FFF2-40B4-BE49-F238E27FC236}">
                <a16:creationId xmlns:a16="http://schemas.microsoft.com/office/drawing/2014/main" id="{75F23AC0-7DD2-41B9-8D14-84638D40AC76}"/>
              </a:ext>
            </a:extLst>
          </p:cNvPr>
          <p:cNvCxnSpPr/>
          <p:nvPr/>
        </p:nvCxnSpPr>
        <p:spPr>
          <a:xfrm>
            <a:off x="970426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" name="Rectangle 1842">
            <a:extLst>
              <a:ext uri="{FF2B5EF4-FFF2-40B4-BE49-F238E27FC236}">
                <a16:creationId xmlns:a16="http://schemas.microsoft.com/office/drawing/2014/main" id="{4BA8D1AB-CD2F-4C77-8E67-643B6B9E8997}"/>
              </a:ext>
            </a:extLst>
          </p:cNvPr>
          <p:cNvSpPr/>
          <p:nvPr/>
        </p:nvSpPr>
        <p:spPr>
          <a:xfrm>
            <a:off x="97042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44" name="Straight Connector 1843">
            <a:extLst>
              <a:ext uri="{FF2B5EF4-FFF2-40B4-BE49-F238E27FC236}">
                <a16:creationId xmlns:a16="http://schemas.microsoft.com/office/drawing/2014/main" id="{FBF90399-0DFD-49B4-98CA-89441074C165}"/>
              </a:ext>
            </a:extLst>
          </p:cNvPr>
          <p:cNvCxnSpPr/>
          <p:nvPr/>
        </p:nvCxnSpPr>
        <p:spPr>
          <a:xfrm>
            <a:off x="104243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" name="Straight Connector 1844">
            <a:extLst>
              <a:ext uri="{FF2B5EF4-FFF2-40B4-BE49-F238E27FC236}">
                <a16:creationId xmlns:a16="http://schemas.microsoft.com/office/drawing/2014/main" id="{31CCA00D-4749-4476-ACEB-CDA6EE5D6466}"/>
              </a:ext>
            </a:extLst>
          </p:cNvPr>
          <p:cNvCxnSpPr/>
          <p:nvPr/>
        </p:nvCxnSpPr>
        <p:spPr>
          <a:xfrm>
            <a:off x="97042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" name="Rectangle 1845">
            <a:extLst>
              <a:ext uri="{FF2B5EF4-FFF2-40B4-BE49-F238E27FC236}">
                <a16:creationId xmlns:a16="http://schemas.microsoft.com/office/drawing/2014/main" id="{A13DC15A-5937-4C15-99E7-13DDDD3AC426}"/>
              </a:ext>
            </a:extLst>
          </p:cNvPr>
          <p:cNvSpPr/>
          <p:nvPr/>
        </p:nvSpPr>
        <p:spPr>
          <a:xfrm>
            <a:off x="97042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47" name="Straight Connector 1846">
            <a:extLst>
              <a:ext uri="{FF2B5EF4-FFF2-40B4-BE49-F238E27FC236}">
                <a16:creationId xmlns:a16="http://schemas.microsoft.com/office/drawing/2014/main" id="{E152FEA6-A9D6-4B0D-97CA-112A1C8EA604}"/>
              </a:ext>
            </a:extLst>
          </p:cNvPr>
          <p:cNvCxnSpPr/>
          <p:nvPr/>
        </p:nvCxnSpPr>
        <p:spPr>
          <a:xfrm>
            <a:off x="104243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8" name="Straight Connector 1847">
            <a:extLst>
              <a:ext uri="{FF2B5EF4-FFF2-40B4-BE49-F238E27FC236}">
                <a16:creationId xmlns:a16="http://schemas.microsoft.com/office/drawing/2014/main" id="{F23626DA-03ED-4AA0-9D5C-70C2F4993E9C}"/>
              </a:ext>
            </a:extLst>
          </p:cNvPr>
          <p:cNvCxnSpPr/>
          <p:nvPr/>
        </p:nvCxnSpPr>
        <p:spPr>
          <a:xfrm>
            <a:off x="97042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8" name="Rectangle 1857">
            <a:extLst>
              <a:ext uri="{FF2B5EF4-FFF2-40B4-BE49-F238E27FC236}">
                <a16:creationId xmlns:a16="http://schemas.microsoft.com/office/drawing/2014/main" id="{1971A9CE-AA65-4BE1-9750-3FBDD623B536}"/>
              </a:ext>
            </a:extLst>
          </p:cNvPr>
          <p:cNvSpPr/>
          <p:nvPr/>
        </p:nvSpPr>
        <p:spPr>
          <a:xfrm>
            <a:off x="1186450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19EB5AC5-01AC-46F5-92A5-BFC44BD518D6}"/>
              </a:ext>
            </a:extLst>
          </p:cNvPr>
          <p:cNvCxnSpPr/>
          <p:nvPr/>
        </p:nvCxnSpPr>
        <p:spPr>
          <a:xfrm>
            <a:off x="1258458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Straight Connector 1859">
            <a:extLst>
              <a:ext uri="{FF2B5EF4-FFF2-40B4-BE49-F238E27FC236}">
                <a16:creationId xmlns:a16="http://schemas.microsoft.com/office/drawing/2014/main" id="{3B027C44-49E6-42E9-9CC9-450F23DEE3F5}"/>
              </a:ext>
            </a:extLst>
          </p:cNvPr>
          <p:cNvCxnSpPr/>
          <p:nvPr/>
        </p:nvCxnSpPr>
        <p:spPr>
          <a:xfrm>
            <a:off x="1186450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1" name="Rectangle 1860">
            <a:extLst>
              <a:ext uri="{FF2B5EF4-FFF2-40B4-BE49-F238E27FC236}">
                <a16:creationId xmlns:a16="http://schemas.microsoft.com/office/drawing/2014/main" id="{3D795D50-743E-4F78-ACA7-70CFAC09FBC4}"/>
              </a:ext>
            </a:extLst>
          </p:cNvPr>
          <p:cNvSpPr/>
          <p:nvPr/>
        </p:nvSpPr>
        <p:spPr>
          <a:xfrm>
            <a:off x="118645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69465E19-9136-4EC2-96FC-6EB0D9AED668}"/>
              </a:ext>
            </a:extLst>
          </p:cNvPr>
          <p:cNvCxnSpPr/>
          <p:nvPr/>
        </p:nvCxnSpPr>
        <p:spPr>
          <a:xfrm>
            <a:off x="125845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" name="Straight Connector 1862">
            <a:extLst>
              <a:ext uri="{FF2B5EF4-FFF2-40B4-BE49-F238E27FC236}">
                <a16:creationId xmlns:a16="http://schemas.microsoft.com/office/drawing/2014/main" id="{DF031E77-B362-4DE4-90B4-9B04E2942D4E}"/>
              </a:ext>
            </a:extLst>
          </p:cNvPr>
          <p:cNvCxnSpPr/>
          <p:nvPr/>
        </p:nvCxnSpPr>
        <p:spPr>
          <a:xfrm>
            <a:off x="118645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4" name="Rectangle 1863">
            <a:extLst>
              <a:ext uri="{FF2B5EF4-FFF2-40B4-BE49-F238E27FC236}">
                <a16:creationId xmlns:a16="http://schemas.microsoft.com/office/drawing/2014/main" id="{A2C7F556-B750-43E7-B0B9-F37E659958B0}"/>
              </a:ext>
            </a:extLst>
          </p:cNvPr>
          <p:cNvSpPr/>
          <p:nvPr/>
        </p:nvSpPr>
        <p:spPr>
          <a:xfrm>
            <a:off x="118645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E1B863A7-91C6-4BB4-AD2D-4F4DFBA95F69}"/>
              </a:ext>
            </a:extLst>
          </p:cNvPr>
          <p:cNvCxnSpPr/>
          <p:nvPr/>
        </p:nvCxnSpPr>
        <p:spPr>
          <a:xfrm>
            <a:off x="125845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>
            <a:extLst>
              <a:ext uri="{FF2B5EF4-FFF2-40B4-BE49-F238E27FC236}">
                <a16:creationId xmlns:a16="http://schemas.microsoft.com/office/drawing/2014/main" id="{96D40427-B26B-4B63-A84D-043AB8D1FF1A}"/>
              </a:ext>
            </a:extLst>
          </p:cNvPr>
          <p:cNvCxnSpPr/>
          <p:nvPr/>
        </p:nvCxnSpPr>
        <p:spPr>
          <a:xfrm>
            <a:off x="118645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0" name="Rectangle 1899">
            <a:extLst>
              <a:ext uri="{FF2B5EF4-FFF2-40B4-BE49-F238E27FC236}">
                <a16:creationId xmlns:a16="http://schemas.microsoft.com/office/drawing/2014/main" id="{88551A6B-E807-4427-B91D-606BED06E0CE}"/>
              </a:ext>
            </a:extLst>
          </p:cNvPr>
          <p:cNvSpPr/>
          <p:nvPr/>
        </p:nvSpPr>
        <p:spPr>
          <a:xfrm>
            <a:off x="1402474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1" name="Straight Connector 1900">
            <a:extLst>
              <a:ext uri="{FF2B5EF4-FFF2-40B4-BE49-F238E27FC236}">
                <a16:creationId xmlns:a16="http://schemas.microsoft.com/office/drawing/2014/main" id="{6D1B0668-1147-4EB3-8652-057DBBF24235}"/>
              </a:ext>
            </a:extLst>
          </p:cNvPr>
          <p:cNvCxnSpPr/>
          <p:nvPr/>
        </p:nvCxnSpPr>
        <p:spPr>
          <a:xfrm>
            <a:off x="1474482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" name="Straight Connector 1901">
            <a:extLst>
              <a:ext uri="{FF2B5EF4-FFF2-40B4-BE49-F238E27FC236}">
                <a16:creationId xmlns:a16="http://schemas.microsoft.com/office/drawing/2014/main" id="{3D2247EA-0C6C-450A-A83B-4EBF97657AA8}"/>
              </a:ext>
            </a:extLst>
          </p:cNvPr>
          <p:cNvCxnSpPr/>
          <p:nvPr/>
        </p:nvCxnSpPr>
        <p:spPr>
          <a:xfrm>
            <a:off x="1402474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3" name="Rectangle 1902">
            <a:extLst>
              <a:ext uri="{FF2B5EF4-FFF2-40B4-BE49-F238E27FC236}">
                <a16:creationId xmlns:a16="http://schemas.microsoft.com/office/drawing/2014/main" id="{332D08D1-2789-4485-BE24-F15EF5172EC5}"/>
              </a:ext>
            </a:extLst>
          </p:cNvPr>
          <p:cNvSpPr/>
          <p:nvPr/>
        </p:nvSpPr>
        <p:spPr>
          <a:xfrm>
            <a:off x="140247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4" name="Straight Connector 1903">
            <a:extLst>
              <a:ext uri="{FF2B5EF4-FFF2-40B4-BE49-F238E27FC236}">
                <a16:creationId xmlns:a16="http://schemas.microsoft.com/office/drawing/2014/main" id="{C9093A71-2931-4295-BF39-88ADFB8DF4E4}"/>
              </a:ext>
            </a:extLst>
          </p:cNvPr>
          <p:cNvCxnSpPr/>
          <p:nvPr/>
        </p:nvCxnSpPr>
        <p:spPr>
          <a:xfrm>
            <a:off x="147448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Straight Connector 1904">
            <a:extLst>
              <a:ext uri="{FF2B5EF4-FFF2-40B4-BE49-F238E27FC236}">
                <a16:creationId xmlns:a16="http://schemas.microsoft.com/office/drawing/2014/main" id="{701F5196-A250-4009-9402-606DF3A7E95F}"/>
              </a:ext>
            </a:extLst>
          </p:cNvPr>
          <p:cNvCxnSpPr/>
          <p:nvPr/>
        </p:nvCxnSpPr>
        <p:spPr>
          <a:xfrm>
            <a:off x="140247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6" name="Rectangle 1905">
            <a:extLst>
              <a:ext uri="{FF2B5EF4-FFF2-40B4-BE49-F238E27FC236}">
                <a16:creationId xmlns:a16="http://schemas.microsoft.com/office/drawing/2014/main" id="{85BCD5F6-28D9-44F6-87F5-D8C059D05A94}"/>
              </a:ext>
            </a:extLst>
          </p:cNvPr>
          <p:cNvSpPr/>
          <p:nvPr/>
        </p:nvSpPr>
        <p:spPr>
          <a:xfrm>
            <a:off x="140247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7" name="Straight Connector 1906">
            <a:extLst>
              <a:ext uri="{FF2B5EF4-FFF2-40B4-BE49-F238E27FC236}">
                <a16:creationId xmlns:a16="http://schemas.microsoft.com/office/drawing/2014/main" id="{4EDBD958-3755-43E2-A568-C8F3EB4001D3}"/>
              </a:ext>
            </a:extLst>
          </p:cNvPr>
          <p:cNvCxnSpPr/>
          <p:nvPr/>
        </p:nvCxnSpPr>
        <p:spPr>
          <a:xfrm>
            <a:off x="147448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8" name="Straight Connector 1907">
            <a:extLst>
              <a:ext uri="{FF2B5EF4-FFF2-40B4-BE49-F238E27FC236}">
                <a16:creationId xmlns:a16="http://schemas.microsoft.com/office/drawing/2014/main" id="{35BFB469-AEFA-40B1-A183-0FBABB1A2082}"/>
              </a:ext>
            </a:extLst>
          </p:cNvPr>
          <p:cNvCxnSpPr/>
          <p:nvPr/>
        </p:nvCxnSpPr>
        <p:spPr>
          <a:xfrm>
            <a:off x="140247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8" name="Rectangle 1917">
            <a:extLst>
              <a:ext uri="{FF2B5EF4-FFF2-40B4-BE49-F238E27FC236}">
                <a16:creationId xmlns:a16="http://schemas.microsoft.com/office/drawing/2014/main" id="{C9A6C15A-453D-4997-93C9-D0C5B4FA5507}"/>
              </a:ext>
            </a:extLst>
          </p:cNvPr>
          <p:cNvSpPr/>
          <p:nvPr/>
        </p:nvSpPr>
        <p:spPr>
          <a:xfrm>
            <a:off x="1618498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19" name="Straight Connector 1918">
            <a:extLst>
              <a:ext uri="{FF2B5EF4-FFF2-40B4-BE49-F238E27FC236}">
                <a16:creationId xmlns:a16="http://schemas.microsoft.com/office/drawing/2014/main" id="{41B501C4-E3AB-4B73-9DD5-B4AD64581478}"/>
              </a:ext>
            </a:extLst>
          </p:cNvPr>
          <p:cNvCxnSpPr/>
          <p:nvPr/>
        </p:nvCxnSpPr>
        <p:spPr>
          <a:xfrm>
            <a:off x="1690506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0" name="Straight Connector 1919">
            <a:extLst>
              <a:ext uri="{FF2B5EF4-FFF2-40B4-BE49-F238E27FC236}">
                <a16:creationId xmlns:a16="http://schemas.microsoft.com/office/drawing/2014/main" id="{5EDB4265-CBC1-4E9C-8214-734964966A78}"/>
              </a:ext>
            </a:extLst>
          </p:cNvPr>
          <p:cNvCxnSpPr/>
          <p:nvPr/>
        </p:nvCxnSpPr>
        <p:spPr>
          <a:xfrm>
            <a:off x="1618498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1" name="Rectangle 1920">
            <a:extLst>
              <a:ext uri="{FF2B5EF4-FFF2-40B4-BE49-F238E27FC236}">
                <a16:creationId xmlns:a16="http://schemas.microsoft.com/office/drawing/2014/main" id="{FE89EC28-867A-45B2-AB21-3BE39F25346D}"/>
              </a:ext>
            </a:extLst>
          </p:cNvPr>
          <p:cNvSpPr/>
          <p:nvPr/>
        </p:nvSpPr>
        <p:spPr>
          <a:xfrm>
            <a:off x="161849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22" name="Straight Connector 1921">
            <a:extLst>
              <a:ext uri="{FF2B5EF4-FFF2-40B4-BE49-F238E27FC236}">
                <a16:creationId xmlns:a16="http://schemas.microsoft.com/office/drawing/2014/main" id="{28EEEC85-0030-4D47-A742-2A9E1E2F5B81}"/>
              </a:ext>
            </a:extLst>
          </p:cNvPr>
          <p:cNvCxnSpPr/>
          <p:nvPr/>
        </p:nvCxnSpPr>
        <p:spPr>
          <a:xfrm>
            <a:off x="169050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3" name="Straight Connector 1922">
            <a:extLst>
              <a:ext uri="{FF2B5EF4-FFF2-40B4-BE49-F238E27FC236}">
                <a16:creationId xmlns:a16="http://schemas.microsoft.com/office/drawing/2014/main" id="{B8C75E81-8BF9-4C47-AB87-9FFB2F0FB727}"/>
              </a:ext>
            </a:extLst>
          </p:cNvPr>
          <p:cNvCxnSpPr/>
          <p:nvPr/>
        </p:nvCxnSpPr>
        <p:spPr>
          <a:xfrm>
            <a:off x="161849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4" name="Rectangle 1923">
            <a:extLst>
              <a:ext uri="{FF2B5EF4-FFF2-40B4-BE49-F238E27FC236}">
                <a16:creationId xmlns:a16="http://schemas.microsoft.com/office/drawing/2014/main" id="{D3903218-2432-4B76-8A0C-DC2B0CD5D685}"/>
              </a:ext>
            </a:extLst>
          </p:cNvPr>
          <p:cNvSpPr/>
          <p:nvPr/>
        </p:nvSpPr>
        <p:spPr>
          <a:xfrm>
            <a:off x="161849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25" name="Straight Connector 1924">
            <a:extLst>
              <a:ext uri="{FF2B5EF4-FFF2-40B4-BE49-F238E27FC236}">
                <a16:creationId xmlns:a16="http://schemas.microsoft.com/office/drawing/2014/main" id="{D1609E2F-C99C-452C-8232-3C194A4D5A4F}"/>
              </a:ext>
            </a:extLst>
          </p:cNvPr>
          <p:cNvCxnSpPr/>
          <p:nvPr/>
        </p:nvCxnSpPr>
        <p:spPr>
          <a:xfrm>
            <a:off x="169050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" name="Straight Connector 1925">
            <a:extLst>
              <a:ext uri="{FF2B5EF4-FFF2-40B4-BE49-F238E27FC236}">
                <a16:creationId xmlns:a16="http://schemas.microsoft.com/office/drawing/2014/main" id="{89B8E4DD-618E-4DDA-9469-2EC2F4FC8E5E}"/>
              </a:ext>
            </a:extLst>
          </p:cNvPr>
          <p:cNvCxnSpPr/>
          <p:nvPr/>
        </p:nvCxnSpPr>
        <p:spPr>
          <a:xfrm>
            <a:off x="161849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6" name="Rectangle 1935">
            <a:extLst>
              <a:ext uri="{FF2B5EF4-FFF2-40B4-BE49-F238E27FC236}">
                <a16:creationId xmlns:a16="http://schemas.microsoft.com/office/drawing/2014/main" id="{D6050669-45ED-443E-812E-EFBC88BC96F0}"/>
              </a:ext>
            </a:extLst>
          </p:cNvPr>
          <p:cNvSpPr/>
          <p:nvPr/>
        </p:nvSpPr>
        <p:spPr>
          <a:xfrm>
            <a:off x="1834522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7" name="Straight Connector 1936">
            <a:extLst>
              <a:ext uri="{FF2B5EF4-FFF2-40B4-BE49-F238E27FC236}">
                <a16:creationId xmlns:a16="http://schemas.microsoft.com/office/drawing/2014/main" id="{466717BB-EA2F-4B65-9F3F-16DECABF8DC5}"/>
              </a:ext>
            </a:extLst>
          </p:cNvPr>
          <p:cNvCxnSpPr/>
          <p:nvPr/>
        </p:nvCxnSpPr>
        <p:spPr>
          <a:xfrm>
            <a:off x="1906530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8" name="Straight Connector 1937">
            <a:extLst>
              <a:ext uri="{FF2B5EF4-FFF2-40B4-BE49-F238E27FC236}">
                <a16:creationId xmlns:a16="http://schemas.microsoft.com/office/drawing/2014/main" id="{4CE260A7-78C2-4913-AB33-BA9604E9F29F}"/>
              </a:ext>
            </a:extLst>
          </p:cNvPr>
          <p:cNvCxnSpPr/>
          <p:nvPr/>
        </p:nvCxnSpPr>
        <p:spPr>
          <a:xfrm>
            <a:off x="1834522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9" name="Rectangle 1938">
            <a:extLst>
              <a:ext uri="{FF2B5EF4-FFF2-40B4-BE49-F238E27FC236}">
                <a16:creationId xmlns:a16="http://schemas.microsoft.com/office/drawing/2014/main" id="{18CD82B3-7BF0-4DE5-AB15-1E3126457F5B}"/>
              </a:ext>
            </a:extLst>
          </p:cNvPr>
          <p:cNvSpPr/>
          <p:nvPr/>
        </p:nvSpPr>
        <p:spPr>
          <a:xfrm>
            <a:off x="183452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40" name="Straight Connector 1939">
            <a:extLst>
              <a:ext uri="{FF2B5EF4-FFF2-40B4-BE49-F238E27FC236}">
                <a16:creationId xmlns:a16="http://schemas.microsoft.com/office/drawing/2014/main" id="{F2075CF7-8CBE-414F-9AB8-89C9699D917A}"/>
              </a:ext>
            </a:extLst>
          </p:cNvPr>
          <p:cNvCxnSpPr/>
          <p:nvPr/>
        </p:nvCxnSpPr>
        <p:spPr>
          <a:xfrm>
            <a:off x="190653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1" name="Straight Connector 1940">
            <a:extLst>
              <a:ext uri="{FF2B5EF4-FFF2-40B4-BE49-F238E27FC236}">
                <a16:creationId xmlns:a16="http://schemas.microsoft.com/office/drawing/2014/main" id="{44A55899-E5DD-4484-8C91-9892C4646931}"/>
              </a:ext>
            </a:extLst>
          </p:cNvPr>
          <p:cNvCxnSpPr/>
          <p:nvPr/>
        </p:nvCxnSpPr>
        <p:spPr>
          <a:xfrm>
            <a:off x="183452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2" name="Rectangle 1941">
            <a:extLst>
              <a:ext uri="{FF2B5EF4-FFF2-40B4-BE49-F238E27FC236}">
                <a16:creationId xmlns:a16="http://schemas.microsoft.com/office/drawing/2014/main" id="{649A7269-42CB-49CE-9A67-977AA7B5984C}"/>
              </a:ext>
            </a:extLst>
          </p:cNvPr>
          <p:cNvSpPr/>
          <p:nvPr/>
        </p:nvSpPr>
        <p:spPr>
          <a:xfrm>
            <a:off x="183452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43" name="Straight Connector 1942">
            <a:extLst>
              <a:ext uri="{FF2B5EF4-FFF2-40B4-BE49-F238E27FC236}">
                <a16:creationId xmlns:a16="http://schemas.microsoft.com/office/drawing/2014/main" id="{D0DCD449-3CF0-4651-89F1-0FDEC8F452EF}"/>
              </a:ext>
            </a:extLst>
          </p:cNvPr>
          <p:cNvCxnSpPr/>
          <p:nvPr/>
        </p:nvCxnSpPr>
        <p:spPr>
          <a:xfrm>
            <a:off x="190653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Straight Connector 1943">
            <a:extLst>
              <a:ext uri="{FF2B5EF4-FFF2-40B4-BE49-F238E27FC236}">
                <a16:creationId xmlns:a16="http://schemas.microsoft.com/office/drawing/2014/main" id="{1A0458A7-2A63-4DAF-9BB2-B13FBEAC386F}"/>
              </a:ext>
            </a:extLst>
          </p:cNvPr>
          <p:cNvCxnSpPr/>
          <p:nvPr/>
        </p:nvCxnSpPr>
        <p:spPr>
          <a:xfrm>
            <a:off x="183452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4" name="Rectangle 1953">
            <a:extLst>
              <a:ext uri="{FF2B5EF4-FFF2-40B4-BE49-F238E27FC236}">
                <a16:creationId xmlns:a16="http://schemas.microsoft.com/office/drawing/2014/main" id="{09EA03F6-4F2E-4D2B-A9D2-0EA5B1AA6D97}"/>
              </a:ext>
            </a:extLst>
          </p:cNvPr>
          <p:cNvSpPr/>
          <p:nvPr/>
        </p:nvSpPr>
        <p:spPr>
          <a:xfrm>
            <a:off x="2050546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55" name="Straight Connector 1954">
            <a:extLst>
              <a:ext uri="{FF2B5EF4-FFF2-40B4-BE49-F238E27FC236}">
                <a16:creationId xmlns:a16="http://schemas.microsoft.com/office/drawing/2014/main" id="{E6E5AC4D-8250-4E89-9761-789C4AF1EF69}"/>
              </a:ext>
            </a:extLst>
          </p:cNvPr>
          <p:cNvCxnSpPr/>
          <p:nvPr/>
        </p:nvCxnSpPr>
        <p:spPr>
          <a:xfrm>
            <a:off x="2122554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6" name="Straight Connector 1955">
            <a:extLst>
              <a:ext uri="{FF2B5EF4-FFF2-40B4-BE49-F238E27FC236}">
                <a16:creationId xmlns:a16="http://schemas.microsoft.com/office/drawing/2014/main" id="{39A6584F-4978-469C-B17A-5FF5C4CD4CE4}"/>
              </a:ext>
            </a:extLst>
          </p:cNvPr>
          <p:cNvCxnSpPr/>
          <p:nvPr/>
        </p:nvCxnSpPr>
        <p:spPr>
          <a:xfrm>
            <a:off x="2050546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7" name="Rectangle 1956">
            <a:extLst>
              <a:ext uri="{FF2B5EF4-FFF2-40B4-BE49-F238E27FC236}">
                <a16:creationId xmlns:a16="http://schemas.microsoft.com/office/drawing/2014/main" id="{96180DB2-1796-4EB1-929D-723DCB54B509}"/>
              </a:ext>
            </a:extLst>
          </p:cNvPr>
          <p:cNvSpPr/>
          <p:nvPr/>
        </p:nvSpPr>
        <p:spPr>
          <a:xfrm>
            <a:off x="205054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58" name="Straight Connector 1957">
            <a:extLst>
              <a:ext uri="{FF2B5EF4-FFF2-40B4-BE49-F238E27FC236}">
                <a16:creationId xmlns:a16="http://schemas.microsoft.com/office/drawing/2014/main" id="{B3252A6F-1135-4C3E-959F-F556B97BD04C}"/>
              </a:ext>
            </a:extLst>
          </p:cNvPr>
          <p:cNvCxnSpPr/>
          <p:nvPr/>
        </p:nvCxnSpPr>
        <p:spPr>
          <a:xfrm>
            <a:off x="212255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9" name="Straight Connector 1958">
            <a:extLst>
              <a:ext uri="{FF2B5EF4-FFF2-40B4-BE49-F238E27FC236}">
                <a16:creationId xmlns:a16="http://schemas.microsoft.com/office/drawing/2014/main" id="{9E0B7E71-EABC-4AB2-B59F-CA91ED9B0E04}"/>
              </a:ext>
            </a:extLst>
          </p:cNvPr>
          <p:cNvCxnSpPr/>
          <p:nvPr/>
        </p:nvCxnSpPr>
        <p:spPr>
          <a:xfrm>
            <a:off x="205054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0" name="Rectangle 1959">
            <a:extLst>
              <a:ext uri="{FF2B5EF4-FFF2-40B4-BE49-F238E27FC236}">
                <a16:creationId xmlns:a16="http://schemas.microsoft.com/office/drawing/2014/main" id="{3A339228-B8D4-4345-9D98-1170F4E3D013}"/>
              </a:ext>
            </a:extLst>
          </p:cNvPr>
          <p:cNvSpPr/>
          <p:nvPr/>
        </p:nvSpPr>
        <p:spPr>
          <a:xfrm>
            <a:off x="205054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1" name="Straight Connector 1960">
            <a:extLst>
              <a:ext uri="{FF2B5EF4-FFF2-40B4-BE49-F238E27FC236}">
                <a16:creationId xmlns:a16="http://schemas.microsoft.com/office/drawing/2014/main" id="{E99A012E-AAEC-4281-95FB-7F4F96E2E205}"/>
              </a:ext>
            </a:extLst>
          </p:cNvPr>
          <p:cNvCxnSpPr/>
          <p:nvPr/>
        </p:nvCxnSpPr>
        <p:spPr>
          <a:xfrm>
            <a:off x="212255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2" name="Straight Connector 1961">
            <a:extLst>
              <a:ext uri="{FF2B5EF4-FFF2-40B4-BE49-F238E27FC236}">
                <a16:creationId xmlns:a16="http://schemas.microsoft.com/office/drawing/2014/main" id="{76520302-2879-4DF6-9710-F7597A1E2B76}"/>
              </a:ext>
            </a:extLst>
          </p:cNvPr>
          <p:cNvCxnSpPr/>
          <p:nvPr/>
        </p:nvCxnSpPr>
        <p:spPr>
          <a:xfrm>
            <a:off x="205054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2" name="Rectangle 1971">
            <a:extLst>
              <a:ext uri="{FF2B5EF4-FFF2-40B4-BE49-F238E27FC236}">
                <a16:creationId xmlns:a16="http://schemas.microsoft.com/office/drawing/2014/main" id="{F37120D6-C539-473E-A1A8-E69693240124}"/>
              </a:ext>
            </a:extLst>
          </p:cNvPr>
          <p:cNvSpPr/>
          <p:nvPr/>
        </p:nvSpPr>
        <p:spPr>
          <a:xfrm>
            <a:off x="2266570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3" name="Straight Connector 1972">
            <a:extLst>
              <a:ext uri="{FF2B5EF4-FFF2-40B4-BE49-F238E27FC236}">
                <a16:creationId xmlns:a16="http://schemas.microsoft.com/office/drawing/2014/main" id="{65060930-7132-4994-A9DF-5C1690855536}"/>
              </a:ext>
            </a:extLst>
          </p:cNvPr>
          <p:cNvCxnSpPr/>
          <p:nvPr/>
        </p:nvCxnSpPr>
        <p:spPr>
          <a:xfrm>
            <a:off x="2338578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4" name="Straight Connector 1973">
            <a:extLst>
              <a:ext uri="{FF2B5EF4-FFF2-40B4-BE49-F238E27FC236}">
                <a16:creationId xmlns:a16="http://schemas.microsoft.com/office/drawing/2014/main" id="{8119606B-7D63-4CE2-9F1F-0B21700F2B33}"/>
              </a:ext>
            </a:extLst>
          </p:cNvPr>
          <p:cNvCxnSpPr/>
          <p:nvPr/>
        </p:nvCxnSpPr>
        <p:spPr>
          <a:xfrm>
            <a:off x="2266570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5" name="Rectangle 1974">
            <a:extLst>
              <a:ext uri="{FF2B5EF4-FFF2-40B4-BE49-F238E27FC236}">
                <a16:creationId xmlns:a16="http://schemas.microsoft.com/office/drawing/2014/main" id="{2C03D703-84D7-46A3-B559-1C5FDDB157DA}"/>
              </a:ext>
            </a:extLst>
          </p:cNvPr>
          <p:cNvSpPr/>
          <p:nvPr/>
        </p:nvSpPr>
        <p:spPr>
          <a:xfrm>
            <a:off x="226657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6" name="Straight Connector 1975">
            <a:extLst>
              <a:ext uri="{FF2B5EF4-FFF2-40B4-BE49-F238E27FC236}">
                <a16:creationId xmlns:a16="http://schemas.microsoft.com/office/drawing/2014/main" id="{61400955-F08E-48B1-B4A1-508A5CA732E2}"/>
              </a:ext>
            </a:extLst>
          </p:cNvPr>
          <p:cNvCxnSpPr/>
          <p:nvPr/>
        </p:nvCxnSpPr>
        <p:spPr>
          <a:xfrm>
            <a:off x="233857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7" name="Straight Connector 1976">
            <a:extLst>
              <a:ext uri="{FF2B5EF4-FFF2-40B4-BE49-F238E27FC236}">
                <a16:creationId xmlns:a16="http://schemas.microsoft.com/office/drawing/2014/main" id="{B645AE58-0525-467B-A11D-C4CA3A0878F5}"/>
              </a:ext>
            </a:extLst>
          </p:cNvPr>
          <p:cNvCxnSpPr/>
          <p:nvPr/>
        </p:nvCxnSpPr>
        <p:spPr>
          <a:xfrm>
            <a:off x="226657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8" name="Rectangle 1977">
            <a:extLst>
              <a:ext uri="{FF2B5EF4-FFF2-40B4-BE49-F238E27FC236}">
                <a16:creationId xmlns:a16="http://schemas.microsoft.com/office/drawing/2014/main" id="{C78DF8AA-CC86-49FF-AEDB-1CA4EF8C9A03}"/>
              </a:ext>
            </a:extLst>
          </p:cNvPr>
          <p:cNvSpPr/>
          <p:nvPr/>
        </p:nvSpPr>
        <p:spPr>
          <a:xfrm>
            <a:off x="226657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9" name="Straight Connector 1978">
            <a:extLst>
              <a:ext uri="{FF2B5EF4-FFF2-40B4-BE49-F238E27FC236}">
                <a16:creationId xmlns:a16="http://schemas.microsoft.com/office/drawing/2014/main" id="{3C5F6CA3-8A1D-4B2D-A16A-8F9F69CE9E9B}"/>
              </a:ext>
            </a:extLst>
          </p:cNvPr>
          <p:cNvCxnSpPr/>
          <p:nvPr/>
        </p:nvCxnSpPr>
        <p:spPr>
          <a:xfrm>
            <a:off x="233857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0" name="Straight Connector 1979">
            <a:extLst>
              <a:ext uri="{FF2B5EF4-FFF2-40B4-BE49-F238E27FC236}">
                <a16:creationId xmlns:a16="http://schemas.microsoft.com/office/drawing/2014/main" id="{8EE53CD8-8ECE-4E4E-9E13-685A0A9964CE}"/>
              </a:ext>
            </a:extLst>
          </p:cNvPr>
          <p:cNvCxnSpPr/>
          <p:nvPr/>
        </p:nvCxnSpPr>
        <p:spPr>
          <a:xfrm>
            <a:off x="226657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4" name="Rectangle 2003">
            <a:extLst>
              <a:ext uri="{FF2B5EF4-FFF2-40B4-BE49-F238E27FC236}">
                <a16:creationId xmlns:a16="http://schemas.microsoft.com/office/drawing/2014/main" id="{D6D83D18-DD47-4060-BCA4-361EEA07990A}"/>
              </a:ext>
            </a:extLst>
          </p:cNvPr>
          <p:cNvSpPr/>
          <p:nvPr/>
        </p:nvSpPr>
        <p:spPr>
          <a:xfrm>
            <a:off x="2482594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05" name="Straight Connector 2004">
            <a:extLst>
              <a:ext uri="{FF2B5EF4-FFF2-40B4-BE49-F238E27FC236}">
                <a16:creationId xmlns:a16="http://schemas.microsoft.com/office/drawing/2014/main" id="{61CC7745-AED0-4E4B-919A-99890C093671}"/>
              </a:ext>
            </a:extLst>
          </p:cNvPr>
          <p:cNvCxnSpPr/>
          <p:nvPr/>
        </p:nvCxnSpPr>
        <p:spPr>
          <a:xfrm>
            <a:off x="2554602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6" name="Straight Connector 2005">
            <a:extLst>
              <a:ext uri="{FF2B5EF4-FFF2-40B4-BE49-F238E27FC236}">
                <a16:creationId xmlns:a16="http://schemas.microsoft.com/office/drawing/2014/main" id="{400B8330-34FD-45E6-A2EA-2F49E84BF7A0}"/>
              </a:ext>
            </a:extLst>
          </p:cNvPr>
          <p:cNvCxnSpPr/>
          <p:nvPr/>
        </p:nvCxnSpPr>
        <p:spPr>
          <a:xfrm>
            <a:off x="2482594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7" name="Rectangle 2006">
            <a:extLst>
              <a:ext uri="{FF2B5EF4-FFF2-40B4-BE49-F238E27FC236}">
                <a16:creationId xmlns:a16="http://schemas.microsoft.com/office/drawing/2014/main" id="{D2FC39DC-D823-4814-8727-F3EF39771CF4}"/>
              </a:ext>
            </a:extLst>
          </p:cNvPr>
          <p:cNvSpPr/>
          <p:nvPr/>
        </p:nvSpPr>
        <p:spPr>
          <a:xfrm>
            <a:off x="248259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08" name="Straight Connector 2007">
            <a:extLst>
              <a:ext uri="{FF2B5EF4-FFF2-40B4-BE49-F238E27FC236}">
                <a16:creationId xmlns:a16="http://schemas.microsoft.com/office/drawing/2014/main" id="{D3DE561C-4EE3-43E1-84D9-CFC7F9BD1F1D}"/>
              </a:ext>
            </a:extLst>
          </p:cNvPr>
          <p:cNvCxnSpPr/>
          <p:nvPr/>
        </p:nvCxnSpPr>
        <p:spPr>
          <a:xfrm>
            <a:off x="255460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9" name="Straight Connector 2008">
            <a:extLst>
              <a:ext uri="{FF2B5EF4-FFF2-40B4-BE49-F238E27FC236}">
                <a16:creationId xmlns:a16="http://schemas.microsoft.com/office/drawing/2014/main" id="{3902D91C-2912-4243-A27B-0B198944C2D4}"/>
              </a:ext>
            </a:extLst>
          </p:cNvPr>
          <p:cNvCxnSpPr/>
          <p:nvPr/>
        </p:nvCxnSpPr>
        <p:spPr>
          <a:xfrm>
            <a:off x="248259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" name="Rectangle 2009">
            <a:extLst>
              <a:ext uri="{FF2B5EF4-FFF2-40B4-BE49-F238E27FC236}">
                <a16:creationId xmlns:a16="http://schemas.microsoft.com/office/drawing/2014/main" id="{C85039AA-DDAA-4C35-B518-F3FDDFFFC5D6}"/>
              </a:ext>
            </a:extLst>
          </p:cNvPr>
          <p:cNvSpPr/>
          <p:nvPr/>
        </p:nvSpPr>
        <p:spPr>
          <a:xfrm>
            <a:off x="248259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11" name="Straight Connector 2010">
            <a:extLst>
              <a:ext uri="{FF2B5EF4-FFF2-40B4-BE49-F238E27FC236}">
                <a16:creationId xmlns:a16="http://schemas.microsoft.com/office/drawing/2014/main" id="{DA07A472-33D4-4494-A81E-C5EDEC82489B}"/>
              </a:ext>
            </a:extLst>
          </p:cNvPr>
          <p:cNvCxnSpPr/>
          <p:nvPr/>
        </p:nvCxnSpPr>
        <p:spPr>
          <a:xfrm>
            <a:off x="255460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2" name="Straight Connector 2011">
            <a:extLst>
              <a:ext uri="{FF2B5EF4-FFF2-40B4-BE49-F238E27FC236}">
                <a16:creationId xmlns:a16="http://schemas.microsoft.com/office/drawing/2014/main" id="{6FADF899-DC09-49AE-A856-D7FECFE0CF5D}"/>
              </a:ext>
            </a:extLst>
          </p:cNvPr>
          <p:cNvCxnSpPr/>
          <p:nvPr/>
        </p:nvCxnSpPr>
        <p:spPr>
          <a:xfrm>
            <a:off x="248259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2" name="Rectangle 2021">
            <a:extLst>
              <a:ext uri="{FF2B5EF4-FFF2-40B4-BE49-F238E27FC236}">
                <a16:creationId xmlns:a16="http://schemas.microsoft.com/office/drawing/2014/main" id="{E4740577-F21C-4A24-8910-DBAF30B1B4BE}"/>
              </a:ext>
            </a:extLst>
          </p:cNvPr>
          <p:cNvSpPr/>
          <p:nvPr/>
        </p:nvSpPr>
        <p:spPr>
          <a:xfrm>
            <a:off x="2698618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3" name="Straight Connector 2022">
            <a:extLst>
              <a:ext uri="{FF2B5EF4-FFF2-40B4-BE49-F238E27FC236}">
                <a16:creationId xmlns:a16="http://schemas.microsoft.com/office/drawing/2014/main" id="{07428CC2-5962-4DA6-8E5D-DA7A485DE7E3}"/>
              </a:ext>
            </a:extLst>
          </p:cNvPr>
          <p:cNvCxnSpPr/>
          <p:nvPr/>
        </p:nvCxnSpPr>
        <p:spPr>
          <a:xfrm>
            <a:off x="2770626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4" name="Straight Connector 2023">
            <a:extLst>
              <a:ext uri="{FF2B5EF4-FFF2-40B4-BE49-F238E27FC236}">
                <a16:creationId xmlns:a16="http://schemas.microsoft.com/office/drawing/2014/main" id="{01ADB85B-A8D8-4038-B2EC-2A80CC3CB8E1}"/>
              </a:ext>
            </a:extLst>
          </p:cNvPr>
          <p:cNvCxnSpPr/>
          <p:nvPr/>
        </p:nvCxnSpPr>
        <p:spPr>
          <a:xfrm>
            <a:off x="2698618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5" name="Rectangle 2024">
            <a:extLst>
              <a:ext uri="{FF2B5EF4-FFF2-40B4-BE49-F238E27FC236}">
                <a16:creationId xmlns:a16="http://schemas.microsoft.com/office/drawing/2014/main" id="{123F72BA-24BB-4001-B1E9-EA72994F8955}"/>
              </a:ext>
            </a:extLst>
          </p:cNvPr>
          <p:cNvSpPr/>
          <p:nvPr/>
        </p:nvSpPr>
        <p:spPr>
          <a:xfrm>
            <a:off x="269861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6" name="Straight Connector 2025">
            <a:extLst>
              <a:ext uri="{FF2B5EF4-FFF2-40B4-BE49-F238E27FC236}">
                <a16:creationId xmlns:a16="http://schemas.microsoft.com/office/drawing/2014/main" id="{D6DB0BAE-656D-47BC-A71E-65DDEBFE96EF}"/>
              </a:ext>
            </a:extLst>
          </p:cNvPr>
          <p:cNvCxnSpPr/>
          <p:nvPr/>
        </p:nvCxnSpPr>
        <p:spPr>
          <a:xfrm>
            <a:off x="277062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" name="Straight Connector 2026">
            <a:extLst>
              <a:ext uri="{FF2B5EF4-FFF2-40B4-BE49-F238E27FC236}">
                <a16:creationId xmlns:a16="http://schemas.microsoft.com/office/drawing/2014/main" id="{E629B571-F8FE-4F9B-8A43-DFEA2872791A}"/>
              </a:ext>
            </a:extLst>
          </p:cNvPr>
          <p:cNvCxnSpPr/>
          <p:nvPr/>
        </p:nvCxnSpPr>
        <p:spPr>
          <a:xfrm>
            <a:off x="269861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8" name="Rectangle 2027">
            <a:extLst>
              <a:ext uri="{FF2B5EF4-FFF2-40B4-BE49-F238E27FC236}">
                <a16:creationId xmlns:a16="http://schemas.microsoft.com/office/drawing/2014/main" id="{9492235B-2C43-4B42-BC39-E405A741233B}"/>
              </a:ext>
            </a:extLst>
          </p:cNvPr>
          <p:cNvSpPr/>
          <p:nvPr/>
        </p:nvSpPr>
        <p:spPr>
          <a:xfrm>
            <a:off x="269861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9" name="Straight Connector 2028">
            <a:extLst>
              <a:ext uri="{FF2B5EF4-FFF2-40B4-BE49-F238E27FC236}">
                <a16:creationId xmlns:a16="http://schemas.microsoft.com/office/drawing/2014/main" id="{418F415A-16E9-48D9-9E58-37A2C4809827}"/>
              </a:ext>
            </a:extLst>
          </p:cNvPr>
          <p:cNvCxnSpPr/>
          <p:nvPr/>
        </p:nvCxnSpPr>
        <p:spPr>
          <a:xfrm>
            <a:off x="277062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0" name="Straight Connector 2029">
            <a:extLst>
              <a:ext uri="{FF2B5EF4-FFF2-40B4-BE49-F238E27FC236}">
                <a16:creationId xmlns:a16="http://schemas.microsoft.com/office/drawing/2014/main" id="{BE48B150-EEEE-4573-9B6F-6F2FBB9CC5AF}"/>
              </a:ext>
            </a:extLst>
          </p:cNvPr>
          <p:cNvCxnSpPr/>
          <p:nvPr/>
        </p:nvCxnSpPr>
        <p:spPr>
          <a:xfrm>
            <a:off x="269861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2" name="Rectangle 2041">
            <a:extLst>
              <a:ext uri="{FF2B5EF4-FFF2-40B4-BE49-F238E27FC236}">
                <a16:creationId xmlns:a16="http://schemas.microsoft.com/office/drawing/2014/main" id="{265A2570-CA02-4C58-A25C-27967E050C63}"/>
              </a:ext>
            </a:extLst>
          </p:cNvPr>
          <p:cNvSpPr/>
          <p:nvPr/>
        </p:nvSpPr>
        <p:spPr>
          <a:xfrm>
            <a:off x="2914642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43" name="Straight Connector 2042">
            <a:extLst>
              <a:ext uri="{FF2B5EF4-FFF2-40B4-BE49-F238E27FC236}">
                <a16:creationId xmlns:a16="http://schemas.microsoft.com/office/drawing/2014/main" id="{9D02A9AB-DFFE-4EB8-925D-1962894F3F56}"/>
              </a:ext>
            </a:extLst>
          </p:cNvPr>
          <p:cNvCxnSpPr/>
          <p:nvPr/>
        </p:nvCxnSpPr>
        <p:spPr>
          <a:xfrm>
            <a:off x="2986650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" name="Straight Connector 2043">
            <a:extLst>
              <a:ext uri="{FF2B5EF4-FFF2-40B4-BE49-F238E27FC236}">
                <a16:creationId xmlns:a16="http://schemas.microsoft.com/office/drawing/2014/main" id="{BB598C77-D53D-46F5-AE95-6CFF746E89A6}"/>
              </a:ext>
            </a:extLst>
          </p:cNvPr>
          <p:cNvCxnSpPr/>
          <p:nvPr/>
        </p:nvCxnSpPr>
        <p:spPr>
          <a:xfrm>
            <a:off x="2914642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5" name="Rectangle 2044">
            <a:extLst>
              <a:ext uri="{FF2B5EF4-FFF2-40B4-BE49-F238E27FC236}">
                <a16:creationId xmlns:a16="http://schemas.microsoft.com/office/drawing/2014/main" id="{5799FA5B-7286-49AC-8563-089F61A12CCC}"/>
              </a:ext>
            </a:extLst>
          </p:cNvPr>
          <p:cNvSpPr/>
          <p:nvPr/>
        </p:nvSpPr>
        <p:spPr>
          <a:xfrm>
            <a:off x="291464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46" name="Straight Connector 2045">
            <a:extLst>
              <a:ext uri="{FF2B5EF4-FFF2-40B4-BE49-F238E27FC236}">
                <a16:creationId xmlns:a16="http://schemas.microsoft.com/office/drawing/2014/main" id="{64DEFF72-FE27-472F-9ECD-C52E0FB7095A}"/>
              </a:ext>
            </a:extLst>
          </p:cNvPr>
          <p:cNvCxnSpPr/>
          <p:nvPr/>
        </p:nvCxnSpPr>
        <p:spPr>
          <a:xfrm>
            <a:off x="298665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7" name="Straight Connector 2046">
            <a:extLst>
              <a:ext uri="{FF2B5EF4-FFF2-40B4-BE49-F238E27FC236}">
                <a16:creationId xmlns:a16="http://schemas.microsoft.com/office/drawing/2014/main" id="{C353D737-ED38-499D-9437-F0F796382D09}"/>
              </a:ext>
            </a:extLst>
          </p:cNvPr>
          <p:cNvCxnSpPr/>
          <p:nvPr/>
        </p:nvCxnSpPr>
        <p:spPr>
          <a:xfrm>
            <a:off x="291464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F8F5C587-5AF6-46F6-B5B6-9596AB08928C}"/>
              </a:ext>
            </a:extLst>
          </p:cNvPr>
          <p:cNvSpPr/>
          <p:nvPr/>
        </p:nvSpPr>
        <p:spPr>
          <a:xfrm>
            <a:off x="291464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2415D46B-9AB0-4007-9732-8CB1EB9FA46F}"/>
              </a:ext>
            </a:extLst>
          </p:cNvPr>
          <p:cNvCxnSpPr/>
          <p:nvPr/>
        </p:nvCxnSpPr>
        <p:spPr>
          <a:xfrm>
            <a:off x="298665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Straight Connector 2049">
            <a:extLst>
              <a:ext uri="{FF2B5EF4-FFF2-40B4-BE49-F238E27FC236}">
                <a16:creationId xmlns:a16="http://schemas.microsoft.com/office/drawing/2014/main" id="{923147EF-206A-4DB8-857E-06F22F876E38}"/>
              </a:ext>
            </a:extLst>
          </p:cNvPr>
          <p:cNvCxnSpPr/>
          <p:nvPr/>
        </p:nvCxnSpPr>
        <p:spPr>
          <a:xfrm>
            <a:off x="291464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75251C94-59E8-4AC1-8463-51BA329363EC}"/>
              </a:ext>
            </a:extLst>
          </p:cNvPr>
          <p:cNvSpPr/>
          <p:nvPr/>
        </p:nvSpPr>
        <p:spPr>
          <a:xfrm>
            <a:off x="3130666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350BF8CF-AA0E-4040-8302-86B07216442C}"/>
              </a:ext>
            </a:extLst>
          </p:cNvPr>
          <p:cNvCxnSpPr/>
          <p:nvPr/>
        </p:nvCxnSpPr>
        <p:spPr>
          <a:xfrm>
            <a:off x="3202674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C3D24F42-7E4A-47D5-9B8F-732660C59A53}"/>
              </a:ext>
            </a:extLst>
          </p:cNvPr>
          <p:cNvCxnSpPr/>
          <p:nvPr/>
        </p:nvCxnSpPr>
        <p:spPr>
          <a:xfrm>
            <a:off x="3130666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380A309-8907-4C56-BE5F-9DE09C85442D}"/>
              </a:ext>
            </a:extLst>
          </p:cNvPr>
          <p:cNvSpPr/>
          <p:nvPr/>
        </p:nvSpPr>
        <p:spPr>
          <a:xfrm>
            <a:off x="313066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8D445A12-0C91-4B8A-9AD5-317F0A87D724}"/>
              </a:ext>
            </a:extLst>
          </p:cNvPr>
          <p:cNvCxnSpPr/>
          <p:nvPr/>
        </p:nvCxnSpPr>
        <p:spPr>
          <a:xfrm>
            <a:off x="320267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A06AD8C9-4902-4CCC-9B8B-9C64E902A2BE}"/>
              </a:ext>
            </a:extLst>
          </p:cNvPr>
          <p:cNvCxnSpPr/>
          <p:nvPr/>
        </p:nvCxnSpPr>
        <p:spPr>
          <a:xfrm>
            <a:off x="313066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AF8657B3-F0E7-441F-9DB3-CF2590836CEE}"/>
              </a:ext>
            </a:extLst>
          </p:cNvPr>
          <p:cNvSpPr/>
          <p:nvPr/>
        </p:nvSpPr>
        <p:spPr>
          <a:xfrm>
            <a:off x="313066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15679901-B5CE-443A-91E2-445B45F232FF}"/>
              </a:ext>
            </a:extLst>
          </p:cNvPr>
          <p:cNvCxnSpPr/>
          <p:nvPr/>
        </p:nvCxnSpPr>
        <p:spPr>
          <a:xfrm>
            <a:off x="320267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3E00E602-7E66-4567-88FA-4D6F0C6D7549}"/>
              </a:ext>
            </a:extLst>
          </p:cNvPr>
          <p:cNvCxnSpPr/>
          <p:nvPr/>
        </p:nvCxnSpPr>
        <p:spPr>
          <a:xfrm>
            <a:off x="313066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D284F911-E2CC-478A-8296-7950D400C102}"/>
              </a:ext>
            </a:extLst>
          </p:cNvPr>
          <p:cNvSpPr/>
          <p:nvPr/>
        </p:nvSpPr>
        <p:spPr>
          <a:xfrm>
            <a:off x="3346690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AC73D07D-D4C3-472A-BE3C-521AB1C2748D}"/>
              </a:ext>
            </a:extLst>
          </p:cNvPr>
          <p:cNvCxnSpPr/>
          <p:nvPr/>
        </p:nvCxnSpPr>
        <p:spPr>
          <a:xfrm>
            <a:off x="3418698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939C74DB-118D-4F3E-B89F-2A710C8A1E6A}"/>
              </a:ext>
            </a:extLst>
          </p:cNvPr>
          <p:cNvCxnSpPr/>
          <p:nvPr/>
        </p:nvCxnSpPr>
        <p:spPr>
          <a:xfrm>
            <a:off x="3346690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ACBE7C22-1820-441C-BEA8-677F59F7DFD9}"/>
              </a:ext>
            </a:extLst>
          </p:cNvPr>
          <p:cNvSpPr/>
          <p:nvPr/>
        </p:nvSpPr>
        <p:spPr>
          <a:xfrm>
            <a:off x="334669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96194061-8137-400C-8272-22F8AFDDCF00}"/>
              </a:ext>
            </a:extLst>
          </p:cNvPr>
          <p:cNvCxnSpPr/>
          <p:nvPr/>
        </p:nvCxnSpPr>
        <p:spPr>
          <a:xfrm>
            <a:off x="341869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id="{B279B25C-BD29-42FC-ABB3-214E77161BB6}"/>
              </a:ext>
            </a:extLst>
          </p:cNvPr>
          <p:cNvCxnSpPr/>
          <p:nvPr/>
        </p:nvCxnSpPr>
        <p:spPr>
          <a:xfrm>
            <a:off x="334669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6F533EB9-A151-4C20-88CE-8D6CC4783BAE}"/>
              </a:ext>
            </a:extLst>
          </p:cNvPr>
          <p:cNvSpPr/>
          <p:nvPr/>
        </p:nvSpPr>
        <p:spPr>
          <a:xfrm>
            <a:off x="334669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9C036C86-7DA4-4588-8B00-4C96A5FE1C96}"/>
              </a:ext>
            </a:extLst>
          </p:cNvPr>
          <p:cNvCxnSpPr/>
          <p:nvPr/>
        </p:nvCxnSpPr>
        <p:spPr>
          <a:xfrm>
            <a:off x="341869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Connector 2085">
            <a:extLst>
              <a:ext uri="{FF2B5EF4-FFF2-40B4-BE49-F238E27FC236}">
                <a16:creationId xmlns:a16="http://schemas.microsoft.com/office/drawing/2014/main" id="{AC1D32F7-0DFD-4958-9924-8AA39F25D238}"/>
              </a:ext>
            </a:extLst>
          </p:cNvPr>
          <p:cNvCxnSpPr/>
          <p:nvPr/>
        </p:nvCxnSpPr>
        <p:spPr>
          <a:xfrm>
            <a:off x="334669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AF792C51-A91A-4082-B96A-1B3FB2A9A958}"/>
              </a:ext>
            </a:extLst>
          </p:cNvPr>
          <p:cNvSpPr/>
          <p:nvPr/>
        </p:nvSpPr>
        <p:spPr>
          <a:xfrm>
            <a:off x="3562714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97" name="Straight Connector 2096">
            <a:extLst>
              <a:ext uri="{FF2B5EF4-FFF2-40B4-BE49-F238E27FC236}">
                <a16:creationId xmlns:a16="http://schemas.microsoft.com/office/drawing/2014/main" id="{6AE17714-F729-4A2E-9CE3-0B6047EBCB48}"/>
              </a:ext>
            </a:extLst>
          </p:cNvPr>
          <p:cNvCxnSpPr/>
          <p:nvPr/>
        </p:nvCxnSpPr>
        <p:spPr>
          <a:xfrm>
            <a:off x="3634722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Straight Connector 2097">
            <a:extLst>
              <a:ext uri="{FF2B5EF4-FFF2-40B4-BE49-F238E27FC236}">
                <a16:creationId xmlns:a16="http://schemas.microsoft.com/office/drawing/2014/main" id="{3DCB10CF-9DCC-4F26-A9BA-85ADC9BEE42A}"/>
              </a:ext>
            </a:extLst>
          </p:cNvPr>
          <p:cNvCxnSpPr/>
          <p:nvPr/>
        </p:nvCxnSpPr>
        <p:spPr>
          <a:xfrm>
            <a:off x="3562714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9" name="Rectangle 2098">
            <a:extLst>
              <a:ext uri="{FF2B5EF4-FFF2-40B4-BE49-F238E27FC236}">
                <a16:creationId xmlns:a16="http://schemas.microsoft.com/office/drawing/2014/main" id="{335040EC-00F8-4D18-93C1-9770A834BBE7}"/>
              </a:ext>
            </a:extLst>
          </p:cNvPr>
          <p:cNvSpPr/>
          <p:nvPr/>
        </p:nvSpPr>
        <p:spPr>
          <a:xfrm>
            <a:off x="356271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D4A5F64C-C4E8-42C4-8730-653B39CFFEEE}"/>
              </a:ext>
            </a:extLst>
          </p:cNvPr>
          <p:cNvCxnSpPr/>
          <p:nvPr/>
        </p:nvCxnSpPr>
        <p:spPr>
          <a:xfrm>
            <a:off x="363472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Straight Connector 2100">
            <a:extLst>
              <a:ext uri="{FF2B5EF4-FFF2-40B4-BE49-F238E27FC236}">
                <a16:creationId xmlns:a16="http://schemas.microsoft.com/office/drawing/2014/main" id="{1825E19D-2D9F-42A9-A08C-FB100D550043}"/>
              </a:ext>
            </a:extLst>
          </p:cNvPr>
          <p:cNvCxnSpPr/>
          <p:nvPr/>
        </p:nvCxnSpPr>
        <p:spPr>
          <a:xfrm>
            <a:off x="356271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81985D14-790D-45A0-9288-4AD16897ABB6}"/>
              </a:ext>
            </a:extLst>
          </p:cNvPr>
          <p:cNvSpPr/>
          <p:nvPr/>
        </p:nvSpPr>
        <p:spPr>
          <a:xfrm>
            <a:off x="356271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03" name="Straight Connector 2102">
            <a:extLst>
              <a:ext uri="{FF2B5EF4-FFF2-40B4-BE49-F238E27FC236}">
                <a16:creationId xmlns:a16="http://schemas.microsoft.com/office/drawing/2014/main" id="{2671A856-4E8C-4383-977F-7DA5555BBC59}"/>
              </a:ext>
            </a:extLst>
          </p:cNvPr>
          <p:cNvCxnSpPr/>
          <p:nvPr/>
        </p:nvCxnSpPr>
        <p:spPr>
          <a:xfrm>
            <a:off x="363472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DB98A144-B990-44EB-B0F4-55399EB26FE4}"/>
              </a:ext>
            </a:extLst>
          </p:cNvPr>
          <p:cNvCxnSpPr/>
          <p:nvPr/>
        </p:nvCxnSpPr>
        <p:spPr>
          <a:xfrm>
            <a:off x="356271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Rectangle 2113">
            <a:extLst>
              <a:ext uri="{FF2B5EF4-FFF2-40B4-BE49-F238E27FC236}">
                <a16:creationId xmlns:a16="http://schemas.microsoft.com/office/drawing/2014/main" id="{08D653BB-EBAB-496F-854C-E3668830FD05}"/>
              </a:ext>
            </a:extLst>
          </p:cNvPr>
          <p:cNvSpPr/>
          <p:nvPr/>
        </p:nvSpPr>
        <p:spPr>
          <a:xfrm>
            <a:off x="3778738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B7F84C8A-F70B-4357-8F7A-FB69DC67C674}"/>
              </a:ext>
            </a:extLst>
          </p:cNvPr>
          <p:cNvCxnSpPr/>
          <p:nvPr/>
        </p:nvCxnSpPr>
        <p:spPr>
          <a:xfrm>
            <a:off x="3850746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6" name="Straight Connector 2115">
            <a:extLst>
              <a:ext uri="{FF2B5EF4-FFF2-40B4-BE49-F238E27FC236}">
                <a16:creationId xmlns:a16="http://schemas.microsoft.com/office/drawing/2014/main" id="{D50A7966-8055-421D-91C9-624B7B14C799}"/>
              </a:ext>
            </a:extLst>
          </p:cNvPr>
          <p:cNvCxnSpPr/>
          <p:nvPr/>
        </p:nvCxnSpPr>
        <p:spPr>
          <a:xfrm>
            <a:off x="3778738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7" name="Rectangle 2116">
            <a:extLst>
              <a:ext uri="{FF2B5EF4-FFF2-40B4-BE49-F238E27FC236}">
                <a16:creationId xmlns:a16="http://schemas.microsoft.com/office/drawing/2014/main" id="{8C5FDB04-87C1-4E45-B984-9E22CA78E4B4}"/>
              </a:ext>
            </a:extLst>
          </p:cNvPr>
          <p:cNvSpPr/>
          <p:nvPr/>
        </p:nvSpPr>
        <p:spPr>
          <a:xfrm>
            <a:off x="377873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CDBB3A56-CAD9-4F81-B39F-95BA947D66E2}"/>
              </a:ext>
            </a:extLst>
          </p:cNvPr>
          <p:cNvCxnSpPr/>
          <p:nvPr/>
        </p:nvCxnSpPr>
        <p:spPr>
          <a:xfrm>
            <a:off x="385074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9" name="Straight Connector 2118">
            <a:extLst>
              <a:ext uri="{FF2B5EF4-FFF2-40B4-BE49-F238E27FC236}">
                <a16:creationId xmlns:a16="http://schemas.microsoft.com/office/drawing/2014/main" id="{E3E56998-F372-4ED2-A52B-E7D58C52FA39}"/>
              </a:ext>
            </a:extLst>
          </p:cNvPr>
          <p:cNvCxnSpPr/>
          <p:nvPr/>
        </p:nvCxnSpPr>
        <p:spPr>
          <a:xfrm>
            <a:off x="377873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0" name="Rectangle 2119">
            <a:extLst>
              <a:ext uri="{FF2B5EF4-FFF2-40B4-BE49-F238E27FC236}">
                <a16:creationId xmlns:a16="http://schemas.microsoft.com/office/drawing/2014/main" id="{ADA04490-EC09-4C1D-956B-C7A60B0C5BE9}"/>
              </a:ext>
            </a:extLst>
          </p:cNvPr>
          <p:cNvSpPr/>
          <p:nvPr/>
        </p:nvSpPr>
        <p:spPr>
          <a:xfrm>
            <a:off x="377873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247C3062-6F1A-4021-BF5F-522BC52AF1C9}"/>
              </a:ext>
            </a:extLst>
          </p:cNvPr>
          <p:cNvCxnSpPr/>
          <p:nvPr/>
        </p:nvCxnSpPr>
        <p:spPr>
          <a:xfrm>
            <a:off x="385074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2" name="Straight Connector 2121">
            <a:extLst>
              <a:ext uri="{FF2B5EF4-FFF2-40B4-BE49-F238E27FC236}">
                <a16:creationId xmlns:a16="http://schemas.microsoft.com/office/drawing/2014/main" id="{986D52F4-FA56-4C84-9AF9-9EF579110480}"/>
              </a:ext>
            </a:extLst>
          </p:cNvPr>
          <p:cNvCxnSpPr/>
          <p:nvPr/>
        </p:nvCxnSpPr>
        <p:spPr>
          <a:xfrm>
            <a:off x="377873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2" name="Rectangle 2131">
            <a:extLst>
              <a:ext uri="{FF2B5EF4-FFF2-40B4-BE49-F238E27FC236}">
                <a16:creationId xmlns:a16="http://schemas.microsoft.com/office/drawing/2014/main" id="{1C92BB13-BE18-4E88-B00B-343B77D2F0F6}"/>
              </a:ext>
            </a:extLst>
          </p:cNvPr>
          <p:cNvSpPr/>
          <p:nvPr/>
        </p:nvSpPr>
        <p:spPr>
          <a:xfrm>
            <a:off x="3994762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94159493-DE80-4AA3-9184-1DB183D76D8F}"/>
              </a:ext>
            </a:extLst>
          </p:cNvPr>
          <p:cNvCxnSpPr/>
          <p:nvPr/>
        </p:nvCxnSpPr>
        <p:spPr>
          <a:xfrm>
            <a:off x="4066770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Straight Connector 2133">
            <a:extLst>
              <a:ext uri="{FF2B5EF4-FFF2-40B4-BE49-F238E27FC236}">
                <a16:creationId xmlns:a16="http://schemas.microsoft.com/office/drawing/2014/main" id="{91CA58C3-9FA5-49EB-82E6-DC1D0C3AB61A}"/>
              </a:ext>
            </a:extLst>
          </p:cNvPr>
          <p:cNvCxnSpPr/>
          <p:nvPr/>
        </p:nvCxnSpPr>
        <p:spPr>
          <a:xfrm>
            <a:off x="3994762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5" name="Rectangle 2134">
            <a:extLst>
              <a:ext uri="{FF2B5EF4-FFF2-40B4-BE49-F238E27FC236}">
                <a16:creationId xmlns:a16="http://schemas.microsoft.com/office/drawing/2014/main" id="{502B7CF2-603D-4716-A994-BBB4A05C6A88}"/>
              </a:ext>
            </a:extLst>
          </p:cNvPr>
          <p:cNvSpPr/>
          <p:nvPr/>
        </p:nvSpPr>
        <p:spPr>
          <a:xfrm>
            <a:off x="399476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D6EFECA3-E7AA-45AC-8EAD-6D39703A7E53}"/>
              </a:ext>
            </a:extLst>
          </p:cNvPr>
          <p:cNvCxnSpPr/>
          <p:nvPr/>
        </p:nvCxnSpPr>
        <p:spPr>
          <a:xfrm>
            <a:off x="406677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Straight Connector 2136">
            <a:extLst>
              <a:ext uri="{FF2B5EF4-FFF2-40B4-BE49-F238E27FC236}">
                <a16:creationId xmlns:a16="http://schemas.microsoft.com/office/drawing/2014/main" id="{19C11B47-50C4-4CA0-B5C8-8D600DE656D7}"/>
              </a:ext>
            </a:extLst>
          </p:cNvPr>
          <p:cNvCxnSpPr/>
          <p:nvPr/>
        </p:nvCxnSpPr>
        <p:spPr>
          <a:xfrm>
            <a:off x="399476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8" name="Rectangle 2137">
            <a:extLst>
              <a:ext uri="{FF2B5EF4-FFF2-40B4-BE49-F238E27FC236}">
                <a16:creationId xmlns:a16="http://schemas.microsoft.com/office/drawing/2014/main" id="{64D6A666-CAE1-4644-8AB4-4400C392FB3B}"/>
              </a:ext>
            </a:extLst>
          </p:cNvPr>
          <p:cNvSpPr/>
          <p:nvPr/>
        </p:nvSpPr>
        <p:spPr>
          <a:xfrm>
            <a:off x="399476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5C2D9BC8-065A-46DB-9326-A60B8594F7B0}"/>
              </a:ext>
            </a:extLst>
          </p:cNvPr>
          <p:cNvCxnSpPr/>
          <p:nvPr/>
        </p:nvCxnSpPr>
        <p:spPr>
          <a:xfrm>
            <a:off x="406677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Straight Connector 2139">
            <a:extLst>
              <a:ext uri="{FF2B5EF4-FFF2-40B4-BE49-F238E27FC236}">
                <a16:creationId xmlns:a16="http://schemas.microsoft.com/office/drawing/2014/main" id="{761C6C23-47FD-48E6-8E34-40E46A0B5B91}"/>
              </a:ext>
            </a:extLst>
          </p:cNvPr>
          <p:cNvCxnSpPr/>
          <p:nvPr/>
        </p:nvCxnSpPr>
        <p:spPr>
          <a:xfrm>
            <a:off x="399476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" name="Rectangle 2149">
            <a:extLst>
              <a:ext uri="{FF2B5EF4-FFF2-40B4-BE49-F238E27FC236}">
                <a16:creationId xmlns:a16="http://schemas.microsoft.com/office/drawing/2014/main" id="{CDC1C611-B1FF-4272-8516-4DB35582940D}"/>
              </a:ext>
            </a:extLst>
          </p:cNvPr>
          <p:cNvSpPr/>
          <p:nvPr/>
        </p:nvSpPr>
        <p:spPr>
          <a:xfrm>
            <a:off x="4210786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51" name="Straight Connector 2150">
            <a:extLst>
              <a:ext uri="{FF2B5EF4-FFF2-40B4-BE49-F238E27FC236}">
                <a16:creationId xmlns:a16="http://schemas.microsoft.com/office/drawing/2014/main" id="{F80E40E5-D4CF-4FB9-A97A-D7FD12D6FB2F}"/>
              </a:ext>
            </a:extLst>
          </p:cNvPr>
          <p:cNvCxnSpPr/>
          <p:nvPr/>
        </p:nvCxnSpPr>
        <p:spPr>
          <a:xfrm>
            <a:off x="4282794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Connector 2151">
            <a:extLst>
              <a:ext uri="{FF2B5EF4-FFF2-40B4-BE49-F238E27FC236}">
                <a16:creationId xmlns:a16="http://schemas.microsoft.com/office/drawing/2014/main" id="{AC729772-F72B-4EAB-A7E1-C1023A9209EF}"/>
              </a:ext>
            </a:extLst>
          </p:cNvPr>
          <p:cNvCxnSpPr/>
          <p:nvPr/>
        </p:nvCxnSpPr>
        <p:spPr>
          <a:xfrm>
            <a:off x="4210786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" name="Rectangle 2152">
            <a:extLst>
              <a:ext uri="{FF2B5EF4-FFF2-40B4-BE49-F238E27FC236}">
                <a16:creationId xmlns:a16="http://schemas.microsoft.com/office/drawing/2014/main" id="{130AEFD6-80C6-4814-934D-009F167D73D5}"/>
              </a:ext>
            </a:extLst>
          </p:cNvPr>
          <p:cNvSpPr/>
          <p:nvPr/>
        </p:nvSpPr>
        <p:spPr>
          <a:xfrm>
            <a:off x="421078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54" name="Straight Connector 2153">
            <a:extLst>
              <a:ext uri="{FF2B5EF4-FFF2-40B4-BE49-F238E27FC236}">
                <a16:creationId xmlns:a16="http://schemas.microsoft.com/office/drawing/2014/main" id="{FC9C4FF8-0477-49EB-8D89-81EE213A1D41}"/>
              </a:ext>
            </a:extLst>
          </p:cNvPr>
          <p:cNvCxnSpPr/>
          <p:nvPr/>
        </p:nvCxnSpPr>
        <p:spPr>
          <a:xfrm>
            <a:off x="428279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" name="Straight Connector 2154">
            <a:extLst>
              <a:ext uri="{FF2B5EF4-FFF2-40B4-BE49-F238E27FC236}">
                <a16:creationId xmlns:a16="http://schemas.microsoft.com/office/drawing/2014/main" id="{38B799FA-FC95-4EFC-9058-2B2FAF9F8A68}"/>
              </a:ext>
            </a:extLst>
          </p:cNvPr>
          <p:cNvCxnSpPr/>
          <p:nvPr/>
        </p:nvCxnSpPr>
        <p:spPr>
          <a:xfrm>
            <a:off x="421078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6" name="Rectangle 2155">
            <a:extLst>
              <a:ext uri="{FF2B5EF4-FFF2-40B4-BE49-F238E27FC236}">
                <a16:creationId xmlns:a16="http://schemas.microsoft.com/office/drawing/2014/main" id="{A4E0C529-F067-4D5F-8DD0-969BC536F062}"/>
              </a:ext>
            </a:extLst>
          </p:cNvPr>
          <p:cNvSpPr/>
          <p:nvPr/>
        </p:nvSpPr>
        <p:spPr>
          <a:xfrm>
            <a:off x="421078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28DC5DFA-843B-4ACB-AE7B-E0366A1D5DB7}"/>
              </a:ext>
            </a:extLst>
          </p:cNvPr>
          <p:cNvCxnSpPr/>
          <p:nvPr/>
        </p:nvCxnSpPr>
        <p:spPr>
          <a:xfrm>
            <a:off x="428279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8" name="Straight Connector 2157">
            <a:extLst>
              <a:ext uri="{FF2B5EF4-FFF2-40B4-BE49-F238E27FC236}">
                <a16:creationId xmlns:a16="http://schemas.microsoft.com/office/drawing/2014/main" id="{B49BE2B3-54F5-4CC0-838D-3539420F3CEC}"/>
              </a:ext>
            </a:extLst>
          </p:cNvPr>
          <p:cNvCxnSpPr/>
          <p:nvPr/>
        </p:nvCxnSpPr>
        <p:spPr>
          <a:xfrm>
            <a:off x="421078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8" name="Rectangle 2167">
            <a:extLst>
              <a:ext uri="{FF2B5EF4-FFF2-40B4-BE49-F238E27FC236}">
                <a16:creationId xmlns:a16="http://schemas.microsoft.com/office/drawing/2014/main" id="{3DBB0949-F0F2-4619-9536-7432090FBB89}"/>
              </a:ext>
            </a:extLst>
          </p:cNvPr>
          <p:cNvSpPr/>
          <p:nvPr/>
        </p:nvSpPr>
        <p:spPr>
          <a:xfrm>
            <a:off x="4426810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9" name="Straight Connector 2168">
            <a:extLst>
              <a:ext uri="{FF2B5EF4-FFF2-40B4-BE49-F238E27FC236}">
                <a16:creationId xmlns:a16="http://schemas.microsoft.com/office/drawing/2014/main" id="{676F1F8A-C65E-4972-B1A5-E114F9310A48}"/>
              </a:ext>
            </a:extLst>
          </p:cNvPr>
          <p:cNvCxnSpPr/>
          <p:nvPr/>
        </p:nvCxnSpPr>
        <p:spPr>
          <a:xfrm>
            <a:off x="4498818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0" name="Straight Connector 2169">
            <a:extLst>
              <a:ext uri="{FF2B5EF4-FFF2-40B4-BE49-F238E27FC236}">
                <a16:creationId xmlns:a16="http://schemas.microsoft.com/office/drawing/2014/main" id="{89677D78-73A2-4CC9-A7E3-CC24DE3516D8}"/>
              </a:ext>
            </a:extLst>
          </p:cNvPr>
          <p:cNvCxnSpPr/>
          <p:nvPr/>
        </p:nvCxnSpPr>
        <p:spPr>
          <a:xfrm>
            <a:off x="4426810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1" name="Rectangle 2170">
            <a:extLst>
              <a:ext uri="{FF2B5EF4-FFF2-40B4-BE49-F238E27FC236}">
                <a16:creationId xmlns:a16="http://schemas.microsoft.com/office/drawing/2014/main" id="{17AF69D0-A8EB-4FA1-B6E8-21ABED27B49A}"/>
              </a:ext>
            </a:extLst>
          </p:cNvPr>
          <p:cNvSpPr/>
          <p:nvPr/>
        </p:nvSpPr>
        <p:spPr>
          <a:xfrm>
            <a:off x="442681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72" name="Straight Connector 2171">
            <a:extLst>
              <a:ext uri="{FF2B5EF4-FFF2-40B4-BE49-F238E27FC236}">
                <a16:creationId xmlns:a16="http://schemas.microsoft.com/office/drawing/2014/main" id="{A2660DF4-EAC8-4FA0-94C5-AE5B84DCC78B}"/>
              </a:ext>
            </a:extLst>
          </p:cNvPr>
          <p:cNvCxnSpPr/>
          <p:nvPr/>
        </p:nvCxnSpPr>
        <p:spPr>
          <a:xfrm>
            <a:off x="449881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Straight Connector 2172">
            <a:extLst>
              <a:ext uri="{FF2B5EF4-FFF2-40B4-BE49-F238E27FC236}">
                <a16:creationId xmlns:a16="http://schemas.microsoft.com/office/drawing/2014/main" id="{23DE2D86-499B-480E-9122-B8A3E059F488}"/>
              </a:ext>
            </a:extLst>
          </p:cNvPr>
          <p:cNvCxnSpPr/>
          <p:nvPr/>
        </p:nvCxnSpPr>
        <p:spPr>
          <a:xfrm>
            <a:off x="442681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4" name="Rectangle 2173">
            <a:extLst>
              <a:ext uri="{FF2B5EF4-FFF2-40B4-BE49-F238E27FC236}">
                <a16:creationId xmlns:a16="http://schemas.microsoft.com/office/drawing/2014/main" id="{E6117569-936A-4E4B-9562-772BF85686C5}"/>
              </a:ext>
            </a:extLst>
          </p:cNvPr>
          <p:cNvSpPr/>
          <p:nvPr/>
        </p:nvSpPr>
        <p:spPr>
          <a:xfrm>
            <a:off x="442681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75" name="Straight Connector 2174">
            <a:extLst>
              <a:ext uri="{FF2B5EF4-FFF2-40B4-BE49-F238E27FC236}">
                <a16:creationId xmlns:a16="http://schemas.microsoft.com/office/drawing/2014/main" id="{264B7FA3-D158-4A27-A70C-95084615159A}"/>
              </a:ext>
            </a:extLst>
          </p:cNvPr>
          <p:cNvCxnSpPr/>
          <p:nvPr/>
        </p:nvCxnSpPr>
        <p:spPr>
          <a:xfrm>
            <a:off x="449881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6" name="Straight Connector 2175">
            <a:extLst>
              <a:ext uri="{FF2B5EF4-FFF2-40B4-BE49-F238E27FC236}">
                <a16:creationId xmlns:a16="http://schemas.microsoft.com/office/drawing/2014/main" id="{33004146-07ED-4009-8E29-DE25D33EEF78}"/>
              </a:ext>
            </a:extLst>
          </p:cNvPr>
          <p:cNvCxnSpPr/>
          <p:nvPr/>
        </p:nvCxnSpPr>
        <p:spPr>
          <a:xfrm>
            <a:off x="442681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4" name="Rectangle 2193">
            <a:extLst>
              <a:ext uri="{FF2B5EF4-FFF2-40B4-BE49-F238E27FC236}">
                <a16:creationId xmlns:a16="http://schemas.microsoft.com/office/drawing/2014/main" id="{69AE41E3-4C6B-46F6-9D7C-5B80E1001D8D}"/>
              </a:ext>
            </a:extLst>
          </p:cNvPr>
          <p:cNvSpPr/>
          <p:nvPr/>
        </p:nvSpPr>
        <p:spPr>
          <a:xfrm>
            <a:off x="4642834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95" name="Straight Connector 2194">
            <a:extLst>
              <a:ext uri="{FF2B5EF4-FFF2-40B4-BE49-F238E27FC236}">
                <a16:creationId xmlns:a16="http://schemas.microsoft.com/office/drawing/2014/main" id="{EDEE3FFA-FDAB-4F2C-B2C5-11C4BFE465F3}"/>
              </a:ext>
            </a:extLst>
          </p:cNvPr>
          <p:cNvCxnSpPr/>
          <p:nvPr/>
        </p:nvCxnSpPr>
        <p:spPr>
          <a:xfrm>
            <a:off x="4714842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6" name="Straight Connector 2195">
            <a:extLst>
              <a:ext uri="{FF2B5EF4-FFF2-40B4-BE49-F238E27FC236}">
                <a16:creationId xmlns:a16="http://schemas.microsoft.com/office/drawing/2014/main" id="{59AB7312-83FA-4C26-AE42-05727CB0C8AE}"/>
              </a:ext>
            </a:extLst>
          </p:cNvPr>
          <p:cNvCxnSpPr/>
          <p:nvPr/>
        </p:nvCxnSpPr>
        <p:spPr>
          <a:xfrm>
            <a:off x="4642834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7" name="Rectangle 2196">
            <a:extLst>
              <a:ext uri="{FF2B5EF4-FFF2-40B4-BE49-F238E27FC236}">
                <a16:creationId xmlns:a16="http://schemas.microsoft.com/office/drawing/2014/main" id="{0432BEDA-1138-49EA-A963-551A74359C30}"/>
              </a:ext>
            </a:extLst>
          </p:cNvPr>
          <p:cNvSpPr/>
          <p:nvPr/>
        </p:nvSpPr>
        <p:spPr>
          <a:xfrm>
            <a:off x="464283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98" name="Straight Connector 2197">
            <a:extLst>
              <a:ext uri="{FF2B5EF4-FFF2-40B4-BE49-F238E27FC236}">
                <a16:creationId xmlns:a16="http://schemas.microsoft.com/office/drawing/2014/main" id="{EB8AD2FE-4941-406D-B76B-CC5F531EE629}"/>
              </a:ext>
            </a:extLst>
          </p:cNvPr>
          <p:cNvCxnSpPr/>
          <p:nvPr/>
        </p:nvCxnSpPr>
        <p:spPr>
          <a:xfrm>
            <a:off x="471484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9" name="Straight Connector 2198">
            <a:extLst>
              <a:ext uri="{FF2B5EF4-FFF2-40B4-BE49-F238E27FC236}">
                <a16:creationId xmlns:a16="http://schemas.microsoft.com/office/drawing/2014/main" id="{C0D55364-F86B-4D40-B708-E22C5E99AFF3}"/>
              </a:ext>
            </a:extLst>
          </p:cNvPr>
          <p:cNvCxnSpPr/>
          <p:nvPr/>
        </p:nvCxnSpPr>
        <p:spPr>
          <a:xfrm>
            <a:off x="464283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0" name="Rectangle 2199">
            <a:extLst>
              <a:ext uri="{FF2B5EF4-FFF2-40B4-BE49-F238E27FC236}">
                <a16:creationId xmlns:a16="http://schemas.microsoft.com/office/drawing/2014/main" id="{21453161-95DB-40DD-8B0E-32E6FCD7BDD8}"/>
              </a:ext>
            </a:extLst>
          </p:cNvPr>
          <p:cNvSpPr/>
          <p:nvPr/>
        </p:nvSpPr>
        <p:spPr>
          <a:xfrm>
            <a:off x="464283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01" name="Straight Connector 2200">
            <a:extLst>
              <a:ext uri="{FF2B5EF4-FFF2-40B4-BE49-F238E27FC236}">
                <a16:creationId xmlns:a16="http://schemas.microsoft.com/office/drawing/2014/main" id="{64986D1B-A017-4000-AA9E-CE44F8124104}"/>
              </a:ext>
            </a:extLst>
          </p:cNvPr>
          <p:cNvCxnSpPr/>
          <p:nvPr/>
        </p:nvCxnSpPr>
        <p:spPr>
          <a:xfrm>
            <a:off x="471484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2" name="Straight Connector 2201">
            <a:extLst>
              <a:ext uri="{FF2B5EF4-FFF2-40B4-BE49-F238E27FC236}">
                <a16:creationId xmlns:a16="http://schemas.microsoft.com/office/drawing/2014/main" id="{60A78FD9-370D-498F-99A1-3B37806FC58F}"/>
              </a:ext>
            </a:extLst>
          </p:cNvPr>
          <p:cNvCxnSpPr/>
          <p:nvPr/>
        </p:nvCxnSpPr>
        <p:spPr>
          <a:xfrm>
            <a:off x="464283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2" name="Rectangle 2211">
            <a:extLst>
              <a:ext uri="{FF2B5EF4-FFF2-40B4-BE49-F238E27FC236}">
                <a16:creationId xmlns:a16="http://schemas.microsoft.com/office/drawing/2014/main" id="{4AB600AC-408B-4F30-BF0D-C577FC46953C}"/>
              </a:ext>
            </a:extLst>
          </p:cNvPr>
          <p:cNvSpPr/>
          <p:nvPr/>
        </p:nvSpPr>
        <p:spPr>
          <a:xfrm>
            <a:off x="4858858" y="3326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3" name="Straight Connector 2212">
            <a:extLst>
              <a:ext uri="{FF2B5EF4-FFF2-40B4-BE49-F238E27FC236}">
                <a16:creationId xmlns:a16="http://schemas.microsoft.com/office/drawing/2014/main" id="{40AE17EB-C59F-4B7C-A8D7-96294CF54FB4}"/>
              </a:ext>
            </a:extLst>
          </p:cNvPr>
          <p:cNvCxnSpPr/>
          <p:nvPr/>
        </p:nvCxnSpPr>
        <p:spPr>
          <a:xfrm>
            <a:off x="4930866" y="33265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4" name="Straight Connector 2213">
            <a:extLst>
              <a:ext uri="{FF2B5EF4-FFF2-40B4-BE49-F238E27FC236}">
                <a16:creationId xmlns:a16="http://schemas.microsoft.com/office/drawing/2014/main" id="{1ADCDE8D-681B-4AD1-BD99-324164BE38CC}"/>
              </a:ext>
            </a:extLst>
          </p:cNvPr>
          <p:cNvCxnSpPr/>
          <p:nvPr/>
        </p:nvCxnSpPr>
        <p:spPr>
          <a:xfrm>
            <a:off x="4858858" y="40466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5" name="Rectangle 2214">
            <a:extLst>
              <a:ext uri="{FF2B5EF4-FFF2-40B4-BE49-F238E27FC236}">
                <a16:creationId xmlns:a16="http://schemas.microsoft.com/office/drawing/2014/main" id="{CCAA88F0-5B9A-4519-9EFD-E6B97C7D8332}"/>
              </a:ext>
            </a:extLst>
          </p:cNvPr>
          <p:cNvSpPr/>
          <p:nvPr/>
        </p:nvSpPr>
        <p:spPr>
          <a:xfrm>
            <a:off x="485885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6" name="Straight Connector 2215">
            <a:extLst>
              <a:ext uri="{FF2B5EF4-FFF2-40B4-BE49-F238E27FC236}">
                <a16:creationId xmlns:a16="http://schemas.microsoft.com/office/drawing/2014/main" id="{6CAE59FE-BD88-4CED-B146-F1123FC767EF}"/>
              </a:ext>
            </a:extLst>
          </p:cNvPr>
          <p:cNvCxnSpPr/>
          <p:nvPr/>
        </p:nvCxnSpPr>
        <p:spPr>
          <a:xfrm>
            <a:off x="493086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7" name="Straight Connector 2216">
            <a:extLst>
              <a:ext uri="{FF2B5EF4-FFF2-40B4-BE49-F238E27FC236}">
                <a16:creationId xmlns:a16="http://schemas.microsoft.com/office/drawing/2014/main" id="{54E57779-F58B-4DE8-A404-DF45DE382C37}"/>
              </a:ext>
            </a:extLst>
          </p:cNvPr>
          <p:cNvCxnSpPr/>
          <p:nvPr/>
        </p:nvCxnSpPr>
        <p:spPr>
          <a:xfrm>
            <a:off x="485885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8" name="Rectangle 2217">
            <a:extLst>
              <a:ext uri="{FF2B5EF4-FFF2-40B4-BE49-F238E27FC236}">
                <a16:creationId xmlns:a16="http://schemas.microsoft.com/office/drawing/2014/main" id="{BB4B5D5F-D11F-4366-BC32-FCB988BC7E1A}"/>
              </a:ext>
            </a:extLst>
          </p:cNvPr>
          <p:cNvSpPr/>
          <p:nvPr/>
        </p:nvSpPr>
        <p:spPr>
          <a:xfrm>
            <a:off x="485885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9" name="Straight Connector 2218">
            <a:extLst>
              <a:ext uri="{FF2B5EF4-FFF2-40B4-BE49-F238E27FC236}">
                <a16:creationId xmlns:a16="http://schemas.microsoft.com/office/drawing/2014/main" id="{161529EC-A8FF-4113-84E3-C8B8D760A06B}"/>
              </a:ext>
            </a:extLst>
          </p:cNvPr>
          <p:cNvCxnSpPr/>
          <p:nvPr/>
        </p:nvCxnSpPr>
        <p:spPr>
          <a:xfrm>
            <a:off x="493086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0" name="Straight Connector 2219">
            <a:extLst>
              <a:ext uri="{FF2B5EF4-FFF2-40B4-BE49-F238E27FC236}">
                <a16:creationId xmlns:a16="http://schemas.microsoft.com/office/drawing/2014/main" id="{8F8C7594-45DC-4046-A603-76F573C10CD0}"/>
              </a:ext>
            </a:extLst>
          </p:cNvPr>
          <p:cNvCxnSpPr/>
          <p:nvPr/>
        </p:nvCxnSpPr>
        <p:spPr>
          <a:xfrm>
            <a:off x="485885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1" name="Rectangle 1830">
            <a:extLst>
              <a:ext uri="{FF2B5EF4-FFF2-40B4-BE49-F238E27FC236}">
                <a16:creationId xmlns:a16="http://schemas.microsoft.com/office/drawing/2014/main" id="{11EEBF6E-14C7-4A70-9492-ABB180047ACC}"/>
              </a:ext>
            </a:extLst>
          </p:cNvPr>
          <p:cNvSpPr/>
          <p:nvPr/>
        </p:nvSpPr>
        <p:spPr>
          <a:xfrm>
            <a:off x="75440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32" name="Straight Connector 1831">
            <a:extLst>
              <a:ext uri="{FF2B5EF4-FFF2-40B4-BE49-F238E27FC236}">
                <a16:creationId xmlns:a16="http://schemas.microsoft.com/office/drawing/2014/main" id="{08EB9460-E277-4E87-9C30-20390E60639A}"/>
              </a:ext>
            </a:extLst>
          </p:cNvPr>
          <p:cNvCxnSpPr/>
          <p:nvPr/>
        </p:nvCxnSpPr>
        <p:spPr>
          <a:xfrm>
            <a:off x="82641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Straight Connector 1832">
            <a:extLst>
              <a:ext uri="{FF2B5EF4-FFF2-40B4-BE49-F238E27FC236}">
                <a16:creationId xmlns:a16="http://schemas.microsoft.com/office/drawing/2014/main" id="{B7753E45-7775-4A12-B418-160D2BBBA176}"/>
              </a:ext>
            </a:extLst>
          </p:cNvPr>
          <p:cNvCxnSpPr/>
          <p:nvPr/>
        </p:nvCxnSpPr>
        <p:spPr>
          <a:xfrm>
            <a:off x="75440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4" name="Rectangle 1833">
            <a:extLst>
              <a:ext uri="{FF2B5EF4-FFF2-40B4-BE49-F238E27FC236}">
                <a16:creationId xmlns:a16="http://schemas.microsoft.com/office/drawing/2014/main" id="{0725CCEF-09BF-41AB-A6FD-09D5B8FF92A9}"/>
              </a:ext>
            </a:extLst>
          </p:cNvPr>
          <p:cNvSpPr/>
          <p:nvPr/>
        </p:nvSpPr>
        <p:spPr>
          <a:xfrm>
            <a:off x="75440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35" name="Straight Connector 1834">
            <a:extLst>
              <a:ext uri="{FF2B5EF4-FFF2-40B4-BE49-F238E27FC236}">
                <a16:creationId xmlns:a16="http://schemas.microsoft.com/office/drawing/2014/main" id="{F337A7A1-E48A-491A-B034-417D65FB2460}"/>
              </a:ext>
            </a:extLst>
          </p:cNvPr>
          <p:cNvCxnSpPr/>
          <p:nvPr/>
        </p:nvCxnSpPr>
        <p:spPr>
          <a:xfrm>
            <a:off x="82641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6" name="Straight Connector 1835">
            <a:extLst>
              <a:ext uri="{FF2B5EF4-FFF2-40B4-BE49-F238E27FC236}">
                <a16:creationId xmlns:a16="http://schemas.microsoft.com/office/drawing/2014/main" id="{8B19A6E6-A756-45ED-AC57-365DEF5ED554}"/>
              </a:ext>
            </a:extLst>
          </p:cNvPr>
          <p:cNvCxnSpPr/>
          <p:nvPr/>
        </p:nvCxnSpPr>
        <p:spPr>
          <a:xfrm>
            <a:off x="75440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7" name="Rectangle 1836">
            <a:extLst>
              <a:ext uri="{FF2B5EF4-FFF2-40B4-BE49-F238E27FC236}">
                <a16:creationId xmlns:a16="http://schemas.microsoft.com/office/drawing/2014/main" id="{76D628E9-8182-4789-9775-527E2C75C8A8}"/>
              </a:ext>
            </a:extLst>
          </p:cNvPr>
          <p:cNvSpPr/>
          <p:nvPr/>
        </p:nvSpPr>
        <p:spPr>
          <a:xfrm>
            <a:off x="75440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38" name="Straight Connector 1837">
            <a:extLst>
              <a:ext uri="{FF2B5EF4-FFF2-40B4-BE49-F238E27FC236}">
                <a16:creationId xmlns:a16="http://schemas.microsoft.com/office/drawing/2014/main" id="{F8EF2369-EE19-4D11-A113-E68601B56153}"/>
              </a:ext>
            </a:extLst>
          </p:cNvPr>
          <p:cNvCxnSpPr/>
          <p:nvPr/>
        </p:nvCxnSpPr>
        <p:spPr>
          <a:xfrm>
            <a:off x="826410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Straight Connector 1838">
            <a:extLst>
              <a:ext uri="{FF2B5EF4-FFF2-40B4-BE49-F238E27FC236}">
                <a16:creationId xmlns:a16="http://schemas.microsoft.com/office/drawing/2014/main" id="{7F86CFA2-EAB5-4A4C-993C-CE164F2315A2}"/>
              </a:ext>
            </a:extLst>
          </p:cNvPr>
          <p:cNvCxnSpPr/>
          <p:nvPr/>
        </p:nvCxnSpPr>
        <p:spPr>
          <a:xfrm>
            <a:off x="754402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9" name="Rectangle 1848">
            <a:extLst>
              <a:ext uri="{FF2B5EF4-FFF2-40B4-BE49-F238E27FC236}">
                <a16:creationId xmlns:a16="http://schemas.microsoft.com/office/drawing/2014/main" id="{E66882DB-F53D-43A4-A968-414C82940F01}"/>
              </a:ext>
            </a:extLst>
          </p:cNvPr>
          <p:cNvSpPr/>
          <p:nvPr/>
        </p:nvSpPr>
        <p:spPr>
          <a:xfrm>
            <a:off x="97042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0" name="Straight Connector 1849">
            <a:extLst>
              <a:ext uri="{FF2B5EF4-FFF2-40B4-BE49-F238E27FC236}">
                <a16:creationId xmlns:a16="http://schemas.microsoft.com/office/drawing/2014/main" id="{805D9980-3AB6-48AD-9BAB-5ADF453FC60C}"/>
              </a:ext>
            </a:extLst>
          </p:cNvPr>
          <p:cNvCxnSpPr/>
          <p:nvPr/>
        </p:nvCxnSpPr>
        <p:spPr>
          <a:xfrm>
            <a:off x="104243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Connector 1850">
            <a:extLst>
              <a:ext uri="{FF2B5EF4-FFF2-40B4-BE49-F238E27FC236}">
                <a16:creationId xmlns:a16="http://schemas.microsoft.com/office/drawing/2014/main" id="{973E56DE-8287-472D-8015-B776670B97FB}"/>
              </a:ext>
            </a:extLst>
          </p:cNvPr>
          <p:cNvCxnSpPr/>
          <p:nvPr/>
        </p:nvCxnSpPr>
        <p:spPr>
          <a:xfrm>
            <a:off x="97042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2" name="Rectangle 1851">
            <a:extLst>
              <a:ext uri="{FF2B5EF4-FFF2-40B4-BE49-F238E27FC236}">
                <a16:creationId xmlns:a16="http://schemas.microsoft.com/office/drawing/2014/main" id="{D5929F95-E70E-40C6-A63C-9E6AC21025A2}"/>
              </a:ext>
            </a:extLst>
          </p:cNvPr>
          <p:cNvSpPr/>
          <p:nvPr/>
        </p:nvSpPr>
        <p:spPr>
          <a:xfrm>
            <a:off x="97042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3" name="Straight Connector 1852">
            <a:extLst>
              <a:ext uri="{FF2B5EF4-FFF2-40B4-BE49-F238E27FC236}">
                <a16:creationId xmlns:a16="http://schemas.microsoft.com/office/drawing/2014/main" id="{E4D5B121-C375-4016-B9CC-A25D2B99FD60}"/>
              </a:ext>
            </a:extLst>
          </p:cNvPr>
          <p:cNvCxnSpPr/>
          <p:nvPr/>
        </p:nvCxnSpPr>
        <p:spPr>
          <a:xfrm>
            <a:off x="104243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Connector 1853">
            <a:extLst>
              <a:ext uri="{FF2B5EF4-FFF2-40B4-BE49-F238E27FC236}">
                <a16:creationId xmlns:a16="http://schemas.microsoft.com/office/drawing/2014/main" id="{41B39BFB-1F57-429D-B35C-7A1914FAD708}"/>
              </a:ext>
            </a:extLst>
          </p:cNvPr>
          <p:cNvCxnSpPr/>
          <p:nvPr/>
        </p:nvCxnSpPr>
        <p:spPr>
          <a:xfrm>
            <a:off x="97042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5" name="Rectangle 1854">
            <a:extLst>
              <a:ext uri="{FF2B5EF4-FFF2-40B4-BE49-F238E27FC236}">
                <a16:creationId xmlns:a16="http://schemas.microsoft.com/office/drawing/2014/main" id="{EB1D0D5D-85AE-47DD-8649-FE201F5271CD}"/>
              </a:ext>
            </a:extLst>
          </p:cNvPr>
          <p:cNvSpPr/>
          <p:nvPr/>
        </p:nvSpPr>
        <p:spPr>
          <a:xfrm>
            <a:off x="97042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62C0CE61-A90B-4392-8434-ADB4985D9F47}"/>
              </a:ext>
            </a:extLst>
          </p:cNvPr>
          <p:cNvCxnSpPr/>
          <p:nvPr/>
        </p:nvCxnSpPr>
        <p:spPr>
          <a:xfrm>
            <a:off x="104243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7" name="Straight Connector 1856">
            <a:extLst>
              <a:ext uri="{FF2B5EF4-FFF2-40B4-BE49-F238E27FC236}">
                <a16:creationId xmlns:a16="http://schemas.microsoft.com/office/drawing/2014/main" id="{9B4E2F54-F721-4E11-9077-A59AC72C9939}"/>
              </a:ext>
            </a:extLst>
          </p:cNvPr>
          <p:cNvCxnSpPr/>
          <p:nvPr/>
        </p:nvCxnSpPr>
        <p:spPr>
          <a:xfrm>
            <a:off x="97042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7" name="Rectangle 1866">
            <a:extLst>
              <a:ext uri="{FF2B5EF4-FFF2-40B4-BE49-F238E27FC236}">
                <a16:creationId xmlns:a16="http://schemas.microsoft.com/office/drawing/2014/main" id="{A4874868-2C65-4BEC-AD7D-F862587F974B}"/>
              </a:ext>
            </a:extLst>
          </p:cNvPr>
          <p:cNvSpPr/>
          <p:nvPr/>
        </p:nvSpPr>
        <p:spPr>
          <a:xfrm>
            <a:off x="118645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68" name="Straight Connector 1867">
            <a:extLst>
              <a:ext uri="{FF2B5EF4-FFF2-40B4-BE49-F238E27FC236}">
                <a16:creationId xmlns:a16="http://schemas.microsoft.com/office/drawing/2014/main" id="{FCF7A95E-AEB6-437E-B80D-F5EB1266A9E6}"/>
              </a:ext>
            </a:extLst>
          </p:cNvPr>
          <p:cNvCxnSpPr/>
          <p:nvPr/>
        </p:nvCxnSpPr>
        <p:spPr>
          <a:xfrm>
            <a:off x="125845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" name="Straight Connector 1868">
            <a:extLst>
              <a:ext uri="{FF2B5EF4-FFF2-40B4-BE49-F238E27FC236}">
                <a16:creationId xmlns:a16="http://schemas.microsoft.com/office/drawing/2014/main" id="{111348C2-C0B6-437F-B31E-7ECE3A65D1D7}"/>
              </a:ext>
            </a:extLst>
          </p:cNvPr>
          <p:cNvCxnSpPr/>
          <p:nvPr/>
        </p:nvCxnSpPr>
        <p:spPr>
          <a:xfrm>
            <a:off x="118645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0" name="Rectangle 1869">
            <a:extLst>
              <a:ext uri="{FF2B5EF4-FFF2-40B4-BE49-F238E27FC236}">
                <a16:creationId xmlns:a16="http://schemas.microsoft.com/office/drawing/2014/main" id="{041FA569-8B53-4F10-9AE5-84D18ACEF5F7}"/>
              </a:ext>
            </a:extLst>
          </p:cNvPr>
          <p:cNvSpPr/>
          <p:nvPr/>
        </p:nvSpPr>
        <p:spPr>
          <a:xfrm>
            <a:off x="118645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71" name="Straight Connector 1870">
            <a:extLst>
              <a:ext uri="{FF2B5EF4-FFF2-40B4-BE49-F238E27FC236}">
                <a16:creationId xmlns:a16="http://schemas.microsoft.com/office/drawing/2014/main" id="{77252C0C-75DC-446F-8A01-9BD8945ADC11}"/>
              </a:ext>
            </a:extLst>
          </p:cNvPr>
          <p:cNvCxnSpPr/>
          <p:nvPr/>
        </p:nvCxnSpPr>
        <p:spPr>
          <a:xfrm>
            <a:off x="125845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F6FF35B8-2690-482F-8A4E-69332B9C9309}"/>
              </a:ext>
            </a:extLst>
          </p:cNvPr>
          <p:cNvCxnSpPr/>
          <p:nvPr/>
        </p:nvCxnSpPr>
        <p:spPr>
          <a:xfrm>
            <a:off x="118645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7" name="Rectangle 1896">
            <a:extLst>
              <a:ext uri="{FF2B5EF4-FFF2-40B4-BE49-F238E27FC236}">
                <a16:creationId xmlns:a16="http://schemas.microsoft.com/office/drawing/2014/main" id="{A8BC8945-2E15-4F6F-9DB1-374A1E874267}"/>
              </a:ext>
            </a:extLst>
          </p:cNvPr>
          <p:cNvSpPr/>
          <p:nvPr/>
        </p:nvSpPr>
        <p:spPr>
          <a:xfrm>
            <a:off x="118645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98" name="Straight Connector 1897">
            <a:extLst>
              <a:ext uri="{FF2B5EF4-FFF2-40B4-BE49-F238E27FC236}">
                <a16:creationId xmlns:a16="http://schemas.microsoft.com/office/drawing/2014/main" id="{BD9C742A-8E16-4118-B757-C403366847D9}"/>
              </a:ext>
            </a:extLst>
          </p:cNvPr>
          <p:cNvCxnSpPr/>
          <p:nvPr/>
        </p:nvCxnSpPr>
        <p:spPr>
          <a:xfrm>
            <a:off x="125845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" name="Straight Connector 1898">
            <a:extLst>
              <a:ext uri="{FF2B5EF4-FFF2-40B4-BE49-F238E27FC236}">
                <a16:creationId xmlns:a16="http://schemas.microsoft.com/office/drawing/2014/main" id="{20F5FA6B-D455-4F07-B11C-B06969E89B3E}"/>
              </a:ext>
            </a:extLst>
          </p:cNvPr>
          <p:cNvCxnSpPr/>
          <p:nvPr/>
        </p:nvCxnSpPr>
        <p:spPr>
          <a:xfrm>
            <a:off x="118645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9" name="Rectangle 1908">
            <a:extLst>
              <a:ext uri="{FF2B5EF4-FFF2-40B4-BE49-F238E27FC236}">
                <a16:creationId xmlns:a16="http://schemas.microsoft.com/office/drawing/2014/main" id="{7F6BE7CF-9A1E-4215-8041-6C8CEEC88D86}"/>
              </a:ext>
            </a:extLst>
          </p:cNvPr>
          <p:cNvSpPr/>
          <p:nvPr/>
        </p:nvSpPr>
        <p:spPr>
          <a:xfrm>
            <a:off x="140247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10" name="Straight Connector 1909">
            <a:extLst>
              <a:ext uri="{FF2B5EF4-FFF2-40B4-BE49-F238E27FC236}">
                <a16:creationId xmlns:a16="http://schemas.microsoft.com/office/drawing/2014/main" id="{BE7AF40F-3206-4A92-BF0A-3887354EBBBF}"/>
              </a:ext>
            </a:extLst>
          </p:cNvPr>
          <p:cNvCxnSpPr/>
          <p:nvPr/>
        </p:nvCxnSpPr>
        <p:spPr>
          <a:xfrm>
            <a:off x="147448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1" name="Straight Connector 1910">
            <a:extLst>
              <a:ext uri="{FF2B5EF4-FFF2-40B4-BE49-F238E27FC236}">
                <a16:creationId xmlns:a16="http://schemas.microsoft.com/office/drawing/2014/main" id="{1CC1A72A-8111-4F70-B9F8-412ABC013097}"/>
              </a:ext>
            </a:extLst>
          </p:cNvPr>
          <p:cNvCxnSpPr/>
          <p:nvPr/>
        </p:nvCxnSpPr>
        <p:spPr>
          <a:xfrm>
            <a:off x="140247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2" name="Rectangle 1911">
            <a:extLst>
              <a:ext uri="{FF2B5EF4-FFF2-40B4-BE49-F238E27FC236}">
                <a16:creationId xmlns:a16="http://schemas.microsoft.com/office/drawing/2014/main" id="{1B6997BB-E4D1-4826-B340-792BA0705772}"/>
              </a:ext>
            </a:extLst>
          </p:cNvPr>
          <p:cNvSpPr/>
          <p:nvPr/>
        </p:nvSpPr>
        <p:spPr>
          <a:xfrm>
            <a:off x="140247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13" name="Straight Connector 1912">
            <a:extLst>
              <a:ext uri="{FF2B5EF4-FFF2-40B4-BE49-F238E27FC236}">
                <a16:creationId xmlns:a16="http://schemas.microsoft.com/office/drawing/2014/main" id="{7F9A4CA7-ED28-4B94-9D97-F0407CD02130}"/>
              </a:ext>
            </a:extLst>
          </p:cNvPr>
          <p:cNvCxnSpPr/>
          <p:nvPr/>
        </p:nvCxnSpPr>
        <p:spPr>
          <a:xfrm>
            <a:off x="147448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4" name="Straight Connector 1913">
            <a:extLst>
              <a:ext uri="{FF2B5EF4-FFF2-40B4-BE49-F238E27FC236}">
                <a16:creationId xmlns:a16="http://schemas.microsoft.com/office/drawing/2014/main" id="{7BA3BE28-AC60-4681-A539-3B5F40321B47}"/>
              </a:ext>
            </a:extLst>
          </p:cNvPr>
          <p:cNvCxnSpPr/>
          <p:nvPr/>
        </p:nvCxnSpPr>
        <p:spPr>
          <a:xfrm>
            <a:off x="140247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5" name="Rectangle 1914">
            <a:extLst>
              <a:ext uri="{FF2B5EF4-FFF2-40B4-BE49-F238E27FC236}">
                <a16:creationId xmlns:a16="http://schemas.microsoft.com/office/drawing/2014/main" id="{5881E85D-CD11-4B89-BDE8-EDCD4E925D84}"/>
              </a:ext>
            </a:extLst>
          </p:cNvPr>
          <p:cNvSpPr/>
          <p:nvPr/>
        </p:nvSpPr>
        <p:spPr>
          <a:xfrm>
            <a:off x="140247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16" name="Straight Connector 1915">
            <a:extLst>
              <a:ext uri="{FF2B5EF4-FFF2-40B4-BE49-F238E27FC236}">
                <a16:creationId xmlns:a16="http://schemas.microsoft.com/office/drawing/2014/main" id="{40AB2BA0-7A06-487A-9934-3BAA1A8F2DE4}"/>
              </a:ext>
            </a:extLst>
          </p:cNvPr>
          <p:cNvCxnSpPr/>
          <p:nvPr/>
        </p:nvCxnSpPr>
        <p:spPr>
          <a:xfrm>
            <a:off x="147448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Straight Connector 1916">
            <a:extLst>
              <a:ext uri="{FF2B5EF4-FFF2-40B4-BE49-F238E27FC236}">
                <a16:creationId xmlns:a16="http://schemas.microsoft.com/office/drawing/2014/main" id="{4234D5A6-EFD2-41BA-9AB8-6ECBFB220560}"/>
              </a:ext>
            </a:extLst>
          </p:cNvPr>
          <p:cNvCxnSpPr/>
          <p:nvPr/>
        </p:nvCxnSpPr>
        <p:spPr>
          <a:xfrm>
            <a:off x="140247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Rectangle 1926">
            <a:extLst>
              <a:ext uri="{FF2B5EF4-FFF2-40B4-BE49-F238E27FC236}">
                <a16:creationId xmlns:a16="http://schemas.microsoft.com/office/drawing/2014/main" id="{D269D78E-9287-4C0D-A91E-0B516C387EB0}"/>
              </a:ext>
            </a:extLst>
          </p:cNvPr>
          <p:cNvSpPr/>
          <p:nvPr/>
        </p:nvSpPr>
        <p:spPr>
          <a:xfrm>
            <a:off x="161849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28" name="Straight Connector 1927">
            <a:extLst>
              <a:ext uri="{FF2B5EF4-FFF2-40B4-BE49-F238E27FC236}">
                <a16:creationId xmlns:a16="http://schemas.microsoft.com/office/drawing/2014/main" id="{2FD7E4E1-6152-4DF6-ACE9-7A399DE4D36B}"/>
              </a:ext>
            </a:extLst>
          </p:cNvPr>
          <p:cNvCxnSpPr/>
          <p:nvPr/>
        </p:nvCxnSpPr>
        <p:spPr>
          <a:xfrm>
            <a:off x="169050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9" name="Straight Connector 1928">
            <a:extLst>
              <a:ext uri="{FF2B5EF4-FFF2-40B4-BE49-F238E27FC236}">
                <a16:creationId xmlns:a16="http://schemas.microsoft.com/office/drawing/2014/main" id="{B628F086-095C-416D-B83C-6750A109ABE2}"/>
              </a:ext>
            </a:extLst>
          </p:cNvPr>
          <p:cNvCxnSpPr/>
          <p:nvPr/>
        </p:nvCxnSpPr>
        <p:spPr>
          <a:xfrm>
            <a:off x="161849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0" name="Rectangle 1929">
            <a:extLst>
              <a:ext uri="{FF2B5EF4-FFF2-40B4-BE49-F238E27FC236}">
                <a16:creationId xmlns:a16="http://schemas.microsoft.com/office/drawing/2014/main" id="{76E821D5-1FA1-4356-B585-0A1C45F0B882}"/>
              </a:ext>
            </a:extLst>
          </p:cNvPr>
          <p:cNvSpPr/>
          <p:nvPr/>
        </p:nvSpPr>
        <p:spPr>
          <a:xfrm>
            <a:off x="161849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1" name="Straight Connector 1930">
            <a:extLst>
              <a:ext uri="{FF2B5EF4-FFF2-40B4-BE49-F238E27FC236}">
                <a16:creationId xmlns:a16="http://schemas.microsoft.com/office/drawing/2014/main" id="{175DF60D-B180-4C74-9ACD-3F334DE7EB04}"/>
              </a:ext>
            </a:extLst>
          </p:cNvPr>
          <p:cNvCxnSpPr/>
          <p:nvPr/>
        </p:nvCxnSpPr>
        <p:spPr>
          <a:xfrm>
            <a:off x="169050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2" name="Straight Connector 1931">
            <a:extLst>
              <a:ext uri="{FF2B5EF4-FFF2-40B4-BE49-F238E27FC236}">
                <a16:creationId xmlns:a16="http://schemas.microsoft.com/office/drawing/2014/main" id="{A9BDC8EC-7EA5-40A1-9A85-36AF913AD154}"/>
              </a:ext>
            </a:extLst>
          </p:cNvPr>
          <p:cNvCxnSpPr/>
          <p:nvPr/>
        </p:nvCxnSpPr>
        <p:spPr>
          <a:xfrm>
            <a:off x="161849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3" name="Rectangle 1932">
            <a:extLst>
              <a:ext uri="{FF2B5EF4-FFF2-40B4-BE49-F238E27FC236}">
                <a16:creationId xmlns:a16="http://schemas.microsoft.com/office/drawing/2014/main" id="{33745367-4B34-4202-9F3E-A4552695B33A}"/>
              </a:ext>
            </a:extLst>
          </p:cNvPr>
          <p:cNvSpPr/>
          <p:nvPr/>
        </p:nvSpPr>
        <p:spPr>
          <a:xfrm>
            <a:off x="161849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4" name="Straight Connector 1933">
            <a:extLst>
              <a:ext uri="{FF2B5EF4-FFF2-40B4-BE49-F238E27FC236}">
                <a16:creationId xmlns:a16="http://schemas.microsoft.com/office/drawing/2014/main" id="{7FA06405-765D-451B-AFB0-8132D7F930F0}"/>
              </a:ext>
            </a:extLst>
          </p:cNvPr>
          <p:cNvCxnSpPr>
            <a:cxnSpLocks/>
            <a:stCxn id="1933" idx="3"/>
          </p:cNvCxnSpPr>
          <p:nvPr/>
        </p:nvCxnSpPr>
        <p:spPr>
          <a:xfrm flipH="1">
            <a:off x="1690506" y="1484784"/>
            <a:ext cx="72008" cy="720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5" name="Straight Connector 1934">
            <a:extLst>
              <a:ext uri="{FF2B5EF4-FFF2-40B4-BE49-F238E27FC236}">
                <a16:creationId xmlns:a16="http://schemas.microsoft.com/office/drawing/2014/main" id="{E431D39D-931E-4DAA-9679-06312ED9537A}"/>
              </a:ext>
            </a:extLst>
          </p:cNvPr>
          <p:cNvCxnSpPr>
            <a:cxnSpLocks/>
            <a:stCxn id="1933" idx="1"/>
            <a:endCxn id="1933" idx="0"/>
          </p:cNvCxnSpPr>
          <p:nvPr/>
        </p:nvCxnSpPr>
        <p:spPr>
          <a:xfrm flipV="1">
            <a:off x="1618498" y="1412776"/>
            <a:ext cx="72008" cy="720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" name="Rectangle 1944">
            <a:extLst>
              <a:ext uri="{FF2B5EF4-FFF2-40B4-BE49-F238E27FC236}">
                <a16:creationId xmlns:a16="http://schemas.microsoft.com/office/drawing/2014/main" id="{B9D774B2-48C9-4BD1-93A1-FAAA90926991}"/>
              </a:ext>
            </a:extLst>
          </p:cNvPr>
          <p:cNvSpPr/>
          <p:nvPr/>
        </p:nvSpPr>
        <p:spPr>
          <a:xfrm>
            <a:off x="183452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46" name="Straight Connector 1945">
            <a:extLst>
              <a:ext uri="{FF2B5EF4-FFF2-40B4-BE49-F238E27FC236}">
                <a16:creationId xmlns:a16="http://schemas.microsoft.com/office/drawing/2014/main" id="{6469934B-A926-4036-A571-84421754ECA7}"/>
              </a:ext>
            </a:extLst>
          </p:cNvPr>
          <p:cNvCxnSpPr/>
          <p:nvPr/>
        </p:nvCxnSpPr>
        <p:spPr>
          <a:xfrm>
            <a:off x="190653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Straight Connector 1946">
            <a:extLst>
              <a:ext uri="{FF2B5EF4-FFF2-40B4-BE49-F238E27FC236}">
                <a16:creationId xmlns:a16="http://schemas.microsoft.com/office/drawing/2014/main" id="{2975E778-DD4F-4B6A-83D6-20B4431417B1}"/>
              </a:ext>
            </a:extLst>
          </p:cNvPr>
          <p:cNvCxnSpPr/>
          <p:nvPr/>
        </p:nvCxnSpPr>
        <p:spPr>
          <a:xfrm>
            <a:off x="183452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" name="Rectangle 1947">
            <a:extLst>
              <a:ext uri="{FF2B5EF4-FFF2-40B4-BE49-F238E27FC236}">
                <a16:creationId xmlns:a16="http://schemas.microsoft.com/office/drawing/2014/main" id="{F8930F46-B0E5-4C6A-ABD1-EDB4ECD2FBDB}"/>
              </a:ext>
            </a:extLst>
          </p:cNvPr>
          <p:cNvSpPr/>
          <p:nvPr/>
        </p:nvSpPr>
        <p:spPr>
          <a:xfrm>
            <a:off x="183452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49" name="Straight Connector 1948">
            <a:extLst>
              <a:ext uri="{FF2B5EF4-FFF2-40B4-BE49-F238E27FC236}">
                <a16:creationId xmlns:a16="http://schemas.microsoft.com/office/drawing/2014/main" id="{5A79E784-2263-4762-86F5-0B60FCBB8E2E}"/>
              </a:ext>
            </a:extLst>
          </p:cNvPr>
          <p:cNvCxnSpPr/>
          <p:nvPr/>
        </p:nvCxnSpPr>
        <p:spPr>
          <a:xfrm>
            <a:off x="190653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Straight Connector 1949">
            <a:extLst>
              <a:ext uri="{FF2B5EF4-FFF2-40B4-BE49-F238E27FC236}">
                <a16:creationId xmlns:a16="http://schemas.microsoft.com/office/drawing/2014/main" id="{D93023F0-592A-4E72-A6B2-BB87C5DA5D6D}"/>
              </a:ext>
            </a:extLst>
          </p:cNvPr>
          <p:cNvCxnSpPr/>
          <p:nvPr/>
        </p:nvCxnSpPr>
        <p:spPr>
          <a:xfrm>
            <a:off x="183452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1" name="Rectangle 1950">
            <a:extLst>
              <a:ext uri="{FF2B5EF4-FFF2-40B4-BE49-F238E27FC236}">
                <a16:creationId xmlns:a16="http://schemas.microsoft.com/office/drawing/2014/main" id="{89B774C5-F6A9-47C9-B8A8-F0DAA2559833}"/>
              </a:ext>
            </a:extLst>
          </p:cNvPr>
          <p:cNvSpPr/>
          <p:nvPr/>
        </p:nvSpPr>
        <p:spPr>
          <a:xfrm>
            <a:off x="183452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52" name="Straight Connector 1951">
            <a:extLst>
              <a:ext uri="{FF2B5EF4-FFF2-40B4-BE49-F238E27FC236}">
                <a16:creationId xmlns:a16="http://schemas.microsoft.com/office/drawing/2014/main" id="{8EA4EB47-6052-4954-91D9-8DE24AC91C65}"/>
              </a:ext>
            </a:extLst>
          </p:cNvPr>
          <p:cNvCxnSpPr/>
          <p:nvPr/>
        </p:nvCxnSpPr>
        <p:spPr>
          <a:xfrm>
            <a:off x="1906530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3" name="Straight Connector 1952">
            <a:extLst>
              <a:ext uri="{FF2B5EF4-FFF2-40B4-BE49-F238E27FC236}">
                <a16:creationId xmlns:a16="http://schemas.microsoft.com/office/drawing/2014/main" id="{1CBFAEDF-A063-4346-83E5-96F49C5D32E9}"/>
              </a:ext>
            </a:extLst>
          </p:cNvPr>
          <p:cNvCxnSpPr/>
          <p:nvPr/>
        </p:nvCxnSpPr>
        <p:spPr>
          <a:xfrm>
            <a:off x="1834522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3" name="Rectangle 1962">
            <a:extLst>
              <a:ext uri="{FF2B5EF4-FFF2-40B4-BE49-F238E27FC236}">
                <a16:creationId xmlns:a16="http://schemas.microsoft.com/office/drawing/2014/main" id="{E46BBC1D-7209-44B9-8D06-5A5599A1087C}"/>
              </a:ext>
            </a:extLst>
          </p:cNvPr>
          <p:cNvSpPr/>
          <p:nvPr/>
        </p:nvSpPr>
        <p:spPr>
          <a:xfrm>
            <a:off x="205054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4" name="Straight Connector 1963">
            <a:extLst>
              <a:ext uri="{FF2B5EF4-FFF2-40B4-BE49-F238E27FC236}">
                <a16:creationId xmlns:a16="http://schemas.microsoft.com/office/drawing/2014/main" id="{18E0E934-EF1A-4D4C-8085-51288BD7D8D5}"/>
              </a:ext>
            </a:extLst>
          </p:cNvPr>
          <p:cNvCxnSpPr/>
          <p:nvPr/>
        </p:nvCxnSpPr>
        <p:spPr>
          <a:xfrm>
            <a:off x="212255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" name="Straight Connector 1964">
            <a:extLst>
              <a:ext uri="{FF2B5EF4-FFF2-40B4-BE49-F238E27FC236}">
                <a16:creationId xmlns:a16="http://schemas.microsoft.com/office/drawing/2014/main" id="{A2C8C3C9-76B8-409F-88C4-D3C11B18BCCD}"/>
              </a:ext>
            </a:extLst>
          </p:cNvPr>
          <p:cNvCxnSpPr/>
          <p:nvPr/>
        </p:nvCxnSpPr>
        <p:spPr>
          <a:xfrm>
            <a:off x="205054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6" name="Rectangle 1965">
            <a:extLst>
              <a:ext uri="{FF2B5EF4-FFF2-40B4-BE49-F238E27FC236}">
                <a16:creationId xmlns:a16="http://schemas.microsoft.com/office/drawing/2014/main" id="{8C1554FB-E8C7-4648-8875-E3E0994871D9}"/>
              </a:ext>
            </a:extLst>
          </p:cNvPr>
          <p:cNvSpPr/>
          <p:nvPr/>
        </p:nvSpPr>
        <p:spPr>
          <a:xfrm>
            <a:off x="205054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7" name="Straight Connector 1966">
            <a:extLst>
              <a:ext uri="{FF2B5EF4-FFF2-40B4-BE49-F238E27FC236}">
                <a16:creationId xmlns:a16="http://schemas.microsoft.com/office/drawing/2014/main" id="{FDA9BF3F-D9B9-4611-A40C-4FB7F6F9B9C1}"/>
              </a:ext>
            </a:extLst>
          </p:cNvPr>
          <p:cNvCxnSpPr/>
          <p:nvPr/>
        </p:nvCxnSpPr>
        <p:spPr>
          <a:xfrm>
            <a:off x="212255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8" name="Straight Connector 1967">
            <a:extLst>
              <a:ext uri="{FF2B5EF4-FFF2-40B4-BE49-F238E27FC236}">
                <a16:creationId xmlns:a16="http://schemas.microsoft.com/office/drawing/2014/main" id="{A12558D5-B5BE-44CD-B05A-8085629B7D4A}"/>
              </a:ext>
            </a:extLst>
          </p:cNvPr>
          <p:cNvCxnSpPr/>
          <p:nvPr/>
        </p:nvCxnSpPr>
        <p:spPr>
          <a:xfrm>
            <a:off x="205054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9" name="Rectangle 1968">
            <a:extLst>
              <a:ext uri="{FF2B5EF4-FFF2-40B4-BE49-F238E27FC236}">
                <a16:creationId xmlns:a16="http://schemas.microsoft.com/office/drawing/2014/main" id="{5F42248F-E32F-4B5B-89EF-5338185C1AD4}"/>
              </a:ext>
            </a:extLst>
          </p:cNvPr>
          <p:cNvSpPr/>
          <p:nvPr/>
        </p:nvSpPr>
        <p:spPr>
          <a:xfrm>
            <a:off x="205054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0" name="Straight Connector 1969">
            <a:extLst>
              <a:ext uri="{FF2B5EF4-FFF2-40B4-BE49-F238E27FC236}">
                <a16:creationId xmlns:a16="http://schemas.microsoft.com/office/drawing/2014/main" id="{87478FA6-6022-461F-B53C-24699BFB1FC1}"/>
              </a:ext>
            </a:extLst>
          </p:cNvPr>
          <p:cNvCxnSpPr/>
          <p:nvPr/>
        </p:nvCxnSpPr>
        <p:spPr>
          <a:xfrm>
            <a:off x="212255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Connector 1970">
            <a:extLst>
              <a:ext uri="{FF2B5EF4-FFF2-40B4-BE49-F238E27FC236}">
                <a16:creationId xmlns:a16="http://schemas.microsoft.com/office/drawing/2014/main" id="{79AE9631-11FA-4095-B22A-BA3A9078E62D}"/>
              </a:ext>
            </a:extLst>
          </p:cNvPr>
          <p:cNvCxnSpPr/>
          <p:nvPr/>
        </p:nvCxnSpPr>
        <p:spPr>
          <a:xfrm>
            <a:off x="205054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1" name="Rectangle 1980">
            <a:extLst>
              <a:ext uri="{FF2B5EF4-FFF2-40B4-BE49-F238E27FC236}">
                <a16:creationId xmlns:a16="http://schemas.microsoft.com/office/drawing/2014/main" id="{7F1CEDBE-1E6C-4F32-BC37-A9CB3320B408}"/>
              </a:ext>
            </a:extLst>
          </p:cNvPr>
          <p:cNvSpPr/>
          <p:nvPr/>
        </p:nvSpPr>
        <p:spPr>
          <a:xfrm>
            <a:off x="226657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82" name="Straight Connector 1981">
            <a:extLst>
              <a:ext uri="{FF2B5EF4-FFF2-40B4-BE49-F238E27FC236}">
                <a16:creationId xmlns:a16="http://schemas.microsoft.com/office/drawing/2014/main" id="{F0CB7895-68DC-4BC7-B5C0-3B789F2D668B}"/>
              </a:ext>
            </a:extLst>
          </p:cNvPr>
          <p:cNvCxnSpPr/>
          <p:nvPr/>
        </p:nvCxnSpPr>
        <p:spPr>
          <a:xfrm>
            <a:off x="233857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3" name="Straight Connector 1982">
            <a:extLst>
              <a:ext uri="{FF2B5EF4-FFF2-40B4-BE49-F238E27FC236}">
                <a16:creationId xmlns:a16="http://schemas.microsoft.com/office/drawing/2014/main" id="{7D1EDC30-8BBE-4885-9F29-7D507B1CAB5B}"/>
              </a:ext>
            </a:extLst>
          </p:cNvPr>
          <p:cNvCxnSpPr/>
          <p:nvPr/>
        </p:nvCxnSpPr>
        <p:spPr>
          <a:xfrm>
            <a:off x="226657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4" name="Rectangle 1983">
            <a:extLst>
              <a:ext uri="{FF2B5EF4-FFF2-40B4-BE49-F238E27FC236}">
                <a16:creationId xmlns:a16="http://schemas.microsoft.com/office/drawing/2014/main" id="{8537842E-B7A3-46A4-9597-50257C17B090}"/>
              </a:ext>
            </a:extLst>
          </p:cNvPr>
          <p:cNvSpPr/>
          <p:nvPr/>
        </p:nvSpPr>
        <p:spPr>
          <a:xfrm>
            <a:off x="226657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85" name="Straight Connector 1984">
            <a:extLst>
              <a:ext uri="{FF2B5EF4-FFF2-40B4-BE49-F238E27FC236}">
                <a16:creationId xmlns:a16="http://schemas.microsoft.com/office/drawing/2014/main" id="{70811BC8-EB4E-40B2-9852-177F91DA6D05}"/>
              </a:ext>
            </a:extLst>
          </p:cNvPr>
          <p:cNvCxnSpPr/>
          <p:nvPr/>
        </p:nvCxnSpPr>
        <p:spPr>
          <a:xfrm>
            <a:off x="233857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6" name="Straight Connector 1985">
            <a:extLst>
              <a:ext uri="{FF2B5EF4-FFF2-40B4-BE49-F238E27FC236}">
                <a16:creationId xmlns:a16="http://schemas.microsoft.com/office/drawing/2014/main" id="{DB216D98-3DB7-4C3B-B29C-8AA95523C082}"/>
              </a:ext>
            </a:extLst>
          </p:cNvPr>
          <p:cNvCxnSpPr/>
          <p:nvPr/>
        </p:nvCxnSpPr>
        <p:spPr>
          <a:xfrm>
            <a:off x="226657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7" name="Rectangle 1986">
            <a:extLst>
              <a:ext uri="{FF2B5EF4-FFF2-40B4-BE49-F238E27FC236}">
                <a16:creationId xmlns:a16="http://schemas.microsoft.com/office/drawing/2014/main" id="{8B21FE56-5548-4E14-AF28-A37AEF56D17B}"/>
              </a:ext>
            </a:extLst>
          </p:cNvPr>
          <p:cNvSpPr/>
          <p:nvPr/>
        </p:nvSpPr>
        <p:spPr>
          <a:xfrm>
            <a:off x="226657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88" name="Straight Connector 1987">
            <a:extLst>
              <a:ext uri="{FF2B5EF4-FFF2-40B4-BE49-F238E27FC236}">
                <a16:creationId xmlns:a16="http://schemas.microsoft.com/office/drawing/2014/main" id="{9CD41835-E477-4DD8-8435-9E865835062F}"/>
              </a:ext>
            </a:extLst>
          </p:cNvPr>
          <p:cNvCxnSpPr/>
          <p:nvPr/>
        </p:nvCxnSpPr>
        <p:spPr>
          <a:xfrm>
            <a:off x="233857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Straight Connector 1988">
            <a:extLst>
              <a:ext uri="{FF2B5EF4-FFF2-40B4-BE49-F238E27FC236}">
                <a16:creationId xmlns:a16="http://schemas.microsoft.com/office/drawing/2014/main" id="{15FA324E-689E-4AB0-A409-3CCDA2DDAF2B}"/>
              </a:ext>
            </a:extLst>
          </p:cNvPr>
          <p:cNvCxnSpPr/>
          <p:nvPr/>
        </p:nvCxnSpPr>
        <p:spPr>
          <a:xfrm>
            <a:off x="226657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3" name="Rectangle 2012">
            <a:extLst>
              <a:ext uri="{FF2B5EF4-FFF2-40B4-BE49-F238E27FC236}">
                <a16:creationId xmlns:a16="http://schemas.microsoft.com/office/drawing/2014/main" id="{DD36F236-8A52-4854-A0D2-BBF270ED2BAB}"/>
              </a:ext>
            </a:extLst>
          </p:cNvPr>
          <p:cNvSpPr/>
          <p:nvPr/>
        </p:nvSpPr>
        <p:spPr>
          <a:xfrm>
            <a:off x="248259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14" name="Straight Connector 2013">
            <a:extLst>
              <a:ext uri="{FF2B5EF4-FFF2-40B4-BE49-F238E27FC236}">
                <a16:creationId xmlns:a16="http://schemas.microsoft.com/office/drawing/2014/main" id="{7EF36EE3-12AE-4C6F-B4C8-DE53CDC8DF9A}"/>
              </a:ext>
            </a:extLst>
          </p:cNvPr>
          <p:cNvCxnSpPr/>
          <p:nvPr/>
        </p:nvCxnSpPr>
        <p:spPr>
          <a:xfrm>
            <a:off x="255460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5" name="Straight Connector 2014">
            <a:extLst>
              <a:ext uri="{FF2B5EF4-FFF2-40B4-BE49-F238E27FC236}">
                <a16:creationId xmlns:a16="http://schemas.microsoft.com/office/drawing/2014/main" id="{3BC85710-BDFC-42BD-83BA-B246273D626D}"/>
              </a:ext>
            </a:extLst>
          </p:cNvPr>
          <p:cNvCxnSpPr/>
          <p:nvPr/>
        </p:nvCxnSpPr>
        <p:spPr>
          <a:xfrm>
            <a:off x="248259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6" name="Rectangle 2015">
            <a:extLst>
              <a:ext uri="{FF2B5EF4-FFF2-40B4-BE49-F238E27FC236}">
                <a16:creationId xmlns:a16="http://schemas.microsoft.com/office/drawing/2014/main" id="{C305435E-C00F-4C0C-BABD-C047D18650F7}"/>
              </a:ext>
            </a:extLst>
          </p:cNvPr>
          <p:cNvSpPr/>
          <p:nvPr/>
        </p:nvSpPr>
        <p:spPr>
          <a:xfrm>
            <a:off x="248259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17" name="Straight Connector 2016">
            <a:extLst>
              <a:ext uri="{FF2B5EF4-FFF2-40B4-BE49-F238E27FC236}">
                <a16:creationId xmlns:a16="http://schemas.microsoft.com/office/drawing/2014/main" id="{0970B158-5354-4465-9D9A-86BD18A89000}"/>
              </a:ext>
            </a:extLst>
          </p:cNvPr>
          <p:cNvCxnSpPr/>
          <p:nvPr/>
        </p:nvCxnSpPr>
        <p:spPr>
          <a:xfrm>
            <a:off x="255460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Straight Connector 2017">
            <a:extLst>
              <a:ext uri="{FF2B5EF4-FFF2-40B4-BE49-F238E27FC236}">
                <a16:creationId xmlns:a16="http://schemas.microsoft.com/office/drawing/2014/main" id="{AEB689D7-1471-4B30-A380-B007A94475EB}"/>
              </a:ext>
            </a:extLst>
          </p:cNvPr>
          <p:cNvCxnSpPr/>
          <p:nvPr/>
        </p:nvCxnSpPr>
        <p:spPr>
          <a:xfrm>
            <a:off x="248259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9" name="Rectangle 2018">
            <a:extLst>
              <a:ext uri="{FF2B5EF4-FFF2-40B4-BE49-F238E27FC236}">
                <a16:creationId xmlns:a16="http://schemas.microsoft.com/office/drawing/2014/main" id="{058D1998-418B-4425-8975-4EC137D70CA2}"/>
              </a:ext>
            </a:extLst>
          </p:cNvPr>
          <p:cNvSpPr/>
          <p:nvPr/>
        </p:nvSpPr>
        <p:spPr>
          <a:xfrm>
            <a:off x="248259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0" name="Straight Connector 2019">
            <a:extLst>
              <a:ext uri="{FF2B5EF4-FFF2-40B4-BE49-F238E27FC236}">
                <a16:creationId xmlns:a16="http://schemas.microsoft.com/office/drawing/2014/main" id="{46D6F5F9-3563-41EA-80BF-EB0C779DEA98}"/>
              </a:ext>
            </a:extLst>
          </p:cNvPr>
          <p:cNvCxnSpPr/>
          <p:nvPr/>
        </p:nvCxnSpPr>
        <p:spPr>
          <a:xfrm>
            <a:off x="255460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1" name="Straight Connector 2020">
            <a:extLst>
              <a:ext uri="{FF2B5EF4-FFF2-40B4-BE49-F238E27FC236}">
                <a16:creationId xmlns:a16="http://schemas.microsoft.com/office/drawing/2014/main" id="{0E68A799-3F2C-43D8-B158-8E4EFA3225BF}"/>
              </a:ext>
            </a:extLst>
          </p:cNvPr>
          <p:cNvCxnSpPr/>
          <p:nvPr/>
        </p:nvCxnSpPr>
        <p:spPr>
          <a:xfrm>
            <a:off x="248259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1" name="Rectangle 2030">
            <a:extLst>
              <a:ext uri="{FF2B5EF4-FFF2-40B4-BE49-F238E27FC236}">
                <a16:creationId xmlns:a16="http://schemas.microsoft.com/office/drawing/2014/main" id="{500238FF-E639-49B7-87E9-2A1848DD291A}"/>
              </a:ext>
            </a:extLst>
          </p:cNvPr>
          <p:cNvSpPr/>
          <p:nvPr/>
        </p:nvSpPr>
        <p:spPr>
          <a:xfrm>
            <a:off x="269861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32" name="Straight Connector 2031">
            <a:extLst>
              <a:ext uri="{FF2B5EF4-FFF2-40B4-BE49-F238E27FC236}">
                <a16:creationId xmlns:a16="http://schemas.microsoft.com/office/drawing/2014/main" id="{454AF497-6E1F-4D2E-96CA-7FA104D19405}"/>
              </a:ext>
            </a:extLst>
          </p:cNvPr>
          <p:cNvCxnSpPr/>
          <p:nvPr/>
        </p:nvCxnSpPr>
        <p:spPr>
          <a:xfrm>
            <a:off x="277062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3" name="Straight Connector 2032">
            <a:extLst>
              <a:ext uri="{FF2B5EF4-FFF2-40B4-BE49-F238E27FC236}">
                <a16:creationId xmlns:a16="http://schemas.microsoft.com/office/drawing/2014/main" id="{01566086-D1D3-4159-BEDC-9152A3688E65}"/>
              </a:ext>
            </a:extLst>
          </p:cNvPr>
          <p:cNvCxnSpPr/>
          <p:nvPr/>
        </p:nvCxnSpPr>
        <p:spPr>
          <a:xfrm>
            <a:off x="269861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4" name="Rectangle 2033">
            <a:extLst>
              <a:ext uri="{FF2B5EF4-FFF2-40B4-BE49-F238E27FC236}">
                <a16:creationId xmlns:a16="http://schemas.microsoft.com/office/drawing/2014/main" id="{6432C5B8-778E-4396-BE11-B6257A769904}"/>
              </a:ext>
            </a:extLst>
          </p:cNvPr>
          <p:cNvSpPr/>
          <p:nvPr/>
        </p:nvSpPr>
        <p:spPr>
          <a:xfrm>
            <a:off x="269861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35" name="Straight Connector 2034">
            <a:extLst>
              <a:ext uri="{FF2B5EF4-FFF2-40B4-BE49-F238E27FC236}">
                <a16:creationId xmlns:a16="http://schemas.microsoft.com/office/drawing/2014/main" id="{C2172830-84A4-42BD-A6ED-59D6F7303153}"/>
              </a:ext>
            </a:extLst>
          </p:cNvPr>
          <p:cNvCxnSpPr/>
          <p:nvPr/>
        </p:nvCxnSpPr>
        <p:spPr>
          <a:xfrm>
            <a:off x="277062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6" name="Straight Connector 2035">
            <a:extLst>
              <a:ext uri="{FF2B5EF4-FFF2-40B4-BE49-F238E27FC236}">
                <a16:creationId xmlns:a16="http://schemas.microsoft.com/office/drawing/2014/main" id="{9C79888E-D1A5-4E18-B062-2B63B5994952}"/>
              </a:ext>
            </a:extLst>
          </p:cNvPr>
          <p:cNvCxnSpPr/>
          <p:nvPr/>
        </p:nvCxnSpPr>
        <p:spPr>
          <a:xfrm>
            <a:off x="269861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7" name="Rectangle 2036">
            <a:extLst>
              <a:ext uri="{FF2B5EF4-FFF2-40B4-BE49-F238E27FC236}">
                <a16:creationId xmlns:a16="http://schemas.microsoft.com/office/drawing/2014/main" id="{DB19FA02-BD8E-4508-A83B-E4E4351F293C}"/>
              </a:ext>
            </a:extLst>
          </p:cNvPr>
          <p:cNvSpPr/>
          <p:nvPr/>
        </p:nvSpPr>
        <p:spPr>
          <a:xfrm>
            <a:off x="269861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38" name="Straight Connector 2037">
            <a:extLst>
              <a:ext uri="{FF2B5EF4-FFF2-40B4-BE49-F238E27FC236}">
                <a16:creationId xmlns:a16="http://schemas.microsoft.com/office/drawing/2014/main" id="{CCC4D3F3-7637-4A85-A70D-E0D74751353A}"/>
              </a:ext>
            </a:extLst>
          </p:cNvPr>
          <p:cNvCxnSpPr/>
          <p:nvPr/>
        </p:nvCxnSpPr>
        <p:spPr>
          <a:xfrm>
            <a:off x="2770626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Straight Connector 2038">
            <a:extLst>
              <a:ext uri="{FF2B5EF4-FFF2-40B4-BE49-F238E27FC236}">
                <a16:creationId xmlns:a16="http://schemas.microsoft.com/office/drawing/2014/main" id="{0AE63222-3DB2-41D9-9895-145878DA2739}"/>
              </a:ext>
            </a:extLst>
          </p:cNvPr>
          <p:cNvCxnSpPr/>
          <p:nvPr/>
        </p:nvCxnSpPr>
        <p:spPr>
          <a:xfrm>
            <a:off x="2698618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C73D97DE-DA75-4FE4-A1BA-EDD0A025E7AE}"/>
              </a:ext>
            </a:extLst>
          </p:cNvPr>
          <p:cNvSpPr/>
          <p:nvPr/>
        </p:nvSpPr>
        <p:spPr>
          <a:xfrm>
            <a:off x="291464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52" name="Straight Connector 2051">
            <a:extLst>
              <a:ext uri="{FF2B5EF4-FFF2-40B4-BE49-F238E27FC236}">
                <a16:creationId xmlns:a16="http://schemas.microsoft.com/office/drawing/2014/main" id="{8B2BA71C-E551-43F4-884A-F13F84A10D9E}"/>
              </a:ext>
            </a:extLst>
          </p:cNvPr>
          <p:cNvCxnSpPr/>
          <p:nvPr/>
        </p:nvCxnSpPr>
        <p:spPr>
          <a:xfrm>
            <a:off x="298665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D3F87072-A0D6-40EF-87D0-BB53E0EE9C98}"/>
              </a:ext>
            </a:extLst>
          </p:cNvPr>
          <p:cNvCxnSpPr/>
          <p:nvPr/>
        </p:nvCxnSpPr>
        <p:spPr>
          <a:xfrm>
            <a:off x="291464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Rectangle 2053">
            <a:extLst>
              <a:ext uri="{FF2B5EF4-FFF2-40B4-BE49-F238E27FC236}">
                <a16:creationId xmlns:a16="http://schemas.microsoft.com/office/drawing/2014/main" id="{D0E5AF67-4BC0-4FD0-ABD8-6492A1895680}"/>
              </a:ext>
            </a:extLst>
          </p:cNvPr>
          <p:cNvSpPr/>
          <p:nvPr/>
        </p:nvSpPr>
        <p:spPr>
          <a:xfrm>
            <a:off x="291464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EA078AA7-2098-42C7-9885-E920572B49B9}"/>
              </a:ext>
            </a:extLst>
          </p:cNvPr>
          <p:cNvCxnSpPr/>
          <p:nvPr/>
        </p:nvCxnSpPr>
        <p:spPr>
          <a:xfrm>
            <a:off x="298665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Connector 2055">
            <a:extLst>
              <a:ext uri="{FF2B5EF4-FFF2-40B4-BE49-F238E27FC236}">
                <a16:creationId xmlns:a16="http://schemas.microsoft.com/office/drawing/2014/main" id="{F2433B5C-7D3C-48EF-86E8-C9EDDDE16E52}"/>
              </a:ext>
            </a:extLst>
          </p:cNvPr>
          <p:cNvCxnSpPr/>
          <p:nvPr/>
        </p:nvCxnSpPr>
        <p:spPr>
          <a:xfrm>
            <a:off x="291464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155A7A2-5F94-48E8-9FE0-7FD74174418C}"/>
              </a:ext>
            </a:extLst>
          </p:cNvPr>
          <p:cNvSpPr/>
          <p:nvPr/>
        </p:nvSpPr>
        <p:spPr>
          <a:xfrm>
            <a:off x="291464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92ECD070-F8A6-4FD7-A109-23C617079F5A}"/>
              </a:ext>
            </a:extLst>
          </p:cNvPr>
          <p:cNvCxnSpPr/>
          <p:nvPr/>
        </p:nvCxnSpPr>
        <p:spPr>
          <a:xfrm>
            <a:off x="2986650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E0F98C8-D834-44F1-B718-3B41431899B5}"/>
              </a:ext>
            </a:extLst>
          </p:cNvPr>
          <p:cNvCxnSpPr/>
          <p:nvPr/>
        </p:nvCxnSpPr>
        <p:spPr>
          <a:xfrm>
            <a:off x="2914642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3641B4D1-9C4C-4118-B073-5DF243EC624D}"/>
              </a:ext>
            </a:extLst>
          </p:cNvPr>
          <p:cNvSpPr/>
          <p:nvPr/>
        </p:nvSpPr>
        <p:spPr>
          <a:xfrm>
            <a:off x="313066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D1434687-0BE0-49AC-99A4-41CF483C1847}"/>
              </a:ext>
            </a:extLst>
          </p:cNvPr>
          <p:cNvCxnSpPr/>
          <p:nvPr/>
        </p:nvCxnSpPr>
        <p:spPr>
          <a:xfrm>
            <a:off x="320267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776921F1-2CA4-41F8-9A1E-212387148221}"/>
              </a:ext>
            </a:extLst>
          </p:cNvPr>
          <p:cNvCxnSpPr/>
          <p:nvPr/>
        </p:nvCxnSpPr>
        <p:spPr>
          <a:xfrm>
            <a:off x="313066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4028A07A-B363-457C-BCA1-6873A0D89A8E}"/>
              </a:ext>
            </a:extLst>
          </p:cNvPr>
          <p:cNvSpPr/>
          <p:nvPr/>
        </p:nvSpPr>
        <p:spPr>
          <a:xfrm>
            <a:off x="313066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EFE6FF8B-3787-43A6-9D70-1EAEA4308E38}"/>
              </a:ext>
            </a:extLst>
          </p:cNvPr>
          <p:cNvCxnSpPr/>
          <p:nvPr/>
        </p:nvCxnSpPr>
        <p:spPr>
          <a:xfrm>
            <a:off x="320267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CE768F02-CAD3-44B2-97C9-BE8CF78D19DD}"/>
              </a:ext>
            </a:extLst>
          </p:cNvPr>
          <p:cNvCxnSpPr/>
          <p:nvPr/>
        </p:nvCxnSpPr>
        <p:spPr>
          <a:xfrm>
            <a:off x="313066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0D439CD5-D67C-4352-9BCA-25DC000F195A}"/>
              </a:ext>
            </a:extLst>
          </p:cNvPr>
          <p:cNvSpPr/>
          <p:nvPr/>
        </p:nvSpPr>
        <p:spPr>
          <a:xfrm>
            <a:off x="313066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893CB37A-4BBF-4DC5-BBB9-510D3F940D06}"/>
              </a:ext>
            </a:extLst>
          </p:cNvPr>
          <p:cNvCxnSpPr/>
          <p:nvPr/>
        </p:nvCxnSpPr>
        <p:spPr>
          <a:xfrm>
            <a:off x="320267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0B9268F0-145C-4A11-AAF2-3AA1C969480E}"/>
              </a:ext>
            </a:extLst>
          </p:cNvPr>
          <p:cNvCxnSpPr/>
          <p:nvPr/>
        </p:nvCxnSpPr>
        <p:spPr>
          <a:xfrm>
            <a:off x="313066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DC74A50E-6FFA-4FD2-9AB5-52AC56439AC1}"/>
              </a:ext>
            </a:extLst>
          </p:cNvPr>
          <p:cNvSpPr/>
          <p:nvPr/>
        </p:nvSpPr>
        <p:spPr>
          <a:xfrm>
            <a:off x="334669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AF22CF71-D72D-4067-B0BF-F44A53F116FC}"/>
              </a:ext>
            </a:extLst>
          </p:cNvPr>
          <p:cNvCxnSpPr/>
          <p:nvPr/>
        </p:nvCxnSpPr>
        <p:spPr>
          <a:xfrm>
            <a:off x="341869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Straight Connector 2088">
            <a:extLst>
              <a:ext uri="{FF2B5EF4-FFF2-40B4-BE49-F238E27FC236}">
                <a16:creationId xmlns:a16="http://schemas.microsoft.com/office/drawing/2014/main" id="{4D13D8E7-688A-4FD9-90E7-1A672D29247F}"/>
              </a:ext>
            </a:extLst>
          </p:cNvPr>
          <p:cNvCxnSpPr/>
          <p:nvPr/>
        </p:nvCxnSpPr>
        <p:spPr>
          <a:xfrm>
            <a:off x="334669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1A2D8074-ABF0-432E-84A5-FE3045FCD701}"/>
              </a:ext>
            </a:extLst>
          </p:cNvPr>
          <p:cNvSpPr/>
          <p:nvPr/>
        </p:nvSpPr>
        <p:spPr>
          <a:xfrm>
            <a:off x="334669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EA0B4B61-82C9-4751-86D0-2EC410CD8DC0}"/>
              </a:ext>
            </a:extLst>
          </p:cNvPr>
          <p:cNvCxnSpPr/>
          <p:nvPr/>
        </p:nvCxnSpPr>
        <p:spPr>
          <a:xfrm>
            <a:off x="341869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Connector 2091">
            <a:extLst>
              <a:ext uri="{FF2B5EF4-FFF2-40B4-BE49-F238E27FC236}">
                <a16:creationId xmlns:a16="http://schemas.microsoft.com/office/drawing/2014/main" id="{6E42D855-447C-42C3-B4BF-BD3C46FCE6EF}"/>
              </a:ext>
            </a:extLst>
          </p:cNvPr>
          <p:cNvCxnSpPr/>
          <p:nvPr/>
        </p:nvCxnSpPr>
        <p:spPr>
          <a:xfrm>
            <a:off x="334669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Rectangle 2092">
            <a:extLst>
              <a:ext uri="{FF2B5EF4-FFF2-40B4-BE49-F238E27FC236}">
                <a16:creationId xmlns:a16="http://schemas.microsoft.com/office/drawing/2014/main" id="{0BB97338-C47C-414A-8473-D063E78B5061}"/>
              </a:ext>
            </a:extLst>
          </p:cNvPr>
          <p:cNvSpPr/>
          <p:nvPr/>
        </p:nvSpPr>
        <p:spPr>
          <a:xfrm>
            <a:off x="334669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E1657E23-DAAE-41F8-B63A-8E4C14B9C8B2}"/>
              </a:ext>
            </a:extLst>
          </p:cNvPr>
          <p:cNvCxnSpPr/>
          <p:nvPr/>
        </p:nvCxnSpPr>
        <p:spPr>
          <a:xfrm>
            <a:off x="341869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Straight Connector 2094">
            <a:extLst>
              <a:ext uri="{FF2B5EF4-FFF2-40B4-BE49-F238E27FC236}">
                <a16:creationId xmlns:a16="http://schemas.microsoft.com/office/drawing/2014/main" id="{A414F41F-91EB-4CDA-AA50-72ED0F4889E0}"/>
              </a:ext>
            </a:extLst>
          </p:cNvPr>
          <p:cNvCxnSpPr/>
          <p:nvPr/>
        </p:nvCxnSpPr>
        <p:spPr>
          <a:xfrm>
            <a:off x="334669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5" name="Rectangle 2104">
            <a:extLst>
              <a:ext uri="{FF2B5EF4-FFF2-40B4-BE49-F238E27FC236}">
                <a16:creationId xmlns:a16="http://schemas.microsoft.com/office/drawing/2014/main" id="{017482F1-0331-49B7-9DE8-3FBB4CD240D4}"/>
              </a:ext>
            </a:extLst>
          </p:cNvPr>
          <p:cNvSpPr/>
          <p:nvPr/>
        </p:nvSpPr>
        <p:spPr>
          <a:xfrm>
            <a:off x="356271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06" name="Straight Connector 2105">
            <a:extLst>
              <a:ext uri="{FF2B5EF4-FFF2-40B4-BE49-F238E27FC236}">
                <a16:creationId xmlns:a16="http://schemas.microsoft.com/office/drawing/2014/main" id="{F4D51130-E931-4CB9-AF4E-442E972FAA28}"/>
              </a:ext>
            </a:extLst>
          </p:cNvPr>
          <p:cNvCxnSpPr/>
          <p:nvPr/>
        </p:nvCxnSpPr>
        <p:spPr>
          <a:xfrm>
            <a:off x="363472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Connector 2106">
            <a:extLst>
              <a:ext uri="{FF2B5EF4-FFF2-40B4-BE49-F238E27FC236}">
                <a16:creationId xmlns:a16="http://schemas.microsoft.com/office/drawing/2014/main" id="{9EBDF53D-195C-4A62-97BA-8CDD18DC2489}"/>
              </a:ext>
            </a:extLst>
          </p:cNvPr>
          <p:cNvCxnSpPr/>
          <p:nvPr/>
        </p:nvCxnSpPr>
        <p:spPr>
          <a:xfrm>
            <a:off x="356271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8" name="Rectangle 2107">
            <a:extLst>
              <a:ext uri="{FF2B5EF4-FFF2-40B4-BE49-F238E27FC236}">
                <a16:creationId xmlns:a16="http://schemas.microsoft.com/office/drawing/2014/main" id="{5EAD135A-9263-44A9-B1AA-789A4C9ABA77}"/>
              </a:ext>
            </a:extLst>
          </p:cNvPr>
          <p:cNvSpPr/>
          <p:nvPr/>
        </p:nvSpPr>
        <p:spPr>
          <a:xfrm>
            <a:off x="356271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5D441659-8393-449B-9CA3-025166AAD96E}"/>
              </a:ext>
            </a:extLst>
          </p:cNvPr>
          <p:cNvCxnSpPr/>
          <p:nvPr/>
        </p:nvCxnSpPr>
        <p:spPr>
          <a:xfrm>
            <a:off x="363472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Straight Connector 2109">
            <a:extLst>
              <a:ext uri="{FF2B5EF4-FFF2-40B4-BE49-F238E27FC236}">
                <a16:creationId xmlns:a16="http://schemas.microsoft.com/office/drawing/2014/main" id="{033F1FCC-9CEF-4087-8B88-B0CE9D84E049}"/>
              </a:ext>
            </a:extLst>
          </p:cNvPr>
          <p:cNvCxnSpPr/>
          <p:nvPr/>
        </p:nvCxnSpPr>
        <p:spPr>
          <a:xfrm>
            <a:off x="356271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1" name="Rectangle 2110">
            <a:extLst>
              <a:ext uri="{FF2B5EF4-FFF2-40B4-BE49-F238E27FC236}">
                <a16:creationId xmlns:a16="http://schemas.microsoft.com/office/drawing/2014/main" id="{4DE64A06-6C42-4B5C-A6E7-B36F701D97ED}"/>
              </a:ext>
            </a:extLst>
          </p:cNvPr>
          <p:cNvSpPr/>
          <p:nvPr/>
        </p:nvSpPr>
        <p:spPr>
          <a:xfrm>
            <a:off x="356271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CE3615BE-8E91-4604-9AED-09A592523B72}"/>
              </a:ext>
            </a:extLst>
          </p:cNvPr>
          <p:cNvCxnSpPr/>
          <p:nvPr/>
        </p:nvCxnSpPr>
        <p:spPr>
          <a:xfrm>
            <a:off x="363472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3" name="Straight Connector 2112">
            <a:extLst>
              <a:ext uri="{FF2B5EF4-FFF2-40B4-BE49-F238E27FC236}">
                <a16:creationId xmlns:a16="http://schemas.microsoft.com/office/drawing/2014/main" id="{D4302796-48C7-468C-8684-FB6BACD31C09}"/>
              </a:ext>
            </a:extLst>
          </p:cNvPr>
          <p:cNvCxnSpPr/>
          <p:nvPr/>
        </p:nvCxnSpPr>
        <p:spPr>
          <a:xfrm>
            <a:off x="356271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3" name="Rectangle 2122">
            <a:extLst>
              <a:ext uri="{FF2B5EF4-FFF2-40B4-BE49-F238E27FC236}">
                <a16:creationId xmlns:a16="http://schemas.microsoft.com/office/drawing/2014/main" id="{05454F6F-88A5-43C7-A773-1D8E962BE004}"/>
              </a:ext>
            </a:extLst>
          </p:cNvPr>
          <p:cNvSpPr/>
          <p:nvPr/>
        </p:nvSpPr>
        <p:spPr>
          <a:xfrm>
            <a:off x="377873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BF7612D7-3063-4D17-95FC-3D0D47499097}"/>
              </a:ext>
            </a:extLst>
          </p:cNvPr>
          <p:cNvCxnSpPr/>
          <p:nvPr/>
        </p:nvCxnSpPr>
        <p:spPr>
          <a:xfrm>
            <a:off x="385074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Straight Connector 2124">
            <a:extLst>
              <a:ext uri="{FF2B5EF4-FFF2-40B4-BE49-F238E27FC236}">
                <a16:creationId xmlns:a16="http://schemas.microsoft.com/office/drawing/2014/main" id="{A9A6FF3D-EB58-4E00-AE38-A906C8794548}"/>
              </a:ext>
            </a:extLst>
          </p:cNvPr>
          <p:cNvCxnSpPr/>
          <p:nvPr/>
        </p:nvCxnSpPr>
        <p:spPr>
          <a:xfrm>
            <a:off x="377873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6" name="Rectangle 2125">
            <a:extLst>
              <a:ext uri="{FF2B5EF4-FFF2-40B4-BE49-F238E27FC236}">
                <a16:creationId xmlns:a16="http://schemas.microsoft.com/office/drawing/2014/main" id="{94905C44-9268-40F7-9841-7AD4A94C5C68}"/>
              </a:ext>
            </a:extLst>
          </p:cNvPr>
          <p:cNvSpPr/>
          <p:nvPr/>
        </p:nvSpPr>
        <p:spPr>
          <a:xfrm>
            <a:off x="377873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13DE8EE1-CD02-49B6-9E81-1028C172C553}"/>
              </a:ext>
            </a:extLst>
          </p:cNvPr>
          <p:cNvCxnSpPr/>
          <p:nvPr/>
        </p:nvCxnSpPr>
        <p:spPr>
          <a:xfrm>
            <a:off x="385074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Straight Connector 2127">
            <a:extLst>
              <a:ext uri="{FF2B5EF4-FFF2-40B4-BE49-F238E27FC236}">
                <a16:creationId xmlns:a16="http://schemas.microsoft.com/office/drawing/2014/main" id="{0ED2B41E-BF4F-4A4D-AB52-871F999B7D47}"/>
              </a:ext>
            </a:extLst>
          </p:cNvPr>
          <p:cNvCxnSpPr/>
          <p:nvPr/>
        </p:nvCxnSpPr>
        <p:spPr>
          <a:xfrm>
            <a:off x="377873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" name="Rectangle 2128">
            <a:extLst>
              <a:ext uri="{FF2B5EF4-FFF2-40B4-BE49-F238E27FC236}">
                <a16:creationId xmlns:a16="http://schemas.microsoft.com/office/drawing/2014/main" id="{267B959F-1691-4596-A8A4-43A0773DF649}"/>
              </a:ext>
            </a:extLst>
          </p:cNvPr>
          <p:cNvSpPr/>
          <p:nvPr/>
        </p:nvSpPr>
        <p:spPr>
          <a:xfrm>
            <a:off x="377873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DB808548-4FB6-4050-B0A8-24496AAE9C5A}"/>
              </a:ext>
            </a:extLst>
          </p:cNvPr>
          <p:cNvCxnSpPr/>
          <p:nvPr/>
        </p:nvCxnSpPr>
        <p:spPr>
          <a:xfrm>
            <a:off x="3850746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Straight Connector 2130">
            <a:extLst>
              <a:ext uri="{FF2B5EF4-FFF2-40B4-BE49-F238E27FC236}">
                <a16:creationId xmlns:a16="http://schemas.microsoft.com/office/drawing/2014/main" id="{9AF07FE5-E3D8-47E8-B150-728EAC636715}"/>
              </a:ext>
            </a:extLst>
          </p:cNvPr>
          <p:cNvCxnSpPr/>
          <p:nvPr/>
        </p:nvCxnSpPr>
        <p:spPr>
          <a:xfrm>
            <a:off x="3778738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1" name="Rectangle 2140">
            <a:extLst>
              <a:ext uri="{FF2B5EF4-FFF2-40B4-BE49-F238E27FC236}">
                <a16:creationId xmlns:a16="http://schemas.microsoft.com/office/drawing/2014/main" id="{F291716B-E5C9-472F-84E9-7F4B5B1CE798}"/>
              </a:ext>
            </a:extLst>
          </p:cNvPr>
          <p:cNvSpPr/>
          <p:nvPr/>
        </p:nvSpPr>
        <p:spPr>
          <a:xfrm>
            <a:off x="399476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42" name="Straight Connector 2141">
            <a:extLst>
              <a:ext uri="{FF2B5EF4-FFF2-40B4-BE49-F238E27FC236}">
                <a16:creationId xmlns:a16="http://schemas.microsoft.com/office/drawing/2014/main" id="{18F383D6-74D7-4934-A3EF-542987A5D3C8}"/>
              </a:ext>
            </a:extLst>
          </p:cNvPr>
          <p:cNvCxnSpPr/>
          <p:nvPr/>
        </p:nvCxnSpPr>
        <p:spPr>
          <a:xfrm>
            <a:off x="406677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733A4902-0F11-4BA8-9D5E-BD25892ECB0B}"/>
              </a:ext>
            </a:extLst>
          </p:cNvPr>
          <p:cNvCxnSpPr/>
          <p:nvPr/>
        </p:nvCxnSpPr>
        <p:spPr>
          <a:xfrm>
            <a:off x="399476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36008130-202B-4A64-9F93-005E8B7CE43F}"/>
              </a:ext>
            </a:extLst>
          </p:cNvPr>
          <p:cNvSpPr/>
          <p:nvPr/>
        </p:nvSpPr>
        <p:spPr>
          <a:xfrm>
            <a:off x="399476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45" name="Straight Connector 2144">
            <a:extLst>
              <a:ext uri="{FF2B5EF4-FFF2-40B4-BE49-F238E27FC236}">
                <a16:creationId xmlns:a16="http://schemas.microsoft.com/office/drawing/2014/main" id="{7EA2FB87-00AF-4F27-826D-665F05A880B4}"/>
              </a:ext>
            </a:extLst>
          </p:cNvPr>
          <p:cNvCxnSpPr/>
          <p:nvPr/>
        </p:nvCxnSpPr>
        <p:spPr>
          <a:xfrm>
            <a:off x="406677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326C45D2-972D-413F-9F6B-986ED6133B3F}"/>
              </a:ext>
            </a:extLst>
          </p:cNvPr>
          <p:cNvCxnSpPr/>
          <p:nvPr/>
        </p:nvCxnSpPr>
        <p:spPr>
          <a:xfrm>
            <a:off x="399476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7" name="Rectangle 2146">
            <a:extLst>
              <a:ext uri="{FF2B5EF4-FFF2-40B4-BE49-F238E27FC236}">
                <a16:creationId xmlns:a16="http://schemas.microsoft.com/office/drawing/2014/main" id="{AB1E7412-4900-4801-BB4B-61B9BF724B94}"/>
              </a:ext>
            </a:extLst>
          </p:cNvPr>
          <p:cNvSpPr/>
          <p:nvPr/>
        </p:nvSpPr>
        <p:spPr>
          <a:xfrm>
            <a:off x="399476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48" name="Straight Connector 2147">
            <a:extLst>
              <a:ext uri="{FF2B5EF4-FFF2-40B4-BE49-F238E27FC236}">
                <a16:creationId xmlns:a16="http://schemas.microsoft.com/office/drawing/2014/main" id="{C48CF05B-A73B-45FF-A8CD-E2DE67087449}"/>
              </a:ext>
            </a:extLst>
          </p:cNvPr>
          <p:cNvCxnSpPr>
            <a:cxnSpLocks/>
            <a:stCxn id="2147" idx="3"/>
          </p:cNvCxnSpPr>
          <p:nvPr/>
        </p:nvCxnSpPr>
        <p:spPr>
          <a:xfrm flipH="1">
            <a:off x="4066770" y="1484784"/>
            <a:ext cx="72008" cy="720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D40E7F26-BF07-406E-9FC9-583271F3720B}"/>
              </a:ext>
            </a:extLst>
          </p:cNvPr>
          <p:cNvCxnSpPr>
            <a:cxnSpLocks/>
            <a:endCxn id="2147" idx="0"/>
          </p:cNvCxnSpPr>
          <p:nvPr/>
        </p:nvCxnSpPr>
        <p:spPr>
          <a:xfrm flipV="1">
            <a:off x="3994762" y="1412776"/>
            <a:ext cx="72008" cy="720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9" name="Rectangle 2158">
            <a:extLst>
              <a:ext uri="{FF2B5EF4-FFF2-40B4-BE49-F238E27FC236}">
                <a16:creationId xmlns:a16="http://schemas.microsoft.com/office/drawing/2014/main" id="{0CA84137-870A-4323-A469-E50A52169D29}"/>
              </a:ext>
            </a:extLst>
          </p:cNvPr>
          <p:cNvSpPr/>
          <p:nvPr/>
        </p:nvSpPr>
        <p:spPr>
          <a:xfrm>
            <a:off x="421078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0" name="Straight Connector 2159">
            <a:extLst>
              <a:ext uri="{FF2B5EF4-FFF2-40B4-BE49-F238E27FC236}">
                <a16:creationId xmlns:a16="http://schemas.microsoft.com/office/drawing/2014/main" id="{A66E798B-3D09-41FB-B4D4-4A179B9333B2}"/>
              </a:ext>
            </a:extLst>
          </p:cNvPr>
          <p:cNvCxnSpPr/>
          <p:nvPr/>
        </p:nvCxnSpPr>
        <p:spPr>
          <a:xfrm>
            <a:off x="428279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Straight Connector 2160">
            <a:extLst>
              <a:ext uri="{FF2B5EF4-FFF2-40B4-BE49-F238E27FC236}">
                <a16:creationId xmlns:a16="http://schemas.microsoft.com/office/drawing/2014/main" id="{60A14C86-6858-4990-B7BF-CA7373ADABC7}"/>
              </a:ext>
            </a:extLst>
          </p:cNvPr>
          <p:cNvCxnSpPr/>
          <p:nvPr/>
        </p:nvCxnSpPr>
        <p:spPr>
          <a:xfrm>
            <a:off x="421078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2" name="Rectangle 2161">
            <a:extLst>
              <a:ext uri="{FF2B5EF4-FFF2-40B4-BE49-F238E27FC236}">
                <a16:creationId xmlns:a16="http://schemas.microsoft.com/office/drawing/2014/main" id="{B4630846-863A-41B8-9B9B-DD0C5C22BC60}"/>
              </a:ext>
            </a:extLst>
          </p:cNvPr>
          <p:cNvSpPr/>
          <p:nvPr/>
        </p:nvSpPr>
        <p:spPr>
          <a:xfrm>
            <a:off x="421078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3" name="Straight Connector 2162">
            <a:extLst>
              <a:ext uri="{FF2B5EF4-FFF2-40B4-BE49-F238E27FC236}">
                <a16:creationId xmlns:a16="http://schemas.microsoft.com/office/drawing/2014/main" id="{B586E0F5-6A8A-4648-8C45-357ED127A9AE}"/>
              </a:ext>
            </a:extLst>
          </p:cNvPr>
          <p:cNvCxnSpPr/>
          <p:nvPr/>
        </p:nvCxnSpPr>
        <p:spPr>
          <a:xfrm>
            <a:off x="428279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Straight Connector 2163">
            <a:extLst>
              <a:ext uri="{FF2B5EF4-FFF2-40B4-BE49-F238E27FC236}">
                <a16:creationId xmlns:a16="http://schemas.microsoft.com/office/drawing/2014/main" id="{D75AFE5F-939E-41AA-A39E-FDA0CAFB44DF}"/>
              </a:ext>
            </a:extLst>
          </p:cNvPr>
          <p:cNvCxnSpPr/>
          <p:nvPr/>
        </p:nvCxnSpPr>
        <p:spPr>
          <a:xfrm>
            <a:off x="421078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5" name="Rectangle 2164">
            <a:extLst>
              <a:ext uri="{FF2B5EF4-FFF2-40B4-BE49-F238E27FC236}">
                <a16:creationId xmlns:a16="http://schemas.microsoft.com/office/drawing/2014/main" id="{2B767D1B-830E-4A4D-BA53-5D42D1A9EF70}"/>
              </a:ext>
            </a:extLst>
          </p:cNvPr>
          <p:cNvSpPr/>
          <p:nvPr/>
        </p:nvSpPr>
        <p:spPr>
          <a:xfrm>
            <a:off x="421078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6" name="Straight Connector 2165">
            <a:extLst>
              <a:ext uri="{FF2B5EF4-FFF2-40B4-BE49-F238E27FC236}">
                <a16:creationId xmlns:a16="http://schemas.microsoft.com/office/drawing/2014/main" id="{65869699-1A7A-482E-8FB8-254432EDD3AF}"/>
              </a:ext>
            </a:extLst>
          </p:cNvPr>
          <p:cNvCxnSpPr/>
          <p:nvPr/>
        </p:nvCxnSpPr>
        <p:spPr>
          <a:xfrm>
            <a:off x="428279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7" name="Straight Connector 2166">
            <a:extLst>
              <a:ext uri="{FF2B5EF4-FFF2-40B4-BE49-F238E27FC236}">
                <a16:creationId xmlns:a16="http://schemas.microsoft.com/office/drawing/2014/main" id="{87C456FC-DE25-431C-A8DC-B90D05495751}"/>
              </a:ext>
            </a:extLst>
          </p:cNvPr>
          <p:cNvCxnSpPr/>
          <p:nvPr/>
        </p:nvCxnSpPr>
        <p:spPr>
          <a:xfrm>
            <a:off x="421078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7" name="Rectangle 2176">
            <a:extLst>
              <a:ext uri="{FF2B5EF4-FFF2-40B4-BE49-F238E27FC236}">
                <a16:creationId xmlns:a16="http://schemas.microsoft.com/office/drawing/2014/main" id="{60325082-7D0E-4C28-BC2D-2565DFD815DA}"/>
              </a:ext>
            </a:extLst>
          </p:cNvPr>
          <p:cNvSpPr/>
          <p:nvPr/>
        </p:nvSpPr>
        <p:spPr>
          <a:xfrm>
            <a:off x="442681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78" name="Straight Connector 2177">
            <a:extLst>
              <a:ext uri="{FF2B5EF4-FFF2-40B4-BE49-F238E27FC236}">
                <a16:creationId xmlns:a16="http://schemas.microsoft.com/office/drawing/2014/main" id="{190D4107-3DA3-4A88-8CE1-73965F8558A6}"/>
              </a:ext>
            </a:extLst>
          </p:cNvPr>
          <p:cNvCxnSpPr/>
          <p:nvPr/>
        </p:nvCxnSpPr>
        <p:spPr>
          <a:xfrm>
            <a:off x="449881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9" name="Straight Connector 2178">
            <a:extLst>
              <a:ext uri="{FF2B5EF4-FFF2-40B4-BE49-F238E27FC236}">
                <a16:creationId xmlns:a16="http://schemas.microsoft.com/office/drawing/2014/main" id="{BC8A8B2B-6E55-4C72-AC39-727853A96548}"/>
              </a:ext>
            </a:extLst>
          </p:cNvPr>
          <p:cNvCxnSpPr/>
          <p:nvPr/>
        </p:nvCxnSpPr>
        <p:spPr>
          <a:xfrm>
            <a:off x="442681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0" name="Rectangle 2179">
            <a:extLst>
              <a:ext uri="{FF2B5EF4-FFF2-40B4-BE49-F238E27FC236}">
                <a16:creationId xmlns:a16="http://schemas.microsoft.com/office/drawing/2014/main" id="{9D82F0E7-DB02-4C7F-8538-BBDA74EB2D7E}"/>
              </a:ext>
            </a:extLst>
          </p:cNvPr>
          <p:cNvSpPr/>
          <p:nvPr/>
        </p:nvSpPr>
        <p:spPr>
          <a:xfrm>
            <a:off x="442681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81" name="Straight Connector 2180">
            <a:extLst>
              <a:ext uri="{FF2B5EF4-FFF2-40B4-BE49-F238E27FC236}">
                <a16:creationId xmlns:a16="http://schemas.microsoft.com/office/drawing/2014/main" id="{14CF9481-DF59-458F-BAA9-6BAC72AA1D58}"/>
              </a:ext>
            </a:extLst>
          </p:cNvPr>
          <p:cNvCxnSpPr/>
          <p:nvPr/>
        </p:nvCxnSpPr>
        <p:spPr>
          <a:xfrm>
            <a:off x="449881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Straight Connector 2181">
            <a:extLst>
              <a:ext uri="{FF2B5EF4-FFF2-40B4-BE49-F238E27FC236}">
                <a16:creationId xmlns:a16="http://schemas.microsoft.com/office/drawing/2014/main" id="{C5B4460C-0409-498E-A8C6-29EB9034EC84}"/>
              </a:ext>
            </a:extLst>
          </p:cNvPr>
          <p:cNvCxnSpPr/>
          <p:nvPr/>
        </p:nvCxnSpPr>
        <p:spPr>
          <a:xfrm>
            <a:off x="442681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3" name="Rectangle 2182">
            <a:extLst>
              <a:ext uri="{FF2B5EF4-FFF2-40B4-BE49-F238E27FC236}">
                <a16:creationId xmlns:a16="http://schemas.microsoft.com/office/drawing/2014/main" id="{3462CB56-16E6-4781-A13B-2D710F6CE2D5}"/>
              </a:ext>
            </a:extLst>
          </p:cNvPr>
          <p:cNvSpPr/>
          <p:nvPr/>
        </p:nvSpPr>
        <p:spPr>
          <a:xfrm>
            <a:off x="442681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84" name="Straight Connector 2183">
            <a:extLst>
              <a:ext uri="{FF2B5EF4-FFF2-40B4-BE49-F238E27FC236}">
                <a16:creationId xmlns:a16="http://schemas.microsoft.com/office/drawing/2014/main" id="{59F327DB-FB74-4E6C-8BFC-D37F556398D2}"/>
              </a:ext>
            </a:extLst>
          </p:cNvPr>
          <p:cNvCxnSpPr/>
          <p:nvPr/>
        </p:nvCxnSpPr>
        <p:spPr>
          <a:xfrm>
            <a:off x="449881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5" name="Straight Connector 2184">
            <a:extLst>
              <a:ext uri="{FF2B5EF4-FFF2-40B4-BE49-F238E27FC236}">
                <a16:creationId xmlns:a16="http://schemas.microsoft.com/office/drawing/2014/main" id="{9A1A0382-506B-4E7A-AD84-C1D86F74BB5A}"/>
              </a:ext>
            </a:extLst>
          </p:cNvPr>
          <p:cNvCxnSpPr/>
          <p:nvPr/>
        </p:nvCxnSpPr>
        <p:spPr>
          <a:xfrm>
            <a:off x="442681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3" name="Rectangle 2202">
            <a:extLst>
              <a:ext uri="{FF2B5EF4-FFF2-40B4-BE49-F238E27FC236}">
                <a16:creationId xmlns:a16="http://schemas.microsoft.com/office/drawing/2014/main" id="{ACCFE639-A681-4AC9-8C1F-34A468F975A4}"/>
              </a:ext>
            </a:extLst>
          </p:cNvPr>
          <p:cNvSpPr/>
          <p:nvPr/>
        </p:nvSpPr>
        <p:spPr>
          <a:xfrm>
            <a:off x="464283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04" name="Straight Connector 2203">
            <a:extLst>
              <a:ext uri="{FF2B5EF4-FFF2-40B4-BE49-F238E27FC236}">
                <a16:creationId xmlns:a16="http://schemas.microsoft.com/office/drawing/2014/main" id="{AFFC9031-D5E3-42FE-AD3B-CA27E8840E45}"/>
              </a:ext>
            </a:extLst>
          </p:cNvPr>
          <p:cNvCxnSpPr/>
          <p:nvPr/>
        </p:nvCxnSpPr>
        <p:spPr>
          <a:xfrm>
            <a:off x="471484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5" name="Straight Connector 2204">
            <a:extLst>
              <a:ext uri="{FF2B5EF4-FFF2-40B4-BE49-F238E27FC236}">
                <a16:creationId xmlns:a16="http://schemas.microsoft.com/office/drawing/2014/main" id="{66A8EB68-45C7-40CB-AFAF-B96368F14A27}"/>
              </a:ext>
            </a:extLst>
          </p:cNvPr>
          <p:cNvCxnSpPr/>
          <p:nvPr/>
        </p:nvCxnSpPr>
        <p:spPr>
          <a:xfrm>
            <a:off x="464283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6" name="Rectangle 2205">
            <a:extLst>
              <a:ext uri="{FF2B5EF4-FFF2-40B4-BE49-F238E27FC236}">
                <a16:creationId xmlns:a16="http://schemas.microsoft.com/office/drawing/2014/main" id="{7B59D61F-5411-41A3-8A39-13774687E9BF}"/>
              </a:ext>
            </a:extLst>
          </p:cNvPr>
          <p:cNvSpPr/>
          <p:nvPr/>
        </p:nvSpPr>
        <p:spPr>
          <a:xfrm>
            <a:off x="464283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07" name="Straight Connector 2206">
            <a:extLst>
              <a:ext uri="{FF2B5EF4-FFF2-40B4-BE49-F238E27FC236}">
                <a16:creationId xmlns:a16="http://schemas.microsoft.com/office/drawing/2014/main" id="{AFC462D9-9473-43FA-8EB1-264DA82CD610}"/>
              </a:ext>
            </a:extLst>
          </p:cNvPr>
          <p:cNvCxnSpPr/>
          <p:nvPr/>
        </p:nvCxnSpPr>
        <p:spPr>
          <a:xfrm>
            <a:off x="471484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8" name="Straight Connector 2207">
            <a:extLst>
              <a:ext uri="{FF2B5EF4-FFF2-40B4-BE49-F238E27FC236}">
                <a16:creationId xmlns:a16="http://schemas.microsoft.com/office/drawing/2014/main" id="{610B9146-9F03-4D24-8418-576DC8125EC0}"/>
              </a:ext>
            </a:extLst>
          </p:cNvPr>
          <p:cNvCxnSpPr/>
          <p:nvPr/>
        </p:nvCxnSpPr>
        <p:spPr>
          <a:xfrm>
            <a:off x="464283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9" name="Rectangle 2208">
            <a:extLst>
              <a:ext uri="{FF2B5EF4-FFF2-40B4-BE49-F238E27FC236}">
                <a16:creationId xmlns:a16="http://schemas.microsoft.com/office/drawing/2014/main" id="{5667FDD7-6BA2-4856-B9E1-6132F635907A}"/>
              </a:ext>
            </a:extLst>
          </p:cNvPr>
          <p:cNvSpPr/>
          <p:nvPr/>
        </p:nvSpPr>
        <p:spPr>
          <a:xfrm>
            <a:off x="464283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0" name="Straight Connector 2209">
            <a:extLst>
              <a:ext uri="{FF2B5EF4-FFF2-40B4-BE49-F238E27FC236}">
                <a16:creationId xmlns:a16="http://schemas.microsoft.com/office/drawing/2014/main" id="{F5152839-E210-491B-A461-11CBEE73D77C}"/>
              </a:ext>
            </a:extLst>
          </p:cNvPr>
          <p:cNvCxnSpPr/>
          <p:nvPr/>
        </p:nvCxnSpPr>
        <p:spPr>
          <a:xfrm>
            <a:off x="471484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1" name="Straight Connector 2210">
            <a:extLst>
              <a:ext uri="{FF2B5EF4-FFF2-40B4-BE49-F238E27FC236}">
                <a16:creationId xmlns:a16="http://schemas.microsoft.com/office/drawing/2014/main" id="{6EB5D877-9B9C-4DA5-90A8-A91F1361E22C}"/>
              </a:ext>
            </a:extLst>
          </p:cNvPr>
          <p:cNvCxnSpPr/>
          <p:nvPr/>
        </p:nvCxnSpPr>
        <p:spPr>
          <a:xfrm>
            <a:off x="464283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1" name="Rectangle 2220">
            <a:extLst>
              <a:ext uri="{FF2B5EF4-FFF2-40B4-BE49-F238E27FC236}">
                <a16:creationId xmlns:a16="http://schemas.microsoft.com/office/drawing/2014/main" id="{3905B4C2-2F07-4DAA-899A-78282607E8E4}"/>
              </a:ext>
            </a:extLst>
          </p:cNvPr>
          <p:cNvSpPr/>
          <p:nvPr/>
        </p:nvSpPr>
        <p:spPr>
          <a:xfrm>
            <a:off x="485885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22" name="Straight Connector 2221">
            <a:extLst>
              <a:ext uri="{FF2B5EF4-FFF2-40B4-BE49-F238E27FC236}">
                <a16:creationId xmlns:a16="http://schemas.microsoft.com/office/drawing/2014/main" id="{500CC851-D51D-4614-8639-613639B231F9}"/>
              </a:ext>
            </a:extLst>
          </p:cNvPr>
          <p:cNvCxnSpPr/>
          <p:nvPr/>
        </p:nvCxnSpPr>
        <p:spPr>
          <a:xfrm>
            <a:off x="493086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3" name="Straight Connector 2222">
            <a:extLst>
              <a:ext uri="{FF2B5EF4-FFF2-40B4-BE49-F238E27FC236}">
                <a16:creationId xmlns:a16="http://schemas.microsoft.com/office/drawing/2014/main" id="{9A9318D7-13B4-43E5-9872-FDD3AC0D0919}"/>
              </a:ext>
            </a:extLst>
          </p:cNvPr>
          <p:cNvCxnSpPr/>
          <p:nvPr/>
        </p:nvCxnSpPr>
        <p:spPr>
          <a:xfrm>
            <a:off x="485885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4" name="Rectangle 2223">
            <a:extLst>
              <a:ext uri="{FF2B5EF4-FFF2-40B4-BE49-F238E27FC236}">
                <a16:creationId xmlns:a16="http://schemas.microsoft.com/office/drawing/2014/main" id="{7B9DD2EB-7E7E-4ADB-B288-F760FC823A86}"/>
              </a:ext>
            </a:extLst>
          </p:cNvPr>
          <p:cNvSpPr/>
          <p:nvPr/>
        </p:nvSpPr>
        <p:spPr>
          <a:xfrm>
            <a:off x="485885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25" name="Straight Connector 2224">
            <a:extLst>
              <a:ext uri="{FF2B5EF4-FFF2-40B4-BE49-F238E27FC236}">
                <a16:creationId xmlns:a16="http://schemas.microsoft.com/office/drawing/2014/main" id="{6F74F15C-E2D7-4C76-9B1F-BCA18A314DC2}"/>
              </a:ext>
            </a:extLst>
          </p:cNvPr>
          <p:cNvCxnSpPr/>
          <p:nvPr/>
        </p:nvCxnSpPr>
        <p:spPr>
          <a:xfrm>
            <a:off x="493086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6" name="Straight Connector 2225">
            <a:extLst>
              <a:ext uri="{FF2B5EF4-FFF2-40B4-BE49-F238E27FC236}">
                <a16:creationId xmlns:a16="http://schemas.microsoft.com/office/drawing/2014/main" id="{7C1CD201-BDAC-4A47-9B3B-12FB24BA8EBD}"/>
              </a:ext>
            </a:extLst>
          </p:cNvPr>
          <p:cNvCxnSpPr/>
          <p:nvPr/>
        </p:nvCxnSpPr>
        <p:spPr>
          <a:xfrm>
            <a:off x="485885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7" name="Rectangle 2226">
            <a:extLst>
              <a:ext uri="{FF2B5EF4-FFF2-40B4-BE49-F238E27FC236}">
                <a16:creationId xmlns:a16="http://schemas.microsoft.com/office/drawing/2014/main" id="{F641D209-E838-41B8-9CD5-CE956CA1D3BD}"/>
              </a:ext>
            </a:extLst>
          </p:cNvPr>
          <p:cNvSpPr/>
          <p:nvPr/>
        </p:nvSpPr>
        <p:spPr>
          <a:xfrm>
            <a:off x="485885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28" name="Straight Connector 2227">
            <a:extLst>
              <a:ext uri="{FF2B5EF4-FFF2-40B4-BE49-F238E27FC236}">
                <a16:creationId xmlns:a16="http://schemas.microsoft.com/office/drawing/2014/main" id="{99A92390-6F04-4C2B-A6E1-126864F6EB22}"/>
              </a:ext>
            </a:extLst>
          </p:cNvPr>
          <p:cNvCxnSpPr/>
          <p:nvPr/>
        </p:nvCxnSpPr>
        <p:spPr>
          <a:xfrm>
            <a:off x="4930866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9" name="Straight Connector 2228">
            <a:extLst>
              <a:ext uri="{FF2B5EF4-FFF2-40B4-BE49-F238E27FC236}">
                <a16:creationId xmlns:a16="http://schemas.microsoft.com/office/drawing/2014/main" id="{D89C53B5-5FB2-4BF9-A9DD-7639455EB2B1}"/>
              </a:ext>
            </a:extLst>
          </p:cNvPr>
          <p:cNvCxnSpPr/>
          <p:nvPr/>
        </p:nvCxnSpPr>
        <p:spPr>
          <a:xfrm>
            <a:off x="4858858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8" name="Straight Connector 2237">
            <a:extLst>
              <a:ext uri="{FF2B5EF4-FFF2-40B4-BE49-F238E27FC236}">
                <a16:creationId xmlns:a16="http://schemas.microsoft.com/office/drawing/2014/main" id="{65F0F20F-FCD7-4072-96D8-854D933F6F6F}"/>
              </a:ext>
            </a:extLst>
          </p:cNvPr>
          <p:cNvCxnSpPr/>
          <p:nvPr/>
        </p:nvCxnSpPr>
        <p:spPr>
          <a:xfrm>
            <a:off x="754402" y="399753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0" name="Rectangle 2239">
            <a:extLst>
              <a:ext uri="{FF2B5EF4-FFF2-40B4-BE49-F238E27FC236}">
                <a16:creationId xmlns:a16="http://schemas.microsoft.com/office/drawing/2014/main" id="{2401282E-F277-4634-B5EF-55CF60A54B6C}"/>
              </a:ext>
            </a:extLst>
          </p:cNvPr>
          <p:cNvSpPr/>
          <p:nvPr/>
        </p:nvSpPr>
        <p:spPr>
          <a:xfrm>
            <a:off x="75557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1" name="Straight Connector 2240">
            <a:extLst>
              <a:ext uri="{FF2B5EF4-FFF2-40B4-BE49-F238E27FC236}">
                <a16:creationId xmlns:a16="http://schemas.microsoft.com/office/drawing/2014/main" id="{41B5A600-3D25-4A6E-A6DE-72ECCD8D16BC}"/>
              </a:ext>
            </a:extLst>
          </p:cNvPr>
          <p:cNvCxnSpPr/>
          <p:nvPr/>
        </p:nvCxnSpPr>
        <p:spPr>
          <a:xfrm>
            <a:off x="82758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2" name="Straight Connector 2241">
            <a:extLst>
              <a:ext uri="{FF2B5EF4-FFF2-40B4-BE49-F238E27FC236}">
                <a16:creationId xmlns:a16="http://schemas.microsoft.com/office/drawing/2014/main" id="{0D251C2E-F168-4A01-BDF1-BADB4824BA3B}"/>
              </a:ext>
            </a:extLst>
          </p:cNvPr>
          <p:cNvCxnSpPr/>
          <p:nvPr/>
        </p:nvCxnSpPr>
        <p:spPr>
          <a:xfrm>
            <a:off x="75557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3" name="Rectangle 2242">
            <a:extLst>
              <a:ext uri="{FF2B5EF4-FFF2-40B4-BE49-F238E27FC236}">
                <a16:creationId xmlns:a16="http://schemas.microsoft.com/office/drawing/2014/main" id="{B949168A-251A-4C76-9DE4-EAF638F208E7}"/>
              </a:ext>
            </a:extLst>
          </p:cNvPr>
          <p:cNvSpPr/>
          <p:nvPr/>
        </p:nvSpPr>
        <p:spPr>
          <a:xfrm>
            <a:off x="75557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4" name="Straight Connector 2243">
            <a:extLst>
              <a:ext uri="{FF2B5EF4-FFF2-40B4-BE49-F238E27FC236}">
                <a16:creationId xmlns:a16="http://schemas.microsoft.com/office/drawing/2014/main" id="{28716069-5E6B-445E-B1E9-3595DB2CAD42}"/>
              </a:ext>
            </a:extLst>
          </p:cNvPr>
          <p:cNvCxnSpPr/>
          <p:nvPr/>
        </p:nvCxnSpPr>
        <p:spPr>
          <a:xfrm>
            <a:off x="82758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Straight Connector 2244">
            <a:extLst>
              <a:ext uri="{FF2B5EF4-FFF2-40B4-BE49-F238E27FC236}">
                <a16:creationId xmlns:a16="http://schemas.microsoft.com/office/drawing/2014/main" id="{2D9BCA25-6147-4EA9-A9BC-27738E10E7C6}"/>
              </a:ext>
            </a:extLst>
          </p:cNvPr>
          <p:cNvCxnSpPr/>
          <p:nvPr/>
        </p:nvCxnSpPr>
        <p:spPr>
          <a:xfrm>
            <a:off x="75557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6" name="Rectangle 2245">
            <a:extLst>
              <a:ext uri="{FF2B5EF4-FFF2-40B4-BE49-F238E27FC236}">
                <a16:creationId xmlns:a16="http://schemas.microsoft.com/office/drawing/2014/main" id="{192E0889-9F42-460C-AB95-F895D5E90FE8}"/>
              </a:ext>
            </a:extLst>
          </p:cNvPr>
          <p:cNvSpPr/>
          <p:nvPr/>
        </p:nvSpPr>
        <p:spPr>
          <a:xfrm>
            <a:off x="75557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7" name="Straight Connector 2246">
            <a:extLst>
              <a:ext uri="{FF2B5EF4-FFF2-40B4-BE49-F238E27FC236}">
                <a16:creationId xmlns:a16="http://schemas.microsoft.com/office/drawing/2014/main" id="{63A32474-5E4D-4F91-A1E0-35BDB74C28C4}"/>
              </a:ext>
            </a:extLst>
          </p:cNvPr>
          <p:cNvCxnSpPr/>
          <p:nvPr/>
        </p:nvCxnSpPr>
        <p:spPr>
          <a:xfrm>
            <a:off x="82758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8" name="Straight Connector 2247">
            <a:extLst>
              <a:ext uri="{FF2B5EF4-FFF2-40B4-BE49-F238E27FC236}">
                <a16:creationId xmlns:a16="http://schemas.microsoft.com/office/drawing/2014/main" id="{1CDB5EC0-CE71-48C4-A6B7-5057F0AEC106}"/>
              </a:ext>
            </a:extLst>
          </p:cNvPr>
          <p:cNvCxnSpPr/>
          <p:nvPr/>
        </p:nvCxnSpPr>
        <p:spPr>
          <a:xfrm>
            <a:off x="75557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9" name="Rectangle 2248">
            <a:extLst>
              <a:ext uri="{FF2B5EF4-FFF2-40B4-BE49-F238E27FC236}">
                <a16:creationId xmlns:a16="http://schemas.microsoft.com/office/drawing/2014/main" id="{DE553897-FB7F-45FC-8D72-41F0427347F8}"/>
              </a:ext>
            </a:extLst>
          </p:cNvPr>
          <p:cNvSpPr/>
          <p:nvPr/>
        </p:nvSpPr>
        <p:spPr>
          <a:xfrm>
            <a:off x="97160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50" name="Straight Connector 2249">
            <a:extLst>
              <a:ext uri="{FF2B5EF4-FFF2-40B4-BE49-F238E27FC236}">
                <a16:creationId xmlns:a16="http://schemas.microsoft.com/office/drawing/2014/main" id="{09191A95-6BBF-4D97-949D-4D237F4C73E4}"/>
              </a:ext>
            </a:extLst>
          </p:cNvPr>
          <p:cNvCxnSpPr/>
          <p:nvPr/>
        </p:nvCxnSpPr>
        <p:spPr>
          <a:xfrm>
            <a:off x="104360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1" name="Straight Connector 2250">
            <a:extLst>
              <a:ext uri="{FF2B5EF4-FFF2-40B4-BE49-F238E27FC236}">
                <a16:creationId xmlns:a16="http://schemas.microsoft.com/office/drawing/2014/main" id="{301D9174-D63B-4273-8D0C-04954B71613E}"/>
              </a:ext>
            </a:extLst>
          </p:cNvPr>
          <p:cNvCxnSpPr/>
          <p:nvPr/>
        </p:nvCxnSpPr>
        <p:spPr>
          <a:xfrm>
            <a:off x="97160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2" name="Rectangle 2251">
            <a:extLst>
              <a:ext uri="{FF2B5EF4-FFF2-40B4-BE49-F238E27FC236}">
                <a16:creationId xmlns:a16="http://schemas.microsoft.com/office/drawing/2014/main" id="{9AB17DBE-03DA-4F21-BF3D-F2F4EF8A8B59}"/>
              </a:ext>
            </a:extLst>
          </p:cNvPr>
          <p:cNvSpPr/>
          <p:nvPr/>
        </p:nvSpPr>
        <p:spPr>
          <a:xfrm>
            <a:off x="97160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53" name="Straight Connector 2252">
            <a:extLst>
              <a:ext uri="{FF2B5EF4-FFF2-40B4-BE49-F238E27FC236}">
                <a16:creationId xmlns:a16="http://schemas.microsoft.com/office/drawing/2014/main" id="{3B8B711F-98BB-49D7-9A43-386CC6314974}"/>
              </a:ext>
            </a:extLst>
          </p:cNvPr>
          <p:cNvCxnSpPr/>
          <p:nvPr/>
        </p:nvCxnSpPr>
        <p:spPr>
          <a:xfrm>
            <a:off x="104360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4" name="Straight Connector 2253">
            <a:extLst>
              <a:ext uri="{FF2B5EF4-FFF2-40B4-BE49-F238E27FC236}">
                <a16:creationId xmlns:a16="http://schemas.microsoft.com/office/drawing/2014/main" id="{BCCA05AE-213C-4B2E-A8CA-52C35D026AAE}"/>
              </a:ext>
            </a:extLst>
          </p:cNvPr>
          <p:cNvCxnSpPr/>
          <p:nvPr/>
        </p:nvCxnSpPr>
        <p:spPr>
          <a:xfrm>
            <a:off x="97160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" name="Rectangle 2254">
            <a:extLst>
              <a:ext uri="{FF2B5EF4-FFF2-40B4-BE49-F238E27FC236}">
                <a16:creationId xmlns:a16="http://schemas.microsoft.com/office/drawing/2014/main" id="{65BE131C-C495-48AE-A935-FAC937A772C4}"/>
              </a:ext>
            </a:extLst>
          </p:cNvPr>
          <p:cNvSpPr/>
          <p:nvPr/>
        </p:nvSpPr>
        <p:spPr>
          <a:xfrm>
            <a:off x="97160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56" name="Straight Connector 2255">
            <a:extLst>
              <a:ext uri="{FF2B5EF4-FFF2-40B4-BE49-F238E27FC236}">
                <a16:creationId xmlns:a16="http://schemas.microsoft.com/office/drawing/2014/main" id="{C55CAB80-CFFE-45C7-B707-5F65D4048298}"/>
              </a:ext>
            </a:extLst>
          </p:cNvPr>
          <p:cNvCxnSpPr/>
          <p:nvPr/>
        </p:nvCxnSpPr>
        <p:spPr>
          <a:xfrm>
            <a:off x="104360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7" name="Straight Connector 2256">
            <a:extLst>
              <a:ext uri="{FF2B5EF4-FFF2-40B4-BE49-F238E27FC236}">
                <a16:creationId xmlns:a16="http://schemas.microsoft.com/office/drawing/2014/main" id="{4D655B26-B9B3-4716-9AF8-503CCFBBF0F9}"/>
              </a:ext>
            </a:extLst>
          </p:cNvPr>
          <p:cNvCxnSpPr/>
          <p:nvPr/>
        </p:nvCxnSpPr>
        <p:spPr>
          <a:xfrm>
            <a:off x="97160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8" name="Rectangle 2257">
            <a:extLst>
              <a:ext uri="{FF2B5EF4-FFF2-40B4-BE49-F238E27FC236}">
                <a16:creationId xmlns:a16="http://schemas.microsoft.com/office/drawing/2014/main" id="{91206F11-7719-42BB-A90C-F532553A3B42}"/>
              </a:ext>
            </a:extLst>
          </p:cNvPr>
          <p:cNvSpPr/>
          <p:nvPr/>
        </p:nvSpPr>
        <p:spPr>
          <a:xfrm>
            <a:off x="118762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59" name="Straight Connector 2258">
            <a:extLst>
              <a:ext uri="{FF2B5EF4-FFF2-40B4-BE49-F238E27FC236}">
                <a16:creationId xmlns:a16="http://schemas.microsoft.com/office/drawing/2014/main" id="{ACB12A56-AEA4-497A-9B30-628BBAAF80E8}"/>
              </a:ext>
            </a:extLst>
          </p:cNvPr>
          <p:cNvCxnSpPr/>
          <p:nvPr/>
        </p:nvCxnSpPr>
        <p:spPr>
          <a:xfrm>
            <a:off x="125963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0" name="Straight Connector 2259">
            <a:extLst>
              <a:ext uri="{FF2B5EF4-FFF2-40B4-BE49-F238E27FC236}">
                <a16:creationId xmlns:a16="http://schemas.microsoft.com/office/drawing/2014/main" id="{9483F44E-F047-48C2-A953-09731C87FCBA}"/>
              </a:ext>
            </a:extLst>
          </p:cNvPr>
          <p:cNvCxnSpPr/>
          <p:nvPr/>
        </p:nvCxnSpPr>
        <p:spPr>
          <a:xfrm>
            <a:off x="118762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1" name="Rectangle 2260">
            <a:extLst>
              <a:ext uri="{FF2B5EF4-FFF2-40B4-BE49-F238E27FC236}">
                <a16:creationId xmlns:a16="http://schemas.microsoft.com/office/drawing/2014/main" id="{A6F1B00B-5C06-408A-82C3-7417EDF3FB43}"/>
              </a:ext>
            </a:extLst>
          </p:cNvPr>
          <p:cNvSpPr/>
          <p:nvPr/>
        </p:nvSpPr>
        <p:spPr>
          <a:xfrm>
            <a:off x="118762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62" name="Straight Connector 2261">
            <a:extLst>
              <a:ext uri="{FF2B5EF4-FFF2-40B4-BE49-F238E27FC236}">
                <a16:creationId xmlns:a16="http://schemas.microsoft.com/office/drawing/2014/main" id="{48DDEFE5-92DD-4C37-AE88-C7B3D8AE213F}"/>
              </a:ext>
            </a:extLst>
          </p:cNvPr>
          <p:cNvCxnSpPr/>
          <p:nvPr/>
        </p:nvCxnSpPr>
        <p:spPr>
          <a:xfrm>
            <a:off x="125963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3" name="Straight Connector 2262">
            <a:extLst>
              <a:ext uri="{FF2B5EF4-FFF2-40B4-BE49-F238E27FC236}">
                <a16:creationId xmlns:a16="http://schemas.microsoft.com/office/drawing/2014/main" id="{7E4AA7C2-96D3-4675-AB94-C573BBA31380}"/>
              </a:ext>
            </a:extLst>
          </p:cNvPr>
          <p:cNvCxnSpPr/>
          <p:nvPr/>
        </p:nvCxnSpPr>
        <p:spPr>
          <a:xfrm>
            <a:off x="118762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4" name="Rectangle 2263">
            <a:extLst>
              <a:ext uri="{FF2B5EF4-FFF2-40B4-BE49-F238E27FC236}">
                <a16:creationId xmlns:a16="http://schemas.microsoft.com/office/drawing/2014/main" id="{8F53FBD3-9AB4-49F3-AE5F-23E17EBD0AF7}"/>
              </a:ext>
            </a:extLst>
          </p:cNvPr>
          <p:cNvSpPr/>
          <p:nvPr/>
        </p:nvSpPr>
        <p:spPr>
          <a:xfrm>
            <a:off x="118762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65" name="Straight Connector 2264">
            <a:extLst>
              <a:ext uri="{FF2B5EF4-FFF2-40B4-BE49-F238E27FC236}">
                <a16:creationId xmlns:a16="http://schemas.microsoft.com/office/drawing/2014/main" id="{B3FD3D7D-9B35-4EBB-8519-A207B42DC9C1}"/>
              </a:ext>
            </a:extLst>
          </p:cNvPr>
          <p:cNvCxnSpPr/>
          <p:nvPr/>
        </p:nvCxnSpPr>
        <p:spPr>
          <a:xfrm>
            <a:off x="125963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6" name="Straight Connector 2265">
            <a:extLst>
              <a:ext uri="{FF2B5EF4-FFF2-40B4-BE49-F238E27FC236}">
                <a16:creationId xmlns:a16="http://schemas.microsoft.com/office/drawing/2014/main" id="{912D24E1-1F4F-4C5E-958F-4A0982CF1361}"/>
              </a:ext>
            </a:extLst>
          </p:cNvPr>
          <p:cNvCxnSpPr/>
          <p:nvPr/>
        </p:nvCxnSpPr>
        <p:spPr>
          <a:xfrm>
            <a:off x="118762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7" name="Rectangle 2266">
            <a:extLst>
              <a:ext uri="{FF2B5EF4-FFF2-40B4-BE49-F238E27FC236}">
                <a16:creationId xmlns:a16="http://schemas.microsoft.com/office/drawing/2014/main" id="{9536B06E-47AC-4852-AD99-0BF533C6B26E}"/>
              </a:ext>
            </a:extLst>
          </p:cNvPr>
          <p:cNvSpPr/>
          <p:nvPr/>
        </p:nvSpPr>
        <p:spPr>
          <a:xfrm>
            <a:off x="140364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68" name="Straight Connector 2267">
            <a:extLst>
              <a:ext uri="{FF2B5EF4-FFF2-40B4-BE49-F238E27FC236}">
                <a16:creationId xmlns:a16="http://schemas.microsoft.com/office/drawing/2014/main" id="{A585E3FF-E651-4AA0-ABF7-224E84A84B81}"/>
              </a:ext>
            </a:extLst>
          </p:cNvPr>
          <p:cNvCxnSpPr/>
          <p:nvPr/>
        </p:nvCxnSpPr>
        <p:spPr>
          <a:xfrm>
            <a:off x="147565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9" name="Straight Connector 2268">
            <a:extLst>
              <a:ext uri="{FF2B5EF4-FFF2-40B4-BE49-F238E27FC236}">
                <a16:creationId xmlns:a16="http://schemas.microsoft.com/office/drawing/2014/main" id="{044DC611-2F79-4474-BF6F-41DBDA757C65}"/>
              </a:ext>
            </a:extLst>
          </p:cNvPr>
          <p:cNvCxnSpPr/>
          <p:nvPr/>
        </p:nvCxnSpPr>
        <p:spPr>
          <a:xfrm>
            <a:off x="140364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0" name="Rectangle 2269">
            <a:extLst>
              <a:ext uri="{FF2B5EF4-FFF2-40B4-BE49-F238E27FC236}">
                <a16:creationId xmlns:a16="http://schemas.microsoft.com/office/drawing/2014/main" id="{07EA42B5-96AB-4BB4-8365-C4FB590DD3E4}"/>
              </a:ext>
            </a:extLst>
          </p:cNvPr>
          <p:cNvSpPr/>
          <p:nvPr/>
        </p:nvSpPr>
        <p:spPr>
          <a:xfrm>
            <a:off x="140364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1" name="Straight Connector 2270">
            <a:extLst>
              <a:ext uri="{FF2B5EF4-FFF2-40B4-BE49-F238E27FC236}">
                <a16:creationId xmlns:a16="http://schemas.microsoft.com/office/drawing/2014/main" id="{DC590205-B63D-47A5-B72F-FE8264A18000}"/>
              </a:ext>
            </a:extLst>
          </p:cNvPr>
          <p:cNvCxnSpPr/>
          <p:nvPr/>
        </p:nvCxnSpPr>
        <p:spPr>
          <a:xfrm>
            <a:off x="147565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2" name="Straight Connector 2271">
            <a:extLst>
              <a:ext uri="{FF2B5EF4-FFF2-40B4-BE49-F238E27FC236}">
                <a16:creationId xmlns:a16="http://schemas.microsoft.com/office/drawing/2014/main" id="{7C6862F6-0019-4DAA-840E-BC74E457EE12}"/>
              </a:ext>
            </a:extLst>
          </p:cNvPr>
          <p:cNvCxnSpPr/>
          <p:nvPr/>
        </p:nvCxnSpPr>
        <p:spPr>
          <a:xfrm>
            <a:off x="140364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3" name="Rectangle 2272">
            <a:extLst>
              <a:ext uri="{FF2B5EF4-FFF2-40B4-BE49-F238E27FC236}">
                <a16:creationId xmlns:a16="http://schemas.microsoft.com/office/drawing/2014/main" id="{700EDAA6-8650-4A81-AD97-B29A85A0E546}"/>
              </a:ext>
            </a:extLst>
          </p:cNvPr>
          <p:cNvSpPr/>
          <p:nvPr/>
        </p:nvSpPr>
        <p:spPr>
          <a:xfrm>
            <a:off x="140364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4" name="Straight Connector 2273">
            <a:extLst>
              <a:ext uri="{FF2B5EF4-FFF2-40B4-BE49-F238E27FC236}">
                <a16:creationId xmlns:a16="http://schemas.microsoft.com/office/drawing/2014/main" id="{8B1D13A9-29CE-461E-A9B1-B2755C48B16B}"/>
              </a:ext>
            </a:extLst>
          </p:cNvPr>
          <p:cNvCxnSpPr/>
          <p:nvPr/>
        </p:nvCxnSpPr>
        <p:spPr>
          <a:xfrm>
            <a:off x="147565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5" name="Straight Connector 2274">
            <a:extLst>
              <a:ext uri="{FF2B5EF4-FFF2-40B4-BE49-F238E27FC236}">
                <a16:creationId xmlns:a16="http://schemas.microsoft.com/office/drawing/2014/main" id="{085EDE68-DD2F-467E-A132-5B876EB2D6E7}"/>
              </a:ext>
            </a:extLst>
          </p:cNvPr>
          <p:cNvCxnSpPr/>
          <p:nvPr/>
        </p:nvCxnSpPr>
        <p:spPr>
          <a:xfrm>
            <a:off x="140364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6" name="Rectangle 2275">
            <a:extLst>
              <a:ext uri="{FF2B5EF4-FFF2-40B4-BE49-F238E27FC236}">
                <a16:creationId xmlns:a16="http://schemas.microsoft.com/office/drawing/2014/main" id="{8326732F-E375-4A84-839B-6F49E8692E5B}"/>
              </a:ext>
            </a:extLst>
          </p:cNvPr>
          <p:cNvSpPr/>
          <p:nvPr/>
        </p:nvSpPr>
        <p:spPr>
          <a:xfrm>
            <a:off x="161967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7" name="Straight Connector 2276">
            <a:extLst>
              <a:ext uri="{FF2B5EF4-FFF2-40B4-BE49-F238E27FC236}">
                <a16:creationId xmlns:a16="http://schemas.microsoft.com/office/drawing/2014/main" id="{1738CE0A-A7DF-418A-AF6A-A9B457967DE4}"/>
              </a:ext>
            </a:extLst>
          </p:cNvPr>
          <p:cNvCxnSpPr/>
          <p:nvPr/>
        </p:nvCxnSpPr>
        <p:spPr>
          <a:xfrm>
            <a:off x="169168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8" name="Straight Connector 2277">
            <a:extLst>
              <a:ext uri="{FF2B5EF4-FFF2-40B4-BE49-F238E27FC236}">
                <a16:creationId xmlns:a16="http://schemas.microsoft.com/office/drawing/2014/main" id="{23D08D67-C0C0-4836-9431-24DADAC29F3B}"/>
              </a:ext>
            </a:extLst>
          </p:cNvPr>
          <p:cNvCxnSpPr/>
          <p:nvPr/>
        </p:nvCxnSpPr>
        <p:spPr>
          <a:xfrm>
            <a:off x="161967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9" name="Rectangle 2278">
            <a:extLst>
              <a:ext uri="{FF2B5EF4-FFF2-40B4-BE49-F238E27FC236}">
                <a16:creationId xmlns:a16="http://schemas.microsoft.com/office/drawing/2014/main" id="{86BD5991-5DB5-46AD-A8CB-E453E31128AA}"/>
              </a:ext>
            </a:extLst>
          </p:cNvPr>
          <p:cNvSpPr/>
          <p:nvPr/>
        </p:nvSpPr>
        <p:spPr>
          <a:xfrm>
            <a:off x="161967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80" name="Straight Connector 2279">
            <a:extLst>
              <a:ext uri="{FF2B5EF4-FFF2-40B4-BE49-F238E27FC236}">
                <a16:creationId xmlns:a16="http://schemas.microsoft.com/office/drawing/2014/main" id="{D3AEC0C1-9C20-4016-A2BF-C261F6DE879F}"/>
              </a:ext>
            </a:extLst>
          </p:cNvPr>
          <p:cNvCxnSpPr/>
          <p:nvPr/>
        </p:nvCxnSpPr>
        <p:spPr>
          <a:xfrm>
            <a:off x="169168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1" name="Straight Connector 2280">
            <a:extLst>
              <a:ext uri="{FF2B5EF4-FFF2-40B4-BE49-F238E27FC236}">
                <a16:creationId xmlns:a16="http://schemas.microsoft.com/office/drawing/2014/main" id="{B0FF82F3-E10C-40E0-9825-E2B9478A43C1}"/>
              </a:ext>
            </a:extLst>
          </p:cNvPr>
          <p:cNvCxnSpPr/>
          <p:nvPr/>
        </p:nvCxnSpPr>
        <p:spPr>
          <a:xfrm>
            <a:off x="161967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2" name="Rectangle 2281">
            <a:extLst>
              <a:ext uri="{FF2B5EF4-FFF2-40B4-BE49-F238E27FC236}">
                <a16:creationId xmlns:a16="http://schemas.microsoft.com/office/drawing/2014/main" id="{8B408BE1-FA0F-401E-946D-45E00190ACED}"/>
              </a:ext>
            </a:extLst>
          </p:cNvPr>
          <p:cNvSpPr/>
          <p:nvPr/>
        </p:nvSpPr>
        <p:spPr>
          <a:xfrm>
            <a:off x="161967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83" name="Straight Connector 2282">
            <a:extLst>
              <a:ext uri="{FF2B5EF4-FFF2-40B4-BE49-F238E27FC236}">
                <a16:creationId xmlns:a16="http://schemas.microsoft.com/office/drawing/2014/main" id="{B129E778-0C99-48B2-97F3-874384074FBB}"/>
              </a:ext>
            </a:extLst>
          </p:cNvPr>
          <p:cNvCxnSpPr/>
          <p:nvPr/>
        </p:nvCxnSpPr>
        <p:spPr>
          <a:xfrm>
            <a:off x="169168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4" name="Straight Connector 2283">
            <a:extLst>
              <a:ext uri="{FF2B5EF4-FFF2-40B4-BE49-F238E27FC236}">
                <a16:creationId xmlns:a16="http://schemas.microsoft.com/office/drawing/2014/main" id="{291F3E82-9288-4C5B-99B1-343FD82E3406}"/>
              </a:ext>
            </a:extLst>
          </p:cNvPr>
          <p:cNvCxnSpPr/>
          <p:nvPr/>
        </p:nvCxnSpPr>
        <p:spPr>
          <a:xfrm>
            <a:off x="161967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5" name="Rectangle 2284">
            <a:extLst>
              <a:ext uri="{FF2B5EF4-FFF2-40B4-BE49-F238E27FC236}">
                <a16:creationId xmlns:a16="http://schemas.microsoft.com/office/drawing/2014/main" id="{B14610A5-6BBC-4628-B0BC-6A38AA60DDAC}"/>
              </a:ext>
            </a:extLst>
          </p:cNvPr>
          <p:cNvSpPr/>
          <p:nvPr/>
        </p:nvSpPr>
        <p:spPr>
          <a:xfrm>
            <a:off x="183569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86" name="Straight Connector 2285">
            <a:extLst>
              <a:ext uri="{FF2B5EF4-FFF2-40B4-BE49-F238E27FC236}">
                <a16:creationId xmlns:a16="http://schemas.microsoft.com/office/drawing/2014/main" id="{9AA23D1E-448F-46B2-9BB7-4DDE63BB417E}"/>
              </a:ext>
            </a:extLst>
          </p:cNvPr>
          <p:cNvCxnSpPr/>
          <p:nvPr/>
        </p:nvCxnSpPr>
        <p:spPr>
          <a:xfrm>
            <a:off x="190770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Straight Connector 2286">
            <a:extLst>
              <a:ext uri="{FF2B5EF4-FFF2-40B4-BE49-F238E27FC236}">
                <a16:creationId xmlns:a16="http://schemas.microsoft.com/office/drawing/2014/main" id="{1E259B0A-793B-4FDC-AD7D-58D129445F99}"/>
              </a:ext>
            </a:extLst>
          </p:cNvPr>
          <p:cNvCxnSpPr/>
          <p:nvPr/>
        </p:nvCxnSpPr>
        <p:spPr>
          <a:xfrm>
            <a:off x="183569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8" name="Rectangle 2287">
            <a:extLst>
              <a:ext uri="{FF2B5EF4-FFF2-40B4-BE49-F238E27FC236}">
                <a16:creationId xmlns:a16="http://schemas.microsoft.com/office/drawing/2014/main" id="{02E3BA35-CC17-4ED7-B31A-D8A167F6BE6A}"/>
              </a:ext>
            </a:extLst>
          </p:cNvPr>
          <p:cNvSpPr/>
          <p:nvPr/>
        </p:nvSpPr>
        <p:spPr>
          <a:xfrm>
            <a:off x="183569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89" name="Straight Connector 2288">
            <a:extLst>
              <a:ext uri="{FF2B5EF4-FFF2-40B4-BE49-F238E27FC236}">
                <a16:creationId xmlns:a16="http://schemas.microsoft.com/office/drawing/2014/main" id="{3B854A5E-2344-43BD-AB71-03BFDC49BF7E}"/>
              </a:ext>
            </a:extLst>
          </p:cNvPr>
          <p:cNvCxnSpPr/>
          <p:nvPr/>
        </p:nvCxnSpPr>
        <p:spPr>
          <a:xfrm>
            <a:off x="190770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Straight Connector 2289">
            <a:extLst>
              <a:ext uri="{FF2B5EF4-FFF2-40B4-BE49-F238E27FC236}">
                <a16:creationId xmlns:a16="http://schemas.microsoft.com/office/drawing/2014/main" id="{34189174-89F8-4FF1-9D54-67B86E50C6A3}"/>
              </a:ext>
            </a:extLst>
          </p:cNvPr>
          <p:cNvCxnSpPr/>
          <p:nvPr/>
        </p:nvCxnSpPr>
        <p:spPr>
          <a:xfrm>
            <a:off x="183569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1" name="Rectangle 2290">
            <a:extLst>
              <a:ext uri="{FF2B5EF4-FFF2-40B4-BE49-F238E27FC236}">
                <a16:creationId xmlns:a16="http://schemas.microsoft.com/office/drawing/2014/main" id="{C48AE021-B430-4A9E-9E9D-D38C75E56B3A}"/>
              </a:ext>
            </a:extLst>
          </p:cNvPr>
          <p:cNvSpPr/>
          <p:nvPr/>
        </p:nvSpPr>
        <p:spPr>
          <a:xfrm>
            <a:off x="183569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92" name="Straight Connector 2291">
            <a:extLst>
              <a:ext uri="{FF2B5EF4-FFF2-40B4-BE49-F238E27FC236}">
                <a16:creationId xmlns:a16="http://schemas.microsoft.com/office/drawing/2014/main" id="{8075D2A6-8779-45CF-AB64-A5BC5A43904D}"/>
              </a:ext>
            </a:extLst>
          </p:cNvPr>
          <p:cNvCxnSpPr/>
          <p:nvPr/>
        </p:nvCxnSpPr>
        <p:spPr>
          <a:xfrm>
            <a:off x="190770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Straight Connector 2292">
            <a:extLst>
              <a:ext uri="{FF2B5EF4-FFF2-40B4-BE49-F238E27FC236}">
                <a16:creationId xmlns:a16="http://schemas.microsoft.com/office/drawing/2014/main" id="{785831D2-7DBA-48ED-AD0E-E535C711DF5E}"/>
              </a:ext>
            </a:extLst>
          </p:cNvPr>
          <p:cNvCxnSpPr/>
          <p:nvPr/>
        </p:nvCxnSpPr>
        <p:spPr>
          <a:xfrm>
            <a:off x="183569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4" name="Rectangle 2293">
            <a:extLst>
              <a:ext uri="{FF2B5EF4-FFF2-40B4-BE49-F238E27FC236}">
                <a16:creationId xmlns:a16="http://schemas.microsoft.com/office/drawing/2014/main" id="{30559ADC-D38D-4889-A4C5-A51A08EF6756}"/>
              </a:ext>
            </a:extLst>
          </p:cNvPr>
          <p:cNvSpPr/>
          <p:nvPr/>
        </p:nvSpPr>
        <p:spPr>
          <a:xfrm>
            <a:off x="205172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95" name="Straight Connector 2294">
            <a:extLst>
              <a:ext uri="{FF2B5EF4-FFF2-40B4-BE49-F238E27FC236}">
                <a16:creationId xmlns:a16="http://schemas.microsoft.com/office/drawing/2014/main" id="{E0F824AE-86A6-4625-AD20-26276FE2ADAD}"/>
              </a:ext>
            </a:extLst>
          </p:cNvPr>
          <p:cNvCxnSpPr/>
          <p:nvPr/>
        </p:nvCxnSpPr>
        <p:spPr>
          <a:xfrm>
            <a:off x="212372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Straight Connector 2295">
            <a:extLst>
              <a:ext uri="{FF2B5EF4-FFF2-40B4-BE49-F238E27FC236}">
                <a16:creationId xmlns:a16="http://schemas.microsoft.com/office/drawing/2014/main" id="{D34DF1DF-5B46-4742-AE30-80A558E13C46}"/>
              </a:ext>
            </a:extLst>
          </p:cNvPr>
          <p:cNvCxnSpPr/>
          <p:nvPr/>
        </p:nvCxnSpPr>
        <p:spPr>
          <a:xfrm>
            <a:off x="205172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7" name="Rectangle 2296">
            <a:extLst>
              <a:ext uri="{FF2B5EF4-FFF2-40B4-BE49-F238E27FC236}">
                <a16:creationId xmlns:a16="http://schemas.microsoft.com/office/drawing/2014/main" id="{1280D1ED-DC58-4D26-8453-B0F171F9A41B}"/>
              </a:ext>
            </a:extLst>
          </p:cNvPr>
          <p:cNvSpPr/>
          <p:nvPr/>
        </p:nvSpPr>
        <p:spPr>
          <a:xfrm>
            <a:off x="205172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98" name="Straight Connector 2297">
            <a:extLst>
              <a:ext uri="{FF2B5EF4-FFF2-40B4-BE49-F238E27FC236}">
                <a16:creationId xmlns:a16="http://schemas.microsoft.com/office/drawing/2014/main" id="{A3A2120A-0916-42BA-85FB-55ADD4814FF6}"/>
              </a:ext>
            </a:extLst>
          </p:cNvPr>
          <p:cNvCxnSpPr/>
          <p:nvPr/>
        </p:nvCxnSpPr>
        <p:spPr>
          <a:xfrm>
            <a:off x="212372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9" name="Straight Connector 2298">
            <a:extLst>
              <a:ext uri="{FF2B5EF4-FFF2-40B4-BE49-F238E27FC236}">
                <a16:creationId xmlns:a16="http://schemas.microsoft.com/office/drawing/2014/main" id="{07F4D3ED-5868-46F3-BF65-D90C52ED034D}"/>
              </a:ext>
            </a:extLst>
          </p:cNvPr>
          <p:cNvCxnSpPr/>
          <p:nvPr/>
        </p:nvCxnSpPr>
        <p:spPr>
          <a:xfrm>
            <a:off x="205172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0" name="Rectangle 2299">
            <a:extLst>
              <a:ext uri="{FF2B5EF4-FFF2-40B4-BE49-F238E27FC236}">
                <a16:creationId xmlns:a16="http://schemas.microsoft.com/office/drawing/2014/main" id="{EAC7A34A-1109-4E52-8F23-67F804112205}"/>
              </a:ext>
            </a:extLst>
          </p:cNvPr>
          <p:cNvSpPr/>
          <p:nvPr/>
        </p:nvSpPr>
        <p:spPr>
          <a:xfrm>
            <a:off x="205172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1" name="Straight Connector 2300">
            <a:extLst>
              <a:ext uri="{FF2B5EF4-FFF2-40B4-BE49-F238E27FC236}">
                <a16:creationId xmlns:a16="http://schemas.microsoft.com/office/drawing/2014/main" id="{D29E5670-38FD-4030-8186-48D2C92749B6}"/>
              </a:ext>
            </a:extLst>
          </p:cNvPr>
          <p:cNvCxnSpPr/>
          <p:nvPr/>
        </p:nvCxnSpPr>
        <p:spPr>
          <a:xfrm>
            <a:off x="212372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Straight Connector 2301">
            <a:extLst>
              <a:ext uri="{FF2B5EF4-FFF2-40B4-BE49-F238E27FC236}">
                <a16:creationId xmlns:a16="http://schemas.microsoft.com/office/drawing/2014/main" id="{CFC028B8-D5A9-49F8-A06E-79B2FAC24A6D}"/>
              </a:ext>
            </a:extLst>
          </p:cNvPr>
          <p:cNvCxnSpPr/>
          <p:nvPr/>
        </p:nvCxnSpPr>
        <p:spPr>
          <a:xfrm>
            <a:off x="205172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3" name="Rectangle 2302">
            <a:extLst>
              <a:ext uri="{FF2B5EF4-FFF2-40B4-BE49-F238E27FC236}">
                <a16:creationId xmlns:a16="http://schemas.microsoft.com/office/drawing/2014/main" id="{085AA6C6-CCF4-49AD-AFFF-165FF076CA4B}"/>
              </a:ext>
            </a:extLst>
          </p:cNvPr>
          <p:cNvSpPr/>
          <p:nvPr/>
        </p:nvSpPr>
        <p:spPr>
          <a:xfrm>
            <a:off x="226774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4" name="Straight Connector 2303">
            <a:extLst>
              <a:ext uri="{FF2B5EF4-FFF2-40B4-BE49-F238E27FC236}">
                <a16:creationId xmlns:a16="http://schemas.microsoft.com/office/drawing/2014/main" id="{91BEC5CE-C676-4B9E-A6D0-19563E60E363}"/>
              </a:ext>
            </a:extLst>
          </p:cNvPr>
          <p:cNvCxnSpPr/>
          <p:nvPr/>
        </p:nvCxnSpPr>
        <p:spPr>
          <a:xfrm>
            <a:off x="233975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5" name="Straight Connector 2304">
            <a:extLst>
              <a:ext uri="{FF2B5EF4-FFF2-40B4-BE49-F238E27FC236}">
                <a16:creationId xmlns:a16="http://schemas.microsoft.com/office/drawing/2014/main" id="{DAE00905-0109-4A8F-81CA-C355888B590B}"/>
              </a:ext>
            </a:extLst>
          </p:cNvPr>
          <p:cNvCxnSpPr/>
          <p:nvPr/>
        </p:nvCxnSpPr>
        <p:spPr>
          <a:xfrm>
            <a:off x="226774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6" name="Rectangle 2305">
            <a:extLst>
              <a:ext uri="{FF2B5EF4-FFF2-40B4-BE49-F238E27FC236}">
                <a16:creationId xmlns:a16="http://schemas.microsoft.com/office/drawing/2014/main" id="{F94D3671-CB20-41E8-9195-C5559FDB234A}"/>
              </a:ext>
            </a:extLst>
          </p:cNvPr>
          <p:cNvSpPr/>
          <p:nvPr/>
        </p:nvSpPr>
        <p:spPr>
          <a:xfrm>
            <a:off x="226774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7" name="Straight Connector 2306">
            <a:extLst>
              <a:ext uri="{FF2B5EF4-FFF2-40B4-BE49-F238E27FC236}">
                <a16:creationId xmlns:a16="http://schemas.microsoft.com/office/drawing/2014/main" id="{5A4930D2-2FD4-4869-BA73-3F747A837D4B}"/>
              </a:ext>
            </a:extLst>
          </p:cNvPr>
          <p:cNvCxnSpPr/>
          <p:nvPr/>
        </p:nvCxnSpPr>
        <p:spPr>
          <a:xfrm>
            <a:off x="233975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Straight Connector 2307">
            <a:extLst>
              <a:ext uri="{FF2B5EF4-FFF2-40B4-BE49-F238E27FC236}">
                <a16:creationId xmlns:a16="http://schemas.microsoft.com/office/drawing/2014/main" id="{38BBB829-587B-4B04-90F8-00137C99ECF0}"/>
              </a:ext>
            </a:extLst>
          </p:cNvPr>
          <p:cNvCxnSpPr/>
          <p:nvPr/>
        </p:nvCxnSpPr>
        <p:spPr>
          <a:xfrm>
            <a:off x="226774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9" name="Rectangle 2308">
            <a:extLst>
              <a:ext uri="{FF2B5EF4-FFF2-40B4-BE49-F238E27FC236}">
                <a16:creationId xmlns:a16="http://schemas.microsoft.com/office/drawing/2014/main" id="{E229972A-C367-4400-874E-EB1323B6875E}"/>
              </a:ext>
            </a:extLst>
          </p:cNvPr>
          <p:cNvSpPr/>
          <p:nvPr/>
        </p:nvSpPr>
        <p:spPr>
          <a:xfrm>
            <a:off x="226774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10" name="Straight Connector 2309">
            <a:extLst>
              <a:ext uri="{FF2B5EF4-FFF2-40B4-BE49-F238E27FC236}">
                <a16:creationId xmlns:a16="http://schemas.microsoft.com/office/drawing/2014/main" id="{A56D0E03-FC29-4CE7-84F1-ADDC7EACB7CB}"/>
              </a:ext>
            </a:extLst>
          </p:cNvPr>
          <p:cNvCxnSpPr/>
          <p:nvPr/>
        </p:nvCxnSpPr>
        <p:spPr>
          <a:xfrm>
            <a:off x="233975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1" name="Straight Connector 2310">
            <a:extLst>
              <a:ext uri="{FF2B5EF4-FFF2-40B4-BE49-F238E27FC236}">
                <a16:creationId xmlns:a16="http://schemas.microsoft.com/office/drawing/2014/main" id="{0659AE60-88B0-4567-AD42-B2987B61A4DA}"/>
              </a:ext>
            </a:extLst>
          </p:cNvPr>
          <p:cNvCxnSpPr/>
          <p:nvPr/>
        </p:nvCxnSpPr>
        <p:spPr>
          <a:xfrm>
            <a:off x="226774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5" name="Rectangle 2314">
            <a:extLst>
              <a:ext uri="{FF2B5EF4-FFF2-40B4-BE49-F238E27FC236}">
                <a16:creationId xmlns:a16="http://schemas.microsoft.com/office/drawing/2014/main" id="{4A12103D-859C-4DD7-BD38-408EE4F4D0C1}"/>
              </a:ext>
            </a:extLst>
          </p:cNvPr>
          <p:cNvSpPr/>
          <p:nvPr/>
        </p:nvSpPr>
        <p:spPr>
          <a:xfrm>
            <a:off x="248376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16" name="Straight Connector 2315">
            <a:extLst>
              <a:ext uri="{FF2B5EF4-FFF2-40B4-BE49-F238E27FC236}">
                <a16:creationId xmlns:a16="http://schemas.microsoft.com/office/drawing/2014/main" id="{2D68C2D6-BCC1-45C5-BFC8-25BB63E6CC29}"/>
              </a:ext>
            </a:extLst>
          </p:cNvPr>
          <p:cNvCxnSpPr/>
          <p:nvPr/>
        </p:nvCxnSpPr>
        <p:spPr>
          <a:xfrm>
            <a:off x="255577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Straight Connector 2316">
            <a:extLst>
              <a:ext uri="{FF2B5EF4-FFF2-40B4-BE49-F238E27FC236}">
                <a16:creationId xmlns:a16="http://schemas.microsoft.com/office/drawing/2014/main" id="{CB1FC96B-3270-41AD-996B-E273B545CDBF}"/>
              </a:ext>
            </a:extLst>
          </p:cNvPr>
          <p:cNvCxnSpPr/>
          <p:nvPr/>
        </p:nvCxnSpPr>
        <p:spPr>
          <a:xfrm>
            <a:off x="248376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8" name="Rectangle 2317">
            <a:extLst>
              <a:ext uri="{FF2B5EF4-FFF2-40B4-BE49-F238E27FC236}">
                <a16:creationId xmlns:a16="http://schemas.microsoft.com/office/drawing/2014/main" id="{F959905C-82B3-416C-B9C8-A81F0ACC79C4}"/>
              </a:ext>
            </a:extLst>
          </p:cNvPr>
          <p:cNvSpPr/>
          <p:nvPr/>
        </p:nvSpPr>
        <p:spPr>
          <a:xfrm>
            <a:off x="248376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19" name="Straight Connector 2318">
            <a:extLst>
              <a:ext uri="{FF2B5EF4-FFF2-40B4-BE49-F238E27FC236}">
                <a16:creationId xmlns:a16="http://schemas.microsoft.com/office/drawing/2014/main" id="{34F002CA-11EA-4232-80E7-2A75DB7CEE36}"/>
              </a:ext>
            </a:extLst>
          </p:cNvPr>
          <p:cNvCxnSpPr/>
          <p:nvPr/>
        </p:nvCxnSpPr>
        <p:spPr>
          <a:xfrm>
            <a:off x="255577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Straight Connector 2319">
            <a:extLst>
              <a:ext uri="{FF2B5EF4-FFF2-40B4-BE49-F238E27FC236}">
                <a16:creationId xmlns:a16="http://schemas.microsoft.com/office/drawing/2014/main" id="{83D6BD39-A759-41A4-94C1-77FBC423E8F5}"/>
              </a:ext>
            </a:extLst>
          </p:cNvPr>
          <p:cNvCxnSpPr/>
          <p:nvPr/>
        </p:nvCxnSpPr>
        <p:spPr>
          <a:xfrm>
            <a:off x="248376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1" name="Rectangle 2320">
            <a:extLst>
              <a:ext uri="{FF2B5EF4-FFF2-40B4-BE49-F238E27FC236}">
                <a16:creationId xmlns:a16="http://schemas.microsoft.com/office/drawing/2014/main" id="{D92B6419-5A13-4504-A951-3863EF6AC009}"/>
              </a:ext>
            </a:extLst>
          </p:cNvPr>
          <p:cNvSpPr/>
          <p:nvPr/>
        </p:nvSpPr>
        <p:spPr>
          <a:xfrm>
            <a:off x="248376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22" name="Straight Connector 2321">
            <a:extLst>
              <a:ext uri="{FF2B5EF4-FFF2-40B4-BE49-F238E27FC236}">
                <a16:creationId xmlns:a16="http://schemas.microsoft.com/office/drawing/2014/main" id="{66670140-FC49-42ED-92D4-C1DB186161FE}"/>
              </a:ext>
            </a:extLst>
          </p:cNvPr>
          <p:cNvCxnSpPr/>
          <p:nvPr/>
        </p:nvCxnSpPr>
        <p:spPr>
          <a:xfrm>
            <a:off x="255577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3" name="Straight Connector 2322">
            <a:extLst>
              <a:ext uri="{FF2B5EF4-FFF2-40B4-BE49-F238E27FC236}">
                <a16:creationId xmlns:a16="http://schemas.microsoft.com/office/drawing/2014/main" id="{B9DE1F51-BEC9-4AA4-8885-E814B11A9E20}"/>
              </a:ext>
            </a:extLst>
          </p:cNvPr>
          <p:cNvCxnSpPr/>
          <p:nvPr/>
        </p:nvCxnSpPr>
        <p:spPr>
          <a:xfrm>
            <a:off x="248376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4" name="Rectangle 2323">
            <a:extLst>
              <a:ext uri="{FF2B5EF4-FFF2-40B4-BE49-F238E27FC236}">
                <a16:creationId xmlns:a16="http://schemas.microsoft.com/office/drawing/2014/main" id="{FA8D150E-225D-4202-895E-E1EFF7B34251}"/>
              </a:ext>
            </a:extLst>
          </p:cNvPr>
          <p:cNvSpPr/>
          <p:nvPr/>
        </p:nvSpPr>
        <p:spPr>
          <a:xfrm>
            <a:off x="269979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25" name="Straight Connector 2324">
            <a:extLst>
              <a:ext uri="{FF2B5EF4-FFF2-40B4-BE49-F238E27FC236}">
                <a16:creationId xmlns:a16="http://schemas.microsoft.com/office/drawing/2014/main" id="{5CE8F71F-F4AE-44DE-BFA8-A8035C42A47E}"/>
              </a:ext>
            </a:extLst>
          </p:cNvPr>
          <p:cNvCxnSpPr/>
          <p:nvPr/>
        </p:nvCxnSpPr>
        <p:spPr>
          <a:xfrm>
            <a:off x="277180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6" name="Straight Connector 2325">
            <a:extLst>
              <a:ext uri="{FF2B5EF4-FFF2-40B4-BE49-F238E27FC236}">
                <a16:creationId xmlns:a16="http://schemas.microsoft.com/office/drawing/2014/main" id="{FB3756A3-A662-4CE4-86CC-85955A1DD168}"/>
              </a:ext>
            </a:extLst>
          </p:cNvPr>
          <p:cNvCxnSpPr/>
          <p:nvPr/>
        </p:nvCxnSpPr>
        <p:spPr>
          <a:xfrm>
            <a:off x="269979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7" name="Rectangle 2326">
            <a:extLst>
              <a:ext uri="{FF2B5EF4-FFF2-40B4-BE49-F238E27FC236}">
                <a16:creationId xmlns:a16="http://schemas.microsoft.com/office/drawing/2014/main" id="{E2CCA588-914C-4AF6-A9F2-40EBD94BB0E3}"/>
              </a:ext>
            </a:extLst>
          </p:cNvPr>
          <p:cNvSpPr/>
          <p:nvPr/>
        </p:nvSpPr>
        <p:spPr>
          <a:xfrm>
            <a:off x="269979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28" name="Straight Connector 2327">
            <a:extLst>
              <a:ext uri="{FF2B5EF4-FFF2-40B4-BE49-F238E27FC236}">
                <a16:creationId xmlns:a16="http://schemas.microsoft.com/office/drawing/2014/main" id="{59FF4FCA-9DD1-4595-A1DC-F7F8620EA8DB}"/>
              </a:ext>
            </a:extLst>
          </p:cNvPr>
          <p:cNvCxnSpPr/>
          <p:nvPr/>
        </p:nvCxnSpPr>
        <p:spPr>
          <a:xfrm>
            <a:off x="277180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9" name="Straight Connector 2328">
            <a:extLst>
              <a:ext uri="{FF2B5EF4-FFF2-40B4-BE49-F238E27FC236}">
                <a16:creationId xmlns:a16="http://schemas.microsoft.com/office/drawing/2014/main" id="{C35A91A1-660A-4606-A100-804996D229D3}"/>
              </a:ext>
            </a:extLst>
          </p:cNvPr>
          <p:cNvCxnSpPr/>
          <p:nvPr/>
        </p:nvCxnSpPr>
        <p:spPr>
          <a:xfrm>
            <a:off x="269979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0" name="Rectangle 2329">
            <a:extLst>
              <a:ext uri="{FF2B5EF4-FFF2-40B4-BE49-F238E27FC236}">
                <a16:creationId xmlns:a16="http://schemas.microsoft.com/office/drawing/2014/main" id="{6CC6B853-9B48-48D9-9A60-E2F82549EDD1}"/>
              </a:ext>
            </a:extLst>
          </p:cNvPr>
          <p:cNvSpPr/>
          <p:nvPr/>
        </p:nvSpPr>
        <p:spPr>
          <a:xfrm>
            <a:off x="269979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1" name="Straight Connector 2330">
            <a:extLst>
              <a:ext uri="{FF2B5EF4-FFF2-40B4-BE49-F238E27FC236}">
                <a16:creationId xmlns:a16="http://schemas.microsoft.com/office/drawing/2014/main" id="{D28B5436-DB4F-4534-BEAE-10136420D605}"/>
              </a:ext>
            </a:extLst>
          </p:cNvPr>
          <p:cNvCxnSpPr/>
          <p:nvPr/>
        </p:nvCxnSpPr>
        <p:spPr>
          <a:xfrm>
            <a:off x="277180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2" name="Straight Connector 2331">
            <a:extLst>
              <a:ext uri="{FF2B5EF4-FFF2-40B4-BE49-F238E27FC236}">
                <a16:creationId xmlns:a16="http://schemas.microsoft.com/office/drawing/2014/main" id="{404644D2-2F78-49F6-9810-05FC8E124EB7}"/>
              </a:ext>
            </a:extLst>
          </p:cNvPr>
          <p:cNvCxnSpPr/>
          <p:nvPr/>
        </p:nvCxnSpPr>
        <p:spPr>
          <a:xfrm>
            <a:off x="269979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3" name="Rectangle 2332">
            <a:extLst>
              <a:ext uri="{FF2B5EF4-FFF2-40B4-BE49-F238E27FC236}">
                <a16:creationId xmlns:a16="http://schemas.microsoft.com/office/drawing/2014/main" id="{622E4FF8-3785-45F0-8E6E-B6EFAF149056}"/>
              </a:ext>
            </a:extLst>
          </p:cNvPr>
          <p:cNvSpPr/>
          <p:nvPr/>
        </p:nvSpPr>
        <p:spPr>
          <a:xfrm>
            <a:off x="291581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4" name="Straight Connector 2333">
            <a:extLst>
              <a:ext uri="{FF2B5EF4-FFF2-40B4-BE49-F238E27FC236}">
                <a16:creationId xmlns:a16="http://schemas.microsoft.com/office/drawing/2014/main" id="{E54CBD85-1693-4E4C-A2E5-684782785FA2}"/>
              </a:ext>
            </a:extLst>
          </p:cNvPr>
          <p:cNvCxnSpPr/>
          <p:nvPr/>
        </p:nvCxnSpPr>
        <p:spPr>
          <a:xfrm>
            <a:off x="298782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Straight Connector 2334">
            <a:extLst>
              <a:ext uri="{FF2B5EF4-FFF2-40B4-BE49-F238E27FC236}">
                <a16:creationId xmlns:a16="http://schemas.microsoft.com/office/drawing/2014/main" id="{8CC19B84-2E70-4E05-BC2F-6E971688E87E}"/>
              </a:ext>
            </a:extLst>
          </p:cNvPr>
          <p:cNvCxnSpPr/>
          <p:nvPr/>
        </p:nvCxnSpPr>
        <p:spPr>
          <a:xfrm>
            <a:off x="291581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6" name="Rectangle 2335">
            <a:extLst>
              <a:ext uri="{FF2B5EF4-FFF2-40B4-BE49-F238E27FC236}">
                <a16:creationId xmlns:a16="http://schemas.microsoft.com/office/drawing/2014/main" id="{E6B45B24-2B83-4408-9328-6FB3D8154D3B}"/>
              </a:ext>
            </a:extLst>
          </p:cNvPr>
          <p:cNvSpPr/>
          <p:nvPr/>
        </p:nvSpPr>
        <p:spPr>
          <a:xfrm>
            <a:off x="291581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7" name="Straight Connector 2336">
            <a:extLst>
              <a:ext uri="{FF2B5EF4-FFF2-40B4-BE49-F238E27FC236}">
                <a16:creationId xmlns:a16="http://schemas.microsoft.com/office/drawing/2014/main" id="{F7864AAD-6A8E-4A04-8E70-35B1EEE7C6F1}"/>
              </a:ext>
            </a:extLst>
          </p:cNvPr>
          <p:cNvCxnSpPr/>
          <p:nvPr/>
        </p:nvCxnSpPr>
        <p:spPr>
          <a:xfrm>
            <a:off x="298782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8" name="Straight Connector 2337">
            <a:extLst>
              <a:ext uri="{FF2B5EF4-FFF2-40B4-BE49-F238E27FC236}">
                <a16:creationId xmlns:a16="http://schemas.microsoft.com/office/drawing/2014/main" id="{C9DEDE03-9B5A-4807-B963-573644DA33C3}"/>
              </a:ext>
            </a:extLst>
          </p:cNvPr>
          <p:cNvCxnSpPr/>
          <p:nvPr/>
        </p:nvCxnSpPr>
        <p:spPr>
          <a:xfrm>
            <a:off x="291581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9" name="Rectangle 2338">
            <a:extLst>
              <a:ext uri="{FF2B5EF4-FFF2-40B4-BE49-F238E27FC236}">
                <a16:creationId xmlns:a16="http://schemas.microsoft.com/office/drawing/2014/main" id="{8FB03FE2-E56C-44A6-9C00-9D2DE2A143A7}"/>
              </a:ext>
            </a:extLst>
          </p:cNvPr>
          <p:cNvSpPr/>
          <p:nvPr/>
        </p:nvSpPr>
        <p:spPr>
          <a:xfrm>
            <a:off x="291581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40" name="Straight Connector 2339">
            <a:extLst>
              <a:ext uri="{FF2B5EF4-FFF2-40B4-BE49-F238E27FC236}">
                <a16:creationId xmlns:a16="http://schemas.microsoft.com/office/drawing/2014/main" id="{75E1221B-6C5C-43C4-8B71-23215557F979}"/>
              </a:ext>
            </a:extLst>
          </p:cNvPr>
          <p:cNvCxnSpPr/>
          <p:nvPr/>
        </p:nvCxnSpPr>
        <p:spPr>
          <a:xfrm>
            <a:off x="298782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1" name="Straight Connector 2340">
            <a:extLst>
              <a:ext uri="{FF2B5EF4-FFF2-40B4-BE49-F238E27FC236}">
                <a16:creationId xmlns:a16="http://schemas.microsoft.com/office/drawing/2014/main" id="{A3DF3AAC-8922-4347-9EEE-5392943C8C0A}"/>
              </a:ext>
            </a:extLst>
          </p:cNvPr>
          <p:cNvCxnSpPr/>
          <p:nvPr/>
        </p:nvCxnSpPr>
        <p:spPr>
          <a:xfrm>
            <a:off x="291581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2" name="Rectangle 2341">
            <a:extLst>
              <a:ext uri="{FF2B5EF4-FFF2-40B4-BE49-F238E27FC236}">
                <a16:creationId xmlns:a16="http://schemas.microsoft.com/office/drawing/2014/main" id="{65A76A8D-E835-4140-9644-10A87AF5248D}"/>
              </a:ext>
            </a:extLst>
          </p:cNvPr>
          <p:cNvSpPr/>
          <p:nvPr/>
        </p:nvSpPr>
        <p:spPr>
          <a:xfrm>
            <a:off x="313184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43" name="Straight Connector 2342">
            <a:extLst>
              <a:ext uri="{FF2B5EF4-FFF2-40B4-BE49-F238E27FC236}">
                <a16:creationId xmlns:a16="http://schemas.microsoft.com/office/drawing/2014/main" id="{E42BD533-783D-4BB9-A426-C2E0DDD5733A}"/>
              </a:ext>
            </a:extLst>
          </p:cNvPr>
          <p:cNvCxnSpPr/>
          <p:nvPr/>
        </p:nvCxnSpPr>
        <p:spPr>
          <a:xfrm>
            <a:off x="320384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Connector 2343">
            <a:extLst>
              <a:ext uri="{FF2B5EF4-FFF2-40B4-BE49-F238E27FC236}">
                <a16:creationId xmlns:a16="http://schemas.microsoft.com/office/drawing/2014/main" id="{1422AEEF-5999-4B10-85C8-8972999FD1C7}"/>
              </a:ext>
            </a:extLst>
          </p:cNvPr>
          <p:cNvCxnSpPr/>
          <p:nvPr/>
        </p:nvCxnSpPr>
        <p:spPr>
          <a:xfrm>
            <a:off x="313184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5" name="Rectangle 2344">
            <a:extLst>
              <a:ext uri="{FF2B5EF4-FFF2-40B4-BE49-F238E27FC236}">
                <a16:creationId xmlns:a16="http://schemas.microsoft.com/office/drawing/2014/main" id="{65AA7848-9FCB-4050-815C-E5E0C39F6BD7}"/>
              </a:ext>
            </a:extLst>
          </p:cNvPr>
          <p:cNvSpPr/>
          <p:nvPr/>
        </p:nvSpPr>
        <p:spPr>
          <a:xfrm>
            <a:off x="313184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46" name="Straight Connector 2345">
            <a:extLst>
              <a:ext uri="{FF2B5EF4-FFF2-40B4-BE49-F238E27FC236}">
                <a16:creationId xmlns:a16="http://schemas.microsoft.com/office/drawing/2014/main" id="{922BC51A-EF57-4C97-B102-4914907F4EFE}"/>
              </a:ext>
            </a:extLst>
          </p:cNvPr>
          <p:cNvCxnSpPr/>
          <p:nvPr/>
        </p:nvCxnSpPr>
        <p:spPr>
          <a:xfrm>
            <a:off x="320384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7" name="Straight Connector 2346">
            <a:extLst>
              <a:ext uri="{FF2B5EF4-FFF2-40B4-BE49-F238E27FC236}">
                <a16:creationId xmlns:a16="http://schemas.microsoft.com/office/drawing/2014/main" id="{5ADD5E53-497E-4989-8B26-8559C3F5FC60}"/>
              </a:ext>
            </a:extLst>
          </p:cNvPr>
          <p:cNvCxnSpPr/>
          <p:nvPr/>
        </p:nvCxnSpPr>
        <p:spPr>
          <a:xfrm>
            <a:off x="313184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8" name="Rectangle 2347">
            <a:extLst>
              <a:ext uri="{FF2B5EF4-FFF2-40B4-BE49-F238E27FC236}">
                <a16:creationId xmlns:a16="http://schemas.microsoft.com/office/drawing/2014/main" id="{E4F632A2-DF97-47D6-A450-5E92501E5E86}"/>
              </a:ext>
            </a:extLst>
          </p:cNvPr>
          <p:cNvSpPr/>
          <p:nvPr/>
        </p:nvSpPr>
        <p:spPr>
          <a:xfrm>
            <a:off x="313184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49" name="Straight Connector 2348">
            <a:extLst>
              <a:ext uri="{FF2B5EF4-FFF2-40B4-BE49-F238E27FC236}">
                <a16:creationId xmlns:a16="http://schemas.microsoft.com/office/drawing/2014/main" id="{BAAEEAC6-43B5-418C-93D5-7F4A0F777263}"/>
              </a:ext>
            </a:extLst>
          </p:cNvPr>
          <p:cNvCxnSpPr/>
          <p:nvPr/>
        </p:nvCxnSpPr>
        <p:spPr>
          <a:xfrm>
            <a:off x="320384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0" name="Straight Connector 2349">
            <a:extLst>
              <a:ext uri="{FF2B5EF4-FFF2-40B4-BE49-F238E27FC236}">
                <a16:creationId xmlns:a16="http://schemas.microsoft.com/office/drawing/2014/main" id="{83F44B87-3880-496E-9D7F-BD23FEBC6FFD}"/>
              </a:ext>
            </a:extLst>
          </p:cNvPr>
          <p:cNvCxnSpPr/>
          <p:nvPr/>
        </p:nvCxnSpPr>
        <p:spPr>
          <a:xfrm>
            <a:off x="313184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1" name="Rectangle 2350">
            <a:extLst>
              <a:ext uri="{FF2B5EF4-FFF2-40B4-BE49-F238E27FC236}">
                <a16:creationId xmlns:a16="http://schemas.microsoft.com/office/drawing/2014/main" id="{503EADF3-FF6F-4EE9-AE78-2C7D12046AEA}"/>
              </a:ext>
            </a:extLst>
          </p:cNvPr>
          <p:cNvSpPr/>
          <p:nvPr/>
        </p:nvSpPr>
        <p:spPr>
          <a:xfrm>
            <a:off x="334786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52" name="Straight Connector 2351">
            <a:extLst>
              <a:ext uri="{FF2B5EF4-FFF2-40B4-BE49-F238E27FC236}">
                <a16:creationId xmlns:a16="http://schemas.microsoft.com/office/drawing/2014/main" id="{842AA150-8783-432A-A838-F84DF573586F}"/>
              </a:ext>
            </a:extLst>
          </p:cNvPr>
          <p:cNvCxnSpPr/>
          <p:nvPr/>
        </p:nvCxnSpPr>
        <p:spPr>
          <a:xfrm>
            <a:off x="341987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3" name="Straight Connector 2352">
            <a:extLst>
              <a:ext uri="{FF2B5EF4-FFF2-40B4-BE49-F238E27FC236}">
                <a16:creationId xmlns:a16="http://schemas.microsoft.com/office/drawing/2014/main" id="{D3962671-9B78-4BBB-9EBC-9CF9EB22DF10}"/>
              </a:ext>
            </a:extLst>
          </p:cNvPr>
          <p:cNvCxnSpPr/>
          <p:nvPr/>
        </p:nvCxnSpPr>
        <p:spPr>
          <a:xfrm>
            <a:off x="334786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4C83C17E-244E-4F87-9140-96B4D0F09C2B}"/>
              </a:ext>
            </a:extLst>
          </p:cNvPr>
          <p:cNvSpPr/>
          <p:nvPr/>
        </p:nvSpPr>
        <p:spPr>
          <a:xfrm>
            <a:off x="334786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55" name="Straight Connector 2354">
            <a:extLst>
              <a:ext uri="{FF2B5EF4-FFF2-40B4-BE49-F238E27FC236}">
                <a16:creationId xmlns:a16="http://schemas.microsoft.com/office/drawing/2014/main" id="{5359A0B1-6DC3-4CCD-B477-A96EC7F6924C}"/>
              </a:ext>
            </a:extLst>
          </p:cNvPr>
          <p:cNvCxnSpPr/>
          <p:nvPr/>
        </p:nvCxnSpPr>
        <p:spPr>
          <a:xfrm>
            <a:off x="341987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" name="Straight Connector 2355">
            <a:extLst>
              <a:ext uri="{FF2B5EF4-FFF2-40B4-BE49-F238E27FC236}">
                <a16:creationId xmlns:a16="http://schemas.microsoft.com/office/drawing/2014/main" id="{A182FEE4-1692-4CDB-9DD9-C7EEA34C174B}"/>
              </a:ext>
            </a:extLst>
          </p:cNvPr>
          <p:cNvCxnSpPr/>
          <p:nvPr/>
        </p:nvCxnSpPr>
        <p:spPr>
          <a:xfrm>
            <a:off x="334786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81F0F7AA-94FB-45BC-80CC-CA7A86E56564}"/>
              </a:ext>
            </a:extLst>
          </p:cNvPr>
          <p:cNvSpPr/>
          <p:nvPr/>
        </p:nvSpPr>
        <p:spPr>
          <a:xfrm>
            <a:off x="334786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58" name="Straight Connector 2357">
            <a:extLst>
              <a:ext uri="{FF2B5EF4-FFF2-40B4-BE49-F238E27FC236}">
                <a16:creationId xmlns:a16="http://schemas.microsoft.com/office/drawing/2014/main" id="{EB3A613E-DC40-496E-AAE7-9AA2F81A71BA}"/>
              </a:ext>
            </a:extLst>
          </p:cNvPr>
          <p:cNvCxnSpPr/>
          <p:nvPr/>
        </p:nvCxnSpPr>
        <p:spPr>
          <a:xfrm>
            <a:off x="341987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9" name="Straight Connector 2358">
            <a:extLst>
              <a:ext uri="{FF2B5EF4-FFF2-40B4-BE49-F238E27FC236}">
                <a16:creationId xmlns:a16="http://schemas.microsoft.com/office/drawing/2014/main" id="{B1B199D0-2FD1-407E-B023-C0C8363E51B7}"/>
              </a:ext>
            </a:extLst>
          </p:cNvPr>
          <p:cNvCxnSpPr/>
          <p:nvPr/>
        </p:nvCxnSpPr>
        <p:spPr>
          <a:xfrm>
            <a:off x="334786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512DC9CB-1BA1-4404-9D95-F0AE5574763B}"/>
              </a:ext>
            </a:extLst>
          </p:cNvPr>
          <p:cNvSpPr/>
          <p:nvPr/>
        </p:nvSpPr>
        <p:spPr>
          <a:xfrm>
            <a:off x="356388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61" name="Straight Connector 2360">
            <a:extLst>
              <a:ext uri="{FF2B5EF4-FFF2-40B4-BE49-F238E27FC236}">
                <a16:creationId xmlns:a16="http://schemas.microsoft.com/office/drawing/2014/main" id="{CFCA76C6-C349-4AF4-9FA3-07C08B5177BC}"/>
              </a:ext>
            </a:extLst>
          </p:cNvPr>
          <p:cNvCxnSpPr/>
          <p:nvPr/>
        </p:nvCxnSpPr>
        <p:spPr>
          <a:xfrm>
            <a:off x="363589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2" name="Straight Connector 2361">
            <a:extLst>
              <a:ext uri="{FF2B5EF4-FFF2-40B4-BE49-F238E27FC236}">
                <a16:creationId xmlns:a16="http://schemas.microsoft.com/office/drawing/2014/main" id="{D88AAC06-7CBF-4850-875F-EC0FA955E3A0}"/>
              </a:ext>
            </a:extLst>
          </p:cNvPr>
          <p:cNvCxnSpPr/>
          <p:nvPr/>
        </p:nvCxnSpPr>
        <p:spPr>
          <a:xfrm>
            <a:off x="356388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3" name="Rectangle 2362">
            <a:extLst>
              <a:ext uri="{FF2B5EF4-FFF2-40B4-BE49-F238E27FC236}">
                <a16:creationId xmlns:a16="http://schemas.microsoft.com/office/drawing/2014/main" id="{389D85DB-F8B9-4CDF-80C7-82AA70478430}"/>
              </a:ext>
            </a:extLst>
          </p:cNvPr>
          <p:cNvSpPr/>
          <p:nvPr/>
        </p:nvSpPr>
        <p:spPr>
          <a:xfrm>
            <a:off x="356388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64" name="Straight Connector 2363">
            <a:extLst>
              <a:ext uri="{FF2B5EF4-FFF2-40B4-BE49-F238E27FC236}">
                <a16:creationId xmlns:a16="http://schemas.microsoft.com/office/drawing/2014/main" id="{6B03F063-02C1-4718-9118-EF818542BAED}"/>
              </a:ext>
            </a:extLst>
          </p:cNvPr>
          <p:cNvCxnSpPr/>
          <p:nvPr/>
        </p:nvCxnSpPr>
        <p:spPr>
          <a:xfrm>
            <a:off x="363589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5" name="Straight Connector 2364">
            <a:extLst>
              <a:ext uri="{FF2B5EF4-FFF2-40B4-BE49-F238E27FC236}">
                <a16:creationId xmlns:a16="http://schemas.microsoft.com/office/drawing/2014/main" id="{F054FF10-1864-4BCE-AE17-1C38FFE7298E}"/>
              </a:ext>
            </a:extLst>
          </p:cNvPr>
          <p:cNvCxnSpPr/>
          <p:nvPr/>
        </p:nvCxnSpPr>
        <p:spPr>
          <a:xfrm>
            <a:off x="356388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6" name="Rectangle 2365">
            <a:extLst>
              <a:ext uri="{FF2B5EF4-FFF2-40B4-BE49-F238E27FC236}">
                <a16:creationId xmlns:a16="http://schemas.microsoft.com/office/drawing/2014/main" id="{AC92D4DE-E53D-475D-B794-67B70F3E43CC}"/>
              </a:ext>
            </a:extLst>
          </p:cNvPr>
          <p:cNvSpPr/>
          <p:nvPr/>
        </p:nvSpPr>
        <p:spPr>
          <a:xfrm>
            <a:off x="356388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67" name="Straight Connector 2366">
            <a:extLst>
              <a:ext uri="{FF2B5EF4-FFF2-40B4-BE49-F238E27FC236}">
                <a16:creationId xmlns:a16="http://schemas.microsoft.com/office/drawing/2014/main" id="{0A98553C-51E9-4C52-B82D-F875B1B70CFC}"/>
              </a:ext>
            </a:extLst>
          </p:cNvPr>
          <p:cNvCxnSpPr/>
          <p:nvPr/>
        </p:nvCxnSpPr>
        <p:spPr>
          <a:xfrm>
            <a:off x="363589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8" name="Straight Connector 2367">
            <a:extLst>
              <a:ext uri="{FF2B5EF4-FFF2-40B4-BE49-F238E27FC236}">
                <a16:creationId xmlns:a16="http://schemas.microsoft.com/office/drawing/2014/main" id="{CE00F725-DA69-401B-837A-17AD4387BEA6}"/>
              </a:ext>
            </a:extLst>
          </p:cNvPr>
          <p:cNvCxnSpPr/>
          <p:nvPr/>
        </p:nvCxnSpPr>
        <p:spPr>
          <a:xfrm>
            <a:off x="356388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9" name="Rectangle 2368">
            <a:extLst>
              <a:ext uri="{FF2B5EF4-FFF2-40B4-BE49-F238E27FC236}">
                <a16:creationId xmlns:a16="http://schemas.microsoft.com/office/drawing/2014/main" id="{1A30B066-D442-4DCB-8AF4-46A551E4147E}"/>
              </a:ext>
            </a:extLst>
          </p:cNvPr>
          <p:cNvSpPr/>
          <p:nvPr/>
        </p:nvSpPr>
        <p:spPr>
          <a:xfrm>
            <a:off x="377991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70" name="Straight Connector 2369">
            <a:extLst>
              <a:ext uri="{FF2B5EF4-FFF2-40B4-BE49-F238E27FC236}">
                <a16:creationId xmlns:a16="http://schemas.microsoft.com/office/drawing/2014/main" id="{998E1DE8-2047-41AC-95AA-6DEF5FF2B275}"/>
              </a:ext>
            </a:extLst>
          </p:cNvPr>
          <p:cNvCxnSpPr/>
          <p:nvPr/>
        </p:nvCxnSpPr>
        <p:spPr>
          <a:xfrm>
            <a:off x="385192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1" name="Straight Connector 2370">
            <a:extLst>
              <a:ext uri="{FF2B5EF4-FFF2-40B4-BE49-F238E27FC236}">
                <a16:creationId xmlns:a16="http://schemas.microsoft.com/office/drawing/2014/main" id="{8A8146FB-42A6-44E3-BD41-E05190D3400D}"/>
              </a:ext>
            </a:extLst>
          </p:cNvPr>
          <p:cNvCxnSpPr/>
          <p:nvPr/>
        </p:nvCxnSpPr>
        <p:spPr>
          <a:xfrm>
            <a:off x="377991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2" name="Rectangle 2371">
            <a:extLst>
              <a:ext uri="{FF2B5EF4-FFF2-40B4-BE49-F238E27FC236}">
                <a16:creationId xmlns:a16="http://schemas.microsoft.com/office/drawing/2014/main" id="{C45204D0-13CF-4860-885F-D53D5ED62754}"/>
              </a:ext>
            </a:extLst>
          </p:cNvPr>
          <p:cNvSpPr/>
          <p:nvPr/>
        </p:nvSpPr>
        <p:spPr>
          <a:xfrm>
            <a:off x="377991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73" name="Straight Connector 2372">
            <a:extLst>
              <a:ext uri="{FF2B5EF4-FFF2-40B4-BE49-F238E27FC236}">
                <a16:creationId xmlns:a16="http://schemas.microsoft.com/office/drawing/2014/main" id="{94FAD204-11B1-4170-9B2C-CF22914E7F9B}"/>
              </a:ext>
            </a:extLst>
          </p:cNvPr>
          <p:cNvCxnSpPr/>
          <p:nvPr/>
        </p:nvCxnSpPr>
        <p:spPr>
          <a:xfrm>
            <a:off x="385192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4" name="Straight Connector 2373">
            <a:extLst>
              <a:ext uri="{FF2B5EF4-FFF2-40B4-BE49-F238E27FC236}">
                <a16:creationId xmlns:a16="http://schemas.microsoft.com/office/drawing/2014/main" id="{9E66EB0A-5945-42B1-8A2C-A4306B4B381D}"/>
              </a:ext>
            </a:extLst>
          </p:cNvPr>
          <p:cNvCxnSpPr/>
          <p:nvPr/>
        </p:nvCxnSpPr>
        <p:spPr>
          <a:xfrm>
            <a:off x="377991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5" name="Rectangle 2374">
            <a:extLst>
              <a:ext uri="{FF2B5EF4-FFF2-40B4-BE49-F238E27FC236}">
                <a16:creationId xmlns:a16="http://schemas.microsoft.com/office/drawing/2014/main" id="{4CBBEFE8-3797-4C9F-8444-03B44A9CF6B8}"/>
              </a:ext>
            </a:extLst>
          </p:cNvPr>
          <p:cNvSpPr/>
          <p:nvPr/>
        </p:nvSpPr>
        <p:spPr>
          <a:xfrm>
            <a:off x="377991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76" name="Straight Connector 2375">
            <a:extLst>
              <a:ext uri="{FF2B5EF4-FFF2-40B4-BE49-F238E27FC236}">
                <a16:creationId xmlns:a16="http://schemas.microsoft.com/office/drawing/2014/main" id="{2F11F201-ECCA-4081-B837-B77CC7328494}"/>
              </a:ext>
            </a:extLst>
          </p:cNvPr>
          <p:cNvCxnSpPr/>
          <p:nvPr/>
        </p:nvCxnSpPr>
        <p:spPr>
          <a:xfrm>
            <a:off x="385192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7" name="Straight Connector 2376">
            <a:extLst>
              <a:ext uri="{FF2B5EF4-FFF2-40B4-BE49-F238E27FC236}">
                <a16:creationId xmlns:a16="http://schemas.microsoft.com/office/drawing/2014/main" id="{9F6BAE2B-5FDE-4306-83FA-F0B49FC7E753}"/>
              </a:ext>
            </a:extLst>
          </p:cNvPr>
          <p:cNvCxnSpPr/>
          <p:nvPr/>
        </p:nvCxnSpPr>
        <p:spPr>
          <a:xfrm>
            <a:off x="377991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8" name="Rectangle 2377">
            <a:extLst>
              <a:ext uri="{FF2B5EF4-FFF2-40B4-BE49-F238E27FC236}">
                <a16:creationId xmlns:a16="http://schemas.microsoft.com/office/drawing/2014/main" id="{883F6BDB-3F9D-4C00-9425-CC689C4F5412}"/>
              </a:ext>
            </a:extLst>
          </p:cNvPr>
          <p:cNvSpPr/>
          <p:nvPr/>
        </p:nvSpPr>
        <p:spPr>
          <a:xfrm>
            <a:off x="399593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79" name="Straight Connector 2378">
            <a:extLst>
              <a:ext uri="{FF2B5EF4-FFF2-40B4-BE49-F238E27FC236}">
                <a16:creationId xmlns:a16="http://schemas.microsoft.com/office/drawing/2014/main" id="{B7BF1532-6BA8-4F0C-80F0-F62A301CF93A}"/>
              </a:ext>
            </a:extLst>
          </p:cNvPr>
          <p:cNvCxnSpPr/>
          <p:nvPr/>
        </p:nvCxnSpPr>
        <p:spPr>
          <a:xfrm>
            <a:off x="406794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0" name="Straight Connector 2379">
            <a:extLst>
              <a:ext uri="{FF2B5EF4-FFF2-40B4-BE49-F238E27FC236}">
                <a16:creationId xmlns:a16="http://schemas.microsoft.com/office/drawing/2014/main" id="{78B3C611-9920-4327-9689-0187178C80E1}"/>
              </a:ext>
            </a:extLst>
          </p:cNvPr>
          <p:cNvCxnSpPr/>
          <p:nvPr/>
        </p:nvCxnSpPr>
        <p:spPr>
          <a:xfrm>
            <a:off x="399593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1" name="Rectangle 2380">
            <a:extLst>
              <a:ext uri="{FF2B5EF4-FFF2-40B4-BE49-F238E27FC236}">
                <a16:creationId xmlns:a16="http://schemas.microsoft.com/office/drawing/2014/main" id="{0FBC3EED-B153-4117-A979-45EC4FFE84E5}"/>
              </a:ext>
            </a:extLst>
          </p:cNvPr>
          <p:cNvSpPr/>
          <p:nvPr/>
        </p:nvSpPr>
        <p:spPr>
          <a:xfrm>
            <a:off x="399593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82" name="Straight Connector 2381">
            <a:extLst>
              <a:ext uri="{FF2B5EF4-FFF2-40B4-BE49-F238E27FC236}">
                <a16:creationId xmlns:a16="http://schemas.microsoft.com/office/drawing/2014/main" id="{A8026485-2516-4952-945D-04CCD6971FAF}"/>
              </a:ext>
            </a:extLst>
          </p:cNvPr>
          <p:cNvCxnSpPr/>
          <p:nvPr/>
        </p:nvCxnSpPr>
        <p:spPr>
          <a:xfrm>
            <a:off x="406794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3" name="Straight Connector 2382">
            <a:extLst>
              <a:ext uri="{FF2B5EF4-FFF2-40B4-BE49-F238E27FC236}">
                <a16:creationId xmlns:a16="http://schemas.microsoft.com/office/drawing/2014/main" id="{9ED9EDBC-2AC1-4A43-8C9E-26A394913391}"/>
              </a:ext>
            </a:extLst>
          </p:cNvPr>
          <p:cNvCxnSpPr/>
          <p:nvPr/>
        </p:nvCxnSpPr>
        <p:spPr>
          <a:xfrm>
            <a:off x="399593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4" name="Rectangle 2383">
            <a:extLst>
              <a:ext uri="{FF2B5EF4-FFF2-40B4-BE49-F238E27FC236}">
                <a16:creationId xmlns:a16="http://schemas.microsoft.com/office/drawing/2014/main" id="{7B85F2F8-B7BF-40E2-8CF8-B7097E1FD3B9}"/>
              </a:ext>
            </a:extLst>
          </p:cNvPr>
          <p:cNvSpPr/>
          <p:nvPr/>
        </p:nvSpPr>
        <p:spPr>
          <a:xfrm>
            <a:off x="399593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85" name="Straight Connector 2384">
            <a:extLst>
              <a:ext uri="{FF2B5EF4-FFF2-40B4-BE49-F238E27FC236}">
                <a16:creationId xmlns:a16="http://schemas.microsoft.com/office/drawing/2014/main" id="{FE20B86A-0DEB-4995-A0D2-BCF1E2D02A3A}"/>
              </a:ext>
            </a:extLst>
          </p:cNvPr>
          <p:cNvCxnSpPr/>
          <p:nvPr/>
        </p:nvCxnSpPr>
        <p:spPr>
          <a:xfrm>
            <a:off x="406794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6" name="Straight Connector 2385">
            <a:extLst>
              <a:ext uri="{FF2B5EF4-FFF2-40B4-BE49-F238E27FC236}">
                <a16:creationId xmlns:a16="http://schemas.microsoft.com/office/drawing/2014/main" id="{3E3DE41D-B5F2-4E22-ACEC-B854FC7DBAEB}"/>
              </a:ext>
            </a:extLst>
          </p:cNvPr>
          <p:cNvCxnSpPr/>
          <p:nvPr/>
        </p:nvCxnSpPr>
        <p:spPr>
          <a:xfrm>
            <a:off x="399593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7" name="Rectangle 2386">
            <a:extLst>
              <a:ext uri="{FF2B5EF4-FFF2-40B4-BE49-F238E27FC236}">
                <a16:creationId xmlns:a16="http://schemas.microsoft.com/office/drawing/2014/main" id="{35F1D01C-8182-4EBE-A458-A2AEC7C85E46}"/>
              </a:ext>
            </a:extLst>
          </p:cNvPr>
          <p:cNvSpPr/>
          <p:nvPr/>
        </p:nvSpPr>
        <p:spPr>
          <a:xfrm>
            <a:off x="421196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88" name="Straight Connector 2387">
            <a:extLst>
              <a:ext uri="{FF2B5EF4-FFF2-40B4-BE49-F238E27FC236}">
                <a16:creationId xmlns:a16="http://schemas.microsoft.com/office/drawing/2014/main" id="{CC611A03-45EE-446B-9EBC-D818D955ED6C}"/>
              </a:ext>
            </a:extLst>
          </p:cNvPr>
          <p:cNvCxnSpPr/>
          <p:nvPr/>
        </p:nvCxnSpPr>
        <p:spPr>
          <a:xfrm>
            <a:off x="428396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9" name="Straight Connector 2388">
            <a:extLst>
              <a:ext uri="{FF2B5EF4-FFF2-40B4-BE49-F238E27FC236}">
                <a16:creationId xmlns:a16="http://schemas.microsoft.com/office/drawing/2014/main" id="{2CAE2823-655E-4B88-B56C-60D5BB22CFDA}"/>
              </a:ext>
            </a:extLst>
          </p:cNvPr>
          <p:cNvCxnSpPr/>
          <p:nvPr/>
        </p:nvCxnSpPr>
        <p:spPr>
          <a:xfrm>
            <a:off x="421196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" name="Rectangle 2389">
            <a:extLst>
              <a:ext uri="{FF2B5EF4-FFF2-40B4-BE49-F238E27FC236}">
                <a16:creationId xmlns:a16="http://schemas.microsoft.com/office/drawing/2014/main" id="{2E99AAD4-1A93-4AE5-BF7D-F410B871E3FD}"/>
              </a:ext>
            </a:extLst>
          </p:cNvPr>
          <p:cNvSpPr/>
          <p:nvPr/>
        </p:nvSpPr>
        <p:spPr>
          <a:xfrm>
            <a:off x="421196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91" name="Straight Connector 2390">
            <a:extLst>
              <a:ext uri="{FF2B5EF4-FFF2-40B4-BE49-F238E27FC236}">
                <a16:creationId xmlns:a16="http://schemas.microsoft.com/office/drawing/2014/main" id="{A51483D9-C0E3-4AF3-8B33-C5E86119DC24}"/>
              </a:ext>
            </a:extLst>
          </p:cNvPr>
          <p:cNvCxnSpPr/>
          <p:nvPr/>
        </p:nvCxnSpPr>
        <p:spPr>
          <a:xfrm>
            <a:off x="428396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" name="Straight Connector 2391">
            <a:extLst>
              <a:ext uri="{FF2B5EF4-FFF2-40B4-BE49-F238E27FC236}">
                <a16:creationId xmlns:a16="http://schemas.microsoft.com/office/drawing/2014/main" id="{E6A235FE-4B1D-4825-BCF6-A78CA22E72F8}"/>
              </a:ext>
            </a:extLst>
          </p:cNvPr>
          <p:cNvCxnSpPr/>
          <p:nvPr/>
        </p:nvCxnSpPr>
        <p:spPr>
          <a:xfrm>
            <a:off x="421196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3" name="Rectangle 2392">
            <a:extLst>
              <a:ext uri="{FF2B5EF4-FFF2-40B4-BE49-F238E27FC236}">
                <a16:creationId xmlns:a16="http://schemas.microsoft.com/office/drawing/2014/main" id="{B9CC70DD-06E7-4D79-A458-5827785B437F}"/>
              </a:ext>
            </a:extLst>
          </p:cNvPr>
          <p:cNvSpPr/>
          <p:nvPr/>
        </p:nvSpPr>
        <p:spPr>
          <a:xfrm>
            <a:off x="421196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94" name="Straight Connector 2393">
            <a:extLst>
              <a:ext uri="{FF2B5EF4-FFF2-40B4-BE49-F238E27FC236}">
                <a16:creationId xmlns:a16="http://schemas.microsoft.com/office/drawing/2014/main" id="{614B4E77-391E-4F99-9EA0-03A2CFFC396E}"/>
              </a:ext>
            </a:extLst>
          </p:cNvPr>
          <p:cNvCxnSpPr/>
          <p:nvPr/>
        </p:nvCxnSpPr>
        <p:spPr>
          <a:xfrm>
            <a:off x="428396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5" name="Straight Connector 2394">
            <a:extLst>
              <a:ext uri="{FF2B5EF4-FFF2-40B4-BE49-F238E27FC236}">
                <a16:creationId xmlns:a16="http://schemas.microsoft.com/office/drawing/2014/main" id="{804D21D2-BAE5-4A88-BD79-03144B3EAD99}"/>
              </a:ext>
            </a:extLst>
          </p:cNvPr>
          <p:cNvCxnSpPr/>
          <p:nvPr/>
        </p:nvCxnSpPr>
        <p:spPr>
          <a:xfrm>
            <a:off x="421196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6" name="Rectangle 2395">
            <a:extLst>
              <a:ext uri="{FF2B5EF4-FFF2-40B4-BE49-F238E27FC236}">
                <a16:creationId xmlns:a16="http://schemas.microsoft.com/office/drawing/2014/main" id="{2C233787-88FD-4450-986D-53D1B38BAF85}"/>
              </a:ext>
            </a:extLst>
          </p:cNvPr>
          <p:cNvSpPr/>
          <p:nvPr/>
        </p:nvSpPr>
        <p:spPr>
          <a:xfrm>
            <a:off x="442798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97" name="Straight Connector 2396">
            <a:extLst>
              <a:ext uri="{FF2B5EF4-FFF2-40B4-BE49-F238E27FC236}">
                <a16:creationId xmlns:a16="http://schemas.microsoft.com/office/drawing/2014/main" id="{64D563C7-970F-423F-AC22-376EE91DD61C}"/>
              </a:ext>
            </a:extLst>
          </p:cNvPr>
          <p:cNvCxnSpPr/>
          <p:nvPr/>
        </p:nvCxnSpPr>
        <p:spPr>
          <a:xfrm>
            <a:off x="449999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8" name="Straight Connector 2397">
            <a:extLst>
              <a:ext uri="{FF2B5EF4-FFF2-40B4-BE49-F238E27FC236}">
                <a16:creationId xmlns:a16="http://schemas.microsoft.com/office/drawing/2014/main" id="{36B3D172-A768-4CAF-85EC-12E6A04E2BC4}"/>
              </a:ext>
            </a:extLst>
          </p:cNvPr>
          <p:cNvCxnSpPr/>
          <p:nvPr/>
        </p:nvCxnSpPr>
        <p:spPr>
          <a:xfrm>
            <a:off x="442798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9" name="Rectangle 2398">
            <a:extLst>
              <a:ext uri="{FF2B5EF4-FFF2-40B4-BE49-F238E27FC236}">
                <a16:creationId xmlns:a16="http://schemas.microsoft.com/office/drawing/2014/main" id="{0DEC1169-9961-4A6C-AD86-58A81C6314C5}"/>
              </a:ext>
            </a:extLst>
          </p:cNvPr>
          <p:cNvSpPr/>
          <p:nvPr/>
        </p:nvSpPr>
        <p:spPr>
          <a:xfrm>
            <a:off x="442798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0" name="Straight Connector 2399">
            <a:extLst>
              <a:ext uri="{FF2B5EF4-FFF2-40B4-BE49-F238E27FC236}">
                <a16:creationId xmlns:a16="http://schemas.microsoft.com/office/drawing/2014/main" id="{EAEA0DB4-4A6D-4350-A21B-F415F576FD43}"/>
              </a:ext>
            </a:extLst>
          </p:cNvPr>
          <p:cNvCxnSpPr/>
          <p:nvPr/>
        </p:nvCxnSpPr>
        <p:spPr>
          <a:xfrm>
            <a:off x="449999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1" name="Straight Connector 2400">
            <a:extLst>
              <a:ext uri="{FF2B5EF4-FFF2-40B4-BE49-F238E27FC236}">
                <a16:creationId xmlns:a16="http://schemas.microsoft.com/office/drawing/2014/main" id="{D82F3621-78C3-4E4D-A0EC-731E1EC8E47B}"/>
              </a:ext>
            </a:extLst>
          </p:cNvPr>
          <p:cNvCxnSpPr/>
          <p:nvPr/>
        </p:nvCxnSpPr>
        <p:spPr>
          <a:xfrm>
            <a:off x="442798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2" name="Rectangle 2401">
            <a:extLst>
              <a:ext uri="{FF2B5EF4-FFF2-40B4-BE49-F238E27FC236}">
                <a16:creationId xmlns:a16="http://schemas.microsoft.com/office/drawing/2014/main" id="{512B8F74-DA9B-4F73-AE82-A573F1F20716}"/>
              </a:ext>
            </a:extLst>
          </p:cNvPr>
          <p:cNvSpPr/>
          <p:nvPr/>
        </p:nvSpPr>
        <p:spPr>
          <a:xfrm>
            <a:off x="442798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3" name="Straight Connector 2402">
            <a:extLst>
              <a:ext uri="{FF2B5EF4-FFF2-40B4-BE49-F238E27FC236}">
                <a16:creationId xmlns:a16="http://schemas.microsoft.com/office/drawing/2014/main" id="{18D8F4D2-23F0-4ECC-8B72-8ABBDB1A723D}"/>
              </a:ext>
            </a:extLst>
          </p:cNvPr>
          <p:cNvCxnSpPr/>
          <p:nvPr/>
        </p:nvCxnSpPr>
        <p:spPr>
          <a:xfrm>
            <a:off x="449999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Straight Connector 2403">
            <a:extLst>
              <a:ext uri="{FF2B5EF4-FFF2-40B4-BE49-F238E27FC236}">
                <a16:creationId xmlns:a16="http://schemas.microsoft.com/office/drawing/2014/main" id="{B8E4DB26-2898-483A-96AB-DD5784DDF67B}"/>
              </a:ext>
            </a:extLst>
          </p:cNvPr>
          <p:cNvCxnSpPr/>
          <p:nvPr/>
        </p:nvCxnSpPr>
        <p:spPr>
          <a:xfrm>
            <a:off x="442798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5" name="Rectangle 2404">
            <a:extLst>
              <a:ext uri="{FF2B5EF4-FFF2-40B4-BE49-F238E27FC236}">
                <a16:creationId xmlns:a16="http://schemas.microsoft.com/office/drawing/2014/main" id="{587EE5C7-4053-4279-9579-C04AAF2261CF}"/>
              </a:ext>
            </a:extLst>
          </p:cNvPr>
          <p:cNvSpPr/>
          <p:nvPr/>
        </p:nvSpPr>
        <p:spPr>
          <a:xfrm>
            <a:off x="464400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6" name="Straight Connector 2405">
            <a:extLst>
              <a:ext uri="{FF2B5EF4-FFF2-40B4-BE49-F238E27FC236}">
                <a16:creationId xmlns:a16="http://schemas.microsoft.com/office/drawing/2014/main" id="{E52A7CD9-866C-4C40-9EFB-BF7853ED94D8}"/>
              </a:ext>
            </a:extLst>
          </p:cNvPr>
          <p:cNvCxnSpPr/>
          <p:nvPr/>
        </p:nvCxnSpPr>
        <p:spPr>
          <a:xfrm>
            <a:off x="471601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7" name="Straight Connector 2406">
            <a:extLst>
              <a:ext uri="{FF2B5EF4-FFF2-40B4-BE49-F238E27FC236}">
                <a16:creationId xmlns:a16="http://schemas.microsoft.com/office/drawing/2014/main" id="{DC8F7FC7-2D6B-477B-A76B-0E7CE649066C}"/>
              </a:ext>
            </a:extLst>
          </p:cNvPr>
          <p:cNvCxnSpPr/>
          <p:nvPr/>
        </p:nvCxnSpPr>
        <p:spPr>
          <a:xfrm>
            <a:off x="464400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8" name="Rectangle 2407">
            <a:extLst>
              <a:ext uri="{FF2B5EF4-FFF2-40B4-BE49-F238E27FC236}">
                <a16:creationId xmlns:a16="http://schemas.microsoft.com/office/drawing/2014/main" id="{CF920341-3DD4-466B-A50B-7D3370BABCA9}"/>
              </a:ext>
            </a:extLst>
          </p:cNvPr>
          <p:cNvSpPr/>
          <p:nvPr/>
        </p:nvSpPr>
        <p:spPr>
          <a:xfrm>
            <a:off x="464400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9" name="Straight Connector 2408">
            <a:extLst>
              <a:ext uri="{FF2B5EF4-FFF2-40B4-BE49-F238E27FC236}">
                <a16:creationId xmlns:a16="http://schemas.microsoft.com/office/drawing/2014/main" id="{B981C669-F5CC-4B6A-9A0D-D6D10B472540}"/>
              </a:ext>
            </a:extLst>
          </p:cNvPr>
          <p:cNvCxnSpPr/>
          <p:nvPr/>
        </p:nvCxnSpPr>
        <p:spPr>
          <a:xfrm>
            <a:off x="471601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0" name="Straight Connector 2409">
            <a:extLst>
              <a:ext uri="{FF2B5EF4-FFF2-40B4-BE49-F238E27FC236}">
                <a16:creationId xmlns:a16="http://schemas.microsoft.com/office/drawing/2014/main" id="{A7538EE2-526A-481B-94A6-4B66C335AA5E}"/>
              </a:ext>
            </a:extLst>
          </p:cNvPr>
          <p:cNvCxnSpPr/>
          <p:nvPr/>
        </p:nvCxnSpPr>
        <p:spPr>
          <a:xfrm>
            <a:off x="464400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1" name="Rectangle 2410">
            <a:extLst>
              <a:ext uri="{FF2B5EF4-FFF2-40B4-BE49-F238E27FC236}">
                <a16:creationId xmlns:a16="http://schemas.microsoft.com/office/drawing/2014/main" id="{7965F4CA-AC61-4255-BF0E-22366E044664}"/>
              </a:ext>
            </a:extLst>
          </p:cNvPr>
          <p:cNvSpPr/>
          <p:nvPr/>
        </p:nvSpPr>
        <p:spPr>
          <a:xfrm>
            <a:off x="464400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12" name="Straight Connector 2411">
            <a:extLst>
              <a:ext uri="{FF2B5EF4-FFF2-40B4-BE49-F238E27FC236}">
                <a16:creationId xmlns:a16="http://schemas.microsoft.com/office/drawing/2014/main" id="{141E8507-1910-40F7-BC14-EA73DA2D8116}"/>
              </a:ext>
            </a:extLst>
          </p:cNvPr>
          <p:cNvCxnSpPr/>
          <p:nvPr/>
        </p:nvCxnSpPr>
        <p:spPr>
          <a:xfrm>
            <a:off x="471601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3" name="Straight Connector 2412">
            <a:extLst>
              <a:ext uri="{FF2B5EF4-FFF2-40B4-BE49-F238E27FC236}">
                <a16:creationId xmlns:a16="http://schemas.microsoft.com/office/drawing/2014/main" id="{A6731275-8AF3-416D-B5B1-3B3E1EE02725}"/>
              </a:ext>
            </a:extLst>
          </p:cNvPr>
          <p:cNvCxnSpPr/>
          <p:nvPr/>
        </p:nvCxnSpPr>
        <p:spPr>
          <a:xfrm>
            <a:off x="464400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4" name="Rectangle 2413">
            <a:extLst>
              <a:ext uri="{FF2B5EF4-FFF2-40B4-BE49-F238E27FC236}">
                <a16:creationId xmlns:a16="http://schemas.microsoft.com/office/drawing/2014/main" id="{2C212949-6538-43A1-B9C9-1BFF1E487548}"/>
              </a:ext>
            </a:extLst>
          </p:cNvPr>
          <p:cNvSpPr/>
          <p:nvPr/>
        </p:nvSpPr>
        <p:spPr>
          <a:xfrm>
            <a:off x="486003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15" name="Straight Connector 2414">
            <a:extLst>
              <a:ext uri="{FF2B5EF4-FFF2-40B4-BE49-F238E27FC236}">
                <a16:creationId xmlns:a16="http://schemas.microsoft.com/office/drawing/2014/main" id="{0A73CCAC-A72E-4EB7-A6BC-EA4FA9774955}"/>
              </a:ext>
            </a:extLst>
          </p:cNvPr>
          <p:cNvCxnSpPr/>
          <p:nvPr/>
        </p:nvCxnSpPr>
        <p:spPr>
          <a:xfrm>
            <a:off x="493204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6" name="Straight Connector 2415">
            <a:extLst>
              <a:ext uri="{FF2B5EF4-FFF2-40B4-BE49-F238E27FC236}">
                <a16:creationId xmlns:a16="http://schemas.microsoft.com/office/drawing/2014/main" id="{DE2118F1-48D3-4566-AFBC-19CF2A0178F6}"/>
              </a:ext>
            </a:extLst>
          </p:cNvPr>
          <p:cNvCxnSpPr/>
          <p:nvPr/>
        </p:nvCxnSpPr>
        <p:spPr>
          <a:xfrm>
            <a:off x="486003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7" name="Rectangle 2416">
            <a:extLst>
              <a:ext uri="{FF2B5EF4-FFF2-40B4-BE49-F238E27FC236}">
                <a16:creationId xmlns:a16="http://schemas.microsoft.com/office/drawing/2014/main" id="{2D0FA5D8-4EF5-4844-9C35-25AE850304A7}"/>
              </a:ext>
            </a:extLst>
          </p:cNvPr>
          <p:cNvSpPr/>
          <p:nvPr/>
        </p:nvSpPr>
        <p:spPr>
          <a:xfrm>
            <a:off x="486003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18" name="Straight Connector 2417">
            <a:extLst>
              <a:ext uri="{FF2B5EF4-FFF2-40B4-BE49-F238E27FC236}">
                <a16:creationId xmlns:a16="http://schemas.microsoft.com/office/drawing/2014/main" id="{271C9E2F-B534-4246-8C63-05E6C4BFA040}"/>
              </a:ext>
            </a:extLst>
          </p:cNvPr>
          <p:cNvCxnSpPr/>
          <p:nvPr/>
        </p:nvCxnSpPr>
        <p:spPr>
          <a:xfrm>
            <a:off x="493204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9" name="Straight Connector 2418">
            <a:extLst>
              <a:ext uri="{FF2B5EF4-FFF2-40B4-BE49-F238E27FC236}">
                <a16:creationId xmlns:a16="http://schemas.microsoft.com/office/drawing/2014/main" id="{69C651EC-0971-4EF1-96A0-161AC4958F5D}"/>
              </a:ext>
            </a:extLst>
          </p:cNvPr>
          <p:cNvCxnSpPr/>
          <p:nvPr/>
        </p:nvCxnSpPr>
        <p:spPr>
          <a:xfrm>
            <a:off x="486003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0" name="Rectangle 2419">
            <a:extLst>
              <a:ext uri="{FF2B5EF4-FFF2-40B4-BE49-F238E27FC236}">
                <a16:creationId xmlns:a16="http://schemas.microsoft.com/office/drawing/2014/main" id="{3C0BA4C9-8A0A-4043-AC10-F64D4E18391B}"/>
              </a:ext>
            </a:extLst>
          </p:cNvPr>
          <p:cNvSpPr/>
          <p:nvPr/>
        </p:nvSpPr>
        <p:spPr>
          <a:xfrm>
            <a:off x="486003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21" name="Straight Connector 2420">
            <a:extLst>
              <a:ext uri="{FF2B5EF4-FFF2-40B4-BE49-F238E27FC236}">
                <a16:creationId xmlns:a16="http://schemas.microsoft.com/office/drawing/2014/main" id="{6DFFD59C-566F-45F5-B045-7082164A03B9}"/>
              </a:ext>
            </a:extLst>
          </p:cNvPr>
          <p:cNvCxnSpPr/>
          <p:nvPr/>
        </p:nvCxnSpPr>
        <p:spPr>
          <a:xfrm>
            <a:off x="493204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2" name="Straight Connector 2421">
            <a:extLst>
              <a:ext uri="{FF2B5EF4-FFF2-40B4-BE49-F238E27FC236}">
                <a16:creationId xmlns:a16="http://schemas.microsoft.com/office/drawing/2014/main" id="{5CCBE5C7-EF8E-48AE-BA56-14FDD00498C9}"/>
              </a:ext>
            </a:extLst>
          </p:cNvPr>
          <p:cNvCxnSpPr/>
          <p:nvPr/>
        </p:nvCxnSpPr>
        <p:spPr>
          <a:xfrm>
            <a:off x="486003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" name="Rectangle 2425">
            <a:extLst>
              <a:ext uri="{FF2B5EF4-FFF2-40B4-BE49-F238E27FC236}">
                <a16:creationId xmlns:a16="http://schemas.microsoft.com/office/drawing/2014/main" id="{9E815183-14B9-441C-983C-194EA419CD84}"/>
              </a:ext>
            </a:extLst>
          </p:cNvPr>
          <p:cNvSpPr/>
          <p:nvPr/>
        </p:nvSpPr>
        <p:spPr>
          <a:xfrm>
            <a:off x="754402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27" name="Straight Connector 2426">
            <a:extLst>
              <a:ext uri="{FF2B5EF4-FFF2-40B4-BE49-F238E27FC236}">
                <a16:creationId xmlns:a16="http://schemas.microsoft.com/office/drawing/2014/main" id="{E730D6AD-F679-4AD5-9048-44D2186EE654}"/>
              </a:ext>
            </a:extLst>
          </p:cNvPr>
          <p:cNvCxnSpPr/>
          <p:nvPr/>
        </p:nvCxnSpPr>
        <p:spPr>
          <a:xfrm>
            <a:off x="826410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8" name="Straight Connector 2427">
            <a:extLst>
              <a:ext uri="{FF2B5EF4-FFF2-40B4-BE49-F238E27FC236}">
                <a16:creationId xmlns:a16="http://schemas.microsoft.com/office/drawing/2014/main" id="{B30B9DDD-3CFD-4FDD-BC5A-917B11CCE889}"/>
              </a:ext>
            </a:extLst>
          </p:cNvPr>
          <p:cNvCxnSpPr/>
          <p:nvPr/>
        </p:nvCxnSpPr>
        <p:spPr>
          <a:xfrm>
            <a:off x="754402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9" name="Rectangle 2428">
            <a:extLst>
              <a:ext uri="{FF2B5EF4-FFF2-40B4-BE49-F238E27FC236}">
                <a16:creationId xmlns:a16="http://schemas.microsoft.com/office/drawing/2014/main" id="{52433E7F-EC12-4CA4-8CCD-3AEB0BED58A0}"/>
              </a:ext>
            </a:extLst>
          </p:cNvPr>
          <p:cNvSpPr/>
          <p:nvPr/>
        </p:nvSpPr>
        <p:spPr>
          <a:xfrm>
            <a:off x="970426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30" name="Straight Connector 2429">
            <a:extLst>
              <a:ext uri="{FF2B5EF4-FFF2-40B4-BE49-F238E27FC236}">
                <a16:creationId xmlns:a16="http://schemas.microsoft.com/office/drawing/2014/main" id="{D590C087-FD9B-4610-98D0-4BE8DC138919}"/>
              </a:ext>
            </a:extLst>
          </p:cNvPr>
          <p:cNvCxnSpPr/>
          <p:nvPr/>
        </p:nvCxnSpPr>
        <p:spPr>
          <a:xfrm>
            <a:off x="1042434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Straight Connector 2450">
            <a:extLst>
              <a:ext uri="{FF2B5EF4-FFF2-40B4-BE49-F238E27FC236}">
                <a16:creationId xmlns:a16="http://schemas.microsoft.com/office/drawing/2014/main" id="{00ADC4CB-9F87-4EF0-88CE-8A89665B4139}"/>
              </a:ext>
            </a:extLst>
          </p:cNvPr>
          <p:cNvCxnSpPr/>
          <p:nvPr/>
        </p:nvCxnSpPr>
        <p:spPr>
          <a:xfrm>
            <a:off x="970426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2" name="Rectangle 2451">
            <a:extLst>
              <a:ext uri="{FF2B5EF4-FFF2-40B4-BE49-F238E27FC236}">
                <a16:creationId xmlns:a16="http://schemas.microsoft.com/office/drawing/2014/main" id="{BA35CEBE-5D19-4375-B147-589573DA7116}"/>
              </a:ext>
            </a:extLst>
          </p:cNvPr>
          <p:cNvSpPr/>
          <p:nvPr/>
        </p:nvSpPr>
        <p:spPr>
          <a:xfrm>
            <a:off x="1186450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53" name="Straight Connector 2452">
            <a:extLst>
              <a:ext uri="{FF2B5EF4-FFF2-40B4-BE49-F238E27FC236}">
                <a16:creationId xmlns:a16="http://schemas.microsoft.com/office/drawing/2014/main" id="{7D6C0043-8FB8-46D8-9515-F772440D6E46}"/>
              </a:ext>
            </a:extLst>
          </p:cNvPr>
          <p:cNvCxnSpPr/>
          <p:nvPr/>
        </p:nvCxnSpPr>
        <p:spPr>
          <a:xfrm>
            <a:off x="1258458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Straight Connector 2453">
            <a:extLst>
              <a:ext uri="{FF2B5EF4-FFF2-40B4-BE49-F238E27FC236}">
                <a16:creationId xmlns:a16="http://schemas.microsoft.com/office/drawing/2014/main" id="{F22E2D65-E90F-4BB6-BD8D-FE96AAEB0C75}"/>
              </a:ext>
            </a:extLst>
          </p:cNvPr>
          <p:cNvCxnSpPr/>
          <p:nvPr/>
        </p:nvCxnSpPr>
        <p:spPr>
          <a:xfrm>
            <a:off x="1186450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5" name="Rectangle 2454">
            <a:extLst>
              <a:ext uri="{FF2B5EF4-FFF2-40B4-BE49-F238E27FC236}">
                <a16:creationId xmlns:a16="http://schemas.microsoft.com/office/drawing/2014/main" id="{D3854B38-B3FB-4A1F-8E00-92F127C77371}"/>
              </a:ext>
            </a:extLst>
          </p:cNvPr>
          <p:cNvSpPr/>
          <p:nvPr/>
        </p:nvSpPr>
        <p:spPr>
          <a:xfrm>
            <a:off x="1402474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56" name="Straight Connector 2455">
            <a:extLst>
              <a:ext uri="{FF2B5EF4-FFF2-40B4-BE49-F238E27FC236}">
                <a16:creationId xmlns:a16="http://schemas.microsoft.com/office/drawing/2014/main" id="{A2E4D51E-3CE2-4A2D-8378-96F9AFE08938}"/>
              </a:ext>
            </a:extLst>
          </p:cNvPr>
          <p:cNvCxnSpPr/>
          <p:nvPr/>
        </p:nvCxnSpPr>
        <p:spPr>
          <a:xfrm>
            <a:off x="1474482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5" name="Straight Connector 2474">
            <a:extLst>
              <a:ext uri="{FF2B5EF4-FFF2-40B4-BE49-F238E27FC236}">
                <a16:creationId xmlns:a16="http://schemas.microsoft.com/office/drawing/2014/main" id="{178A4A98-A41A-403B-883E-67F9F2107A91}"/>
              </a:ext>
            </a:extLst>
          </p:cNvPr>
          <p:cNvCxnSpPr/>
          <p:nvPr/>
        </p:nvCxnSpPr>
        <p:spPr>
          <a:xfrm>
            <a:off x="1402474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6" name="Rectangle 2475">
            <a:extLst>
              <a:ext uri="{FF2B5EF4-FFF2-40B4-BE49-F238E27FC236}">
                <a16:creationId xmlns:a16="http://schemas.microsoft.com/office/drawing/2014/main" id="{A6B50E9C-0FEB-4A75-8DA7-5D82C13047C7}"/>
              </a:ext>
            </a:extLst>
          </p:cNvPr>
          <p:cNvSpPr/>
          <p:nvPr/>
        </p:nvSpPr>
        <p:spPr>
          <a:xfrm>
            <a:off x="1618498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77" name="Straight Connector 2476">
            <a:extLst>
              <a:ext uri="{FF2B5EF4-FFF2-40B4-BE49-F238E27FC236}">
                <a16:creationId xmlns:a16="http://schemas.microsoft.com/office/drawing/2014/main" id="{90DFEC2C-A232-480A-8FDE-2FA1151B7F65}"/>
              </a:ext>
            </a:extLst>
          </p:cNvPr>
          <p:cNvCxnSpPr/>
          <p:nvPr/>
        </p:nvCxnSpPr>
        <p:spPr>
          <a:xfrm>
            <a:off x="1690506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8" name="Straight Connector 2477">
            <a:extLst>
              <a:ext uri="{FF2B5EF4-FFF2-40B4-BE49-F238E27FC236}">
                <a16:creationId xmlns:a16="http://schemas.microsoft.com/office/drawing/2014/main" id="{D4D24A01-4052-478F-89B3-6CA76A39F6F6}"/>
              </a:ext>
            </a:extLst>
          </p:cNvPr>
          <p:cNvCxnSpPr/>
          <p:nvPr/>
        </p:nvCxnSpPr>
        <p:spPr>
          <a:xfrm>
            <a:off x="1618498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Rectangle 2478">
            <a:extLst>
              <a:ext uri="{FF2B5EF4-FFF2-40B4-BE49-F238E27FC236}">
                <a16:creationId xmlns:a16="http://schemas.microsoft.com/office/drawing/2014/main" id="{35CE2BE9-8BD9-4AF4-9A96-FE2825871885}"/>
              </a:ext>
            </a:extLst>
          </p:cNvPr>
          <p:cNvSpPr/>
          <p:nvPr/>
        </p:nvSpPr>
        <p:spPr>
          <a:xfrm>
            <a:off x="1834522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80" name="Straight Connector 2479">
            <a:extLst>
              <a:ext uri="{FF2B5EF4-FFF2-40B4-BE49-F238E27FC236}">
                <a16:creationId xmlns:a16="http://schemas.microsoft.com/office/drawing/2014/main" id="{847D3CCD-D1C2-4260-B93F-DB01EF6635A6}"/>
              </a:ext>
            </a:extLst>
          </p:cNvPr>
          <p:cNvCxnSpPr/>
          <p:nvPr/>
        </p:nvCxnSpPr>
        <p:spPr>
          <a:xfrm>
            <a:off x="1906530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9" name="Straight Connector 2498">
            <a:extLst>
              <a:ext uri="{FF2B5EF4-FFF2-40B4-BE49-F238E27FC236}">
                <a16:creationId xmlns:a16="http://schemas.microsoft.com/office/drawing/2014/main" id="{EBC77BC7-D200-478C-A547-53ABB38FBCC3}"/>
              </a:ext>
            </a:extLst>
          </p:cNvPr>
          <p:cNvCxnSpPr/>
          <p:nvPr/>
        </p:nvCxnSpPr>
        <p:spPr>
          <a:xfrm>
            <a:off x="1834522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0" name="Rectangle 2499">
            <a:extLst>
              <a:ext uri="{FF2B5EF4-FFF2-40B4-BE49-F238E27FC236}">
                <a16:creationId xmlns:a16="http://schemas.microsoft.com/office/drawing/2014/main" id="{1F799CC2-BA84-4F32-8A53-CFCBD59B754D}"/>
              </a:ext>
            </a:extLst>
          </p:cNvPr>
          <p:cNvSpPr/>
          <p:nvPr/>
        </p:nvSpPr>
        <p:spPr>
          <a:xfrm>
            <a:off x="2050546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01" name="Straight Connector 2500">
            <a:extLst>
              <a:ext uri="{FF2B5EF4-FFF2-40B4-BE49-F238E27FC236}">
                <a16:creationId xmlns:a16="http://schemas.microsoft.com/office/drawing/2014/main" id="{F8EF0C8A-88DA-423C-812F-C11D93CDAC8A}"/>
              </a:ext>
            </a:extLst>
          </p:cNvPr>
          <p:cNvCxnSpPr/>
          <p:nvPr/>
        </p:nvCxnSpPr>
        <p:spPr>
          <a:xfrm>
            <a:off x="2122554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2" name="Straight Connector 2501">
            <a:extLst>
              <a:ext uri="{FF2B5EF4-FFF2-40B4-BE49-F238E27FC236}">
                <a16:creationId xmlns:a16="http://schemas.microsoft.com/office/drawing/2014/main" id="{01D8793E-EF02-4D29-9F17-23BB2CC0589D}"/>
              </a:ext>
            </a:extLst>
          </p:cNvPr>
          <p:cNvCxnSpPr/>
          <p:nvPr/>
        </p:nvCxnSpPr>
        <p:spPr>
          <a:xfrm>
            <a:off x="2050546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3" name="Rectangle 2502">
            <a:extLst>
              <a:ext uri="{FF2B5EF4-FFF2-40B4-BE49-F238E27FC236}">
                <a16:creationId xmlns:a16="http://schemas.microsoft.com/office/drawing/2014/main" id="{4327D405-116C-4BBC-8E37-38F34A81EFDF}"/>
              </a:ext>
            </a:extLst>
          </p:cNvPr>
          <p:cNvSpPr/>
          <p:nvPr/>
        </p:nvSpPr>
        <p:spPr>
          <a:xfrm>
            <a:off x="2266570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04" name="Straight Connector 2503">
            <a:extLst>
              <a:ext uri="{FF2B5EF4-FFF2-40B4-BE49-F238E27FC236}">
                <a16:creationId xmlns:a16="http://schemas.microsoft.com/office/drawing/2014/main" id="{4E537FFF-9AEF-4132-A0B8-322DB325D259}"/>
              </a:ext>
            </a:extLst>
          </p:cNvPr>
          <p:cNvCxnSpPr/>
          <p:nvPr/>
        </p:nvCxnSpPr>
        <p:spPr>
          <a:xfrm>
            <a:off x="2338578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3" name="Straight Connector 2522">
            <a:extLst>
              <a:ext uri="{FF2B5EF4-FFF2-40B4-BE49-F238E27FC236}">
                <a16:creationId xmlns:a16="http://schemas.microsoft.com/office/drawing/2014/main" id="{4774B22C-2DB3-49F4-957A-921481C58890}"/>
              </a:ext>
            </a:extLst>
          </p:cNvPr>
          <p:cNvCxnSpPr/>
          <p:nvPr/>
        </p:nvCxnSpPr>
        <p:spPr>
          <a:xfrm>
            <a:off x="2266570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5" name="Rectangle 2524">
            <a:extLst>
              <a:ext uri="{FF2B5EF4-FFF2-40B4-BE49-F238E27FC236}">
                <a16:creationId xmlns:a16="http://schemas.microsoft.com/office/drawing/2014/main" id="{886FA774-2A3A-4C75-8E95-A43B8AD69FAB}"/>
              </a:ext>
            </a:extLst>
          </p:cNvPr>
          <p:cNvSpPr/>
          <p:nvPr/>
        </p:nvSpPr>
        <p:spPr>
          <a:xfrm>
            <a:off x="2482594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26" name="Straight Connector 2525">
            <a:extLst>
              <a:ext uri="{FF2B5EF4-FFF2-40B4-BE49-F238E27FC236}">
                <a16:creationId xmlns:a16="http://schemas.microsoft.com/office/drawing/2014/main" id="{E66FC293-40CF-479A-B6B9-F37AE3AB6462}"/>
              </a:ext>
            </a:extLst>
          </p:cNvPr>
          <p:cNvCxnSpPr/>
          <p:nvPr/>
        </p:nvCxnSpPr>
        <p:spPr>
          <a:xfrm>
            <a:off x="2554602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7" name="Straight Connector 2526">
            <a:extLst>
              <a:ext uri="{FF2B5EF4-FFF2-40B4-BE49-F238E27FC236}">
                <a16:creationId xmlns:a16="http://schemas.microsoft.com/office/drawing/2014/main" id="{458AF665-E380-4416-A54C-70145B44A70C}"/>
              </a:ext>
            </a:extLst>
          </p:cNvPr>
          <p:cNvCxnSpPr/>
          <p:nvPr/>
        </p:nvCxnSpPr>
        <p:spPr>
          <a:xfrm>
            <a:off x="2482594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8" name="Rectangle 2527">
            <a:extLst>
              <a:ext uri="{FF2B5EF4-FFF2-40B4-BE49-F238E27FC236}">
                <a16:creationId xmlns:a16="http://schemas.microsoft.com/office/drawing/2014/main" id="{EF2B355B-4751-4BE9-9C34-2DDD9FB9BF0C}"/>
              </a:ext>
            </a:extLst>
          </p:cNvPr>
          <p:cNvSpPr/>
          <p:nvPr/>
        </p:nvSpPr>
        <p:spPr>
          <a:xfrm>
            <a:off x="2698618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47" name="Straight Connector 2546">
            <a:extLst>
              <a:ext uri="{FF2B5EF4-FFF2-40B4-BE49-F238E27FC236}">
                <a16:creationId xmlns:a16="http://schemas.microsoft.com/office/drawing/2014/main" id="{7E135288-02A1-4B21-9795-3AE1EE6C1458}"/>
              </a:ext>
            </a:extLst>
          </p:cNvPr>
          <p:cNvCxnSpPr/>
          <p:nvPr/>
        </p:nvCxnSpPr>
        <p:spPr>
          <a:xfrm>
            <a:off x="2770626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8" name="Straight Connector 2547">
            <a:extLst>
              <a:ext uri="{FF2B5EF4-FFF2-40B4-BE49-F238E27FC236}">
                <a16:creationId xmlns:a16="http://schemas.microsoft.com/office/drawing/2014/main" id="{AA555A9E-67D4-4E45-87AD-EE2CA5AE4390}"/>
              </a:ext>
            </a:extLst>
          </p:cNvPr>
          <p:cNvCxnSpPr/>
          <p:nvPr/>
        </p:nvCxnSpPr>
        <p:spPr>
          <a:xfrm>
            <a:off x="2698618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9" name="Rectangle 2548">
            <a:extLst>
              <a:ext uri="{FF2B5EF4-FFF2-40B4-BE49-F238E27FC236}">
                <a16:creationId xmlns:a16="http://schemas.microsoft.com/office/drawing/2014/main" id="{116F0583-E7DB-46C0-B9F6-F9C003458A8F}"/>
              </a:ext>
            </a:extLst>
          </p:cNvPr>
          <p:cNvSpPr/>
          <p:nvPr/>
        </p:nvSpPr>
        <p:spPr>
          <a:xfrm>
            <a:off x="2914642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50" name="Straight Connector 2549">
            <a:extLst>
              <a:ext uri="{FF2B5EF4-FFF2-40B4-BE49-F238E27FC236}">
                <a16:creationId xmlns:a16="http://schemas.microsoft.com/office/drawing/2014/main" id="{BBB47DA3-9539-48EA-9F9A-BBA9F93F80AF}"/>
              </a:ext>
            </a:extLst>
          </p:cNvPr>
          <p:cNvCxnSpPr/>
          <p:nvPr/>
        </p:nvCxnSpPr>
        <p:spPr>
          <a:xfrm>
            <a:off x="2986650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1" name="Straight Connector 2550">
            <a:extLst>
              <a:ext uri="{FF2B5EF4-FFF2-40B4-BE49-F238E27FC236}">
                <a16:creationId xmlns:a16="http://schemas.microsoft.com/office/drawing/2014/main" id="{16A95D53-D550-41DE-8AA0-70720FFB138E}"/>
              </a:ext>
            </a:extLst>
          </p:cNvPr>
          <p:cNvCxnSpPr/>
          <p:nvPr/>
        </p:nvCxnSpPr>
        <p:spPr>
          <a:xfrm>
            <a:off x="2914642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2" name="Rectangle 2551">
            <a:extLst>
              <a:ext uri="{FF2B5EF4-FFF2-40B4-BE49-F238E27FC236}">
                <a16:creationId xmlns:a16="http://schemas.microsoft.com/office/drawing/2014/main" id="{5387833E-2C89-47B6-B379-2A90CC9ACB79}"/>
              </a:ext>
            </a:extLst>
          </p:cNvPr>
          <p:cNvSpPr/>
          <p:nvPr/>
        </p:nvSpPr>
        <p:spPr>
          <a:xfrm>
            <a:off x="3130666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71" name="Straight Connector 2570">
            <a:extLst>
              <a:ext uri="{FF2B5EF4-FFF2-40B4-BE49-F238E27FC236}">
                <a16:creationId xmlns:a16="http://schemas.microsoft.com/office/drawing/2014/main" id="{5EFB79B9-EEA2-445F-96D4-3894C40FA8C8}"/>
              </a:ext>
            </a:extLst>
          </p:cNvPr>
          <p:cNvCxnSpPr/>
          <p:nvPr/>
        </p:nvCxnSpPr>
        <p:spPr>
          <a:xfrm>
            <a:off x="3202674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" name="Straight Connector 2571">
            <a:extLst>
              <a:ext uri="{FF2B5EF4-FFF2-40B4-BE49-F238E27FC236}">
                <a16:creationId xmlns:a16="http://schemas.microsoft.com/office/drawing/2014/main" id="{BD8F8E2D-CE30-4BE1-A2BF-D67F9D47EAEA}"/>
              </a:ext>
            </a:extLst>
          </p:cNvPr>
          <p:cNvCxnSpPr/>
          <p:nvPr/>
        </p:nvCxnSpPr>
        <p:spPr>
          <a:xfrm>
            <a:off x="3130666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3" name="Rectangle 2572">
            <a:extLst>
              <a:ext uri="{FF2B5EF4-FFF2-40B4-BE49-F238E27FC236}">
                <a16:creationId xmlns:a16="http://schemas.microsoft.com/office/drawing/2014/main" id="{8C48BDAE-D855-4ED7-A5E5-835A75D05572}"/>
              </a:ext>
            </a:extLst>
          </p:cNvPr>
          <p:cNvSpPr/>
          <p:nvPr/>
        </p:nvSpPr>
        <p:spPr>
          <a:xfrm>
            <a:off x="3346690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74" name="Straight Connector 2573">
            <a:extLst>
              <a:ext uri="{FF2B5EF4-FFF2-40B4-BE49-F238E27FC236}">
                <a16:creationId xmlns:a16="http://schemas.microsoft.com/office/drawing/2014/main" id="{88EF6E15-9716-48E6-949E-5417099AA088}"/>
              </a:ext>
            </a:extLst>
          </p:cNvPr>
          <p:cNvCxnSpPr/>
          <p:nvPr/>
        </p:nvCxnSpPr>
        <p:spPr>
          <a:xfrm>
            <a:off x="3418698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5" name="Straight Connector 2574">
            <a:extLst>
              <a:ext uri="{FF2B5EF4-FFF2-40B4-BE49-F238E27FC236}">
                <a16:creationId xmlns:a16="http://schemas.microsoft.com/office/drawing/2014/main" id="{6AF4A1F5-E121-4671-9CD7-A47F6D982F7E}"/>
              </a:ext>
            </a:extLst>
          </p:cNvPr>
          <p:cNvCxnSpPr/>
          <p:nvPr/>
        </p:nvCxnSpPr>
        <p:spPr>
          <a:xfrm>
            <a:off x="3346690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6" name="Rectangle 2575">
            <a:extLst>
              <a:ext uri="{FF2B5EF4-FFF2-40B4-BE49-F238E27FC236}">
                <a16:creationId xmlns:a16="http://schemas.microsoft.com/office/drawing/2014/main" id="{60B4F201-D668-4520-ADFE-5128BD7DC17D}"/>
              </a:ext>
            </a:extLst>
          </p:cNvPr>
          <p:cNvSpPr/>
          <p:nvPr/>
        </p:nvSpPr>
        <p:spPr>
          <a:xfrm>
            <a:off x="3562714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95" name="Straight Connector 2594">
            <a:extLst>
              <a:ext uri="{FF2B5EF4-FFF2-40B4-BE49-F238E27FC236}">
                <a16:creationId xmlns:a16="http://schemas.microsoft.com/office/drawing/2014/main" id="{232B5DEF-8EE3-428C-900E-C54CD0C96D9F}"/>
              </a:ext>
            </a:extLst>
          </p:cNvPr>
          <p:cNvCxnSpPr/>
          <p:nvPr/>
        </p:nvCxnSpPr>
        <p:spPr>
          <a:xfrm>
            <a:off x="3634722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6" name="Straight Connector 2595">
            <a:extLst>
              <a:ext uri="{FF2B5EF4-FFF2-40B4-BE49-F238E27FC236}">
                <a16:creationId xmlns:a16="http://schemas.microsoft.com/office/drawing/2014/main" id="{D9712137-9ACA-447B-831D-04CBC1FDD543}"/>
              </a:ext>
            </a:extLst>
          </p:cNvPr>
          <p:cNvCxnSpPr/>
          <p:nvPr/>
        </p:nvCxnSpPr>
        <p:spPr>
          <a:xfrm>
            <a:off x="3562714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7" name="Rectangle 2596">
            <a:extLst>
              <a:ext uri="{FF2B5EF4-FFF2-40B4-BE49-F238E27FC236}">
                <a16:creationId xmlns:a16="http://schemas.microsoft.com/office/drawing/2014/main" id="{FDC02C04-3E71-47E5-9D0A-2F563588A490}"/>
              </a:ext>
            </a:extLst>
          </p:cNvPr>
          <p:cNvSpPr/>
          <p:nvPr/>
        </p:nvSpPr>
        <p:spPr>
          <a:xfrm>
            <a:off x="3778738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98" name="Straight Connector 2597">
            <a:extLst>
              <a:ext uri="{FF2B5EF4-FFF2-40B4-BE49-F238E27FC236}">
                <a16:creationId xmlns:a16="http://schemas.microsoft.com/office/drawing/2014/main" id="{66282C17-C029-4AB7-858A-4C08FCF6DAE9}"/>
              </a:ext>
            </a:extLst>
          </p:cNvPr>
          <p:cNvCxnSpPr/>
          <p:nvPr/>
        </p:nvCxnSpPr>
        <p:spPr>
          <a:xfrm>
            <a:off x="3850746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9" name="Straight Connector 2598">
            <a:extLst>
              <a:ext uri="{FF2B5EF4-FFF2-40B4-BE49-F238E27FC236}">
                <a16:creationId xmlns:a16="http://schemas.microsoft.com/office/drawing/2014/main" id="{4A330962-BBFF-4EA2-AE44-6CFCA6A8B70B}"/>
              </a:ext>
            </a:extLst>
          </p:cNvPr>
          <p:cNvCxnSpPr/>
          <p:nvPr/>
        </p:nvCxnSpPr>
        <p:spPr>
          <a:xfrm>
            <a:off x="3778738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0" name="Rectangle 2599">
            <a:extLst>
              <a:ext uri="{FF2B5EF4-FFF2-40B4-BE49-F238E27FC236}">
                <a16:creationId xmlns:a16="http://schemas.microsoft.com/office/drawing/2014/main" id="{A87B73D6-9FE4-4711-9A3B-2893682DAE09}"/>
              </a:ext>
            </a:extLst>
          </p:cNvPr>
          <p:cNvSpPr/>
          <p:nvPr/>
        </p:nvSpPr>
        <p:spPr>
          <a:xfrm>
            <a:off x="3994762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19" name="Straight Connector 2618">
            <a:extLst>
              <a:ext uri="{FF2B5EF4-FFF2-40B4-BE49-F238E27FC236}">
                <a16:creationId xmlns:a16="http://schemas.microsoft.com/office/drawing/2014/main" id="{8A3A33B7-6D53-4889-9373-0B9B25CEA6D7}"/>
              </a:ext>
            </a:extLst>
          </p:cNvPr>
          <p:cNvCxnSpPr/>
          <p:nvPr/>
        </p:nvCxnSpPr>
        <p:spPr>
          <a:xfrm>
            <a:off x="4066770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0" name="Straight Connector 2619">
            <a:extLst>
              <a:ext uri="{FF2B5EF4-FFF2-40B4-BE49-F238E27FC236}">
                <a16:creationId xmlns:a16="http://schemas.microsoft.com/office/drawing/2014/main" id="{27EE4F92-E1E3-471B-AE4B-AA93979B2226}"/>
              </a:ext>
            </a:extLst>
          </p:cNvPr>
          <p:cNvCxnSpPr/>
          <p:nvPr/>
        </p:nvCxnSpPr>
        <p:spPr>
          <a:xfrm>
            <a:off x="3994762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1" name="Rectangle 2620">
            <a:extLst>
              <a:ext uri="{FF2B5EF4-FFF2-40B4-BE49-F238E27FC236}">
                <a16:creationId xmlns:a16="http://schemas.microsoft.com/office/drawing/2014/main" id="{53301B42-C9C4-4C8B-ACD1-DD5AA9E0F93C}"/>
              </a:ext>
            </a:extLst>
          </p:cNvPr>
          <p:cNvSpPr/>
          <p:nvPr/>
        </p:nvSpPr>
        <p:spPr>
          <a:xfrm>
            <a:off x="4210786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22" name="Straight Connector 2621">
            <a:extLst>
              <a:ext uri="{FF2B5EF4-FFF2-40B4-BE49-F238E27FC236}">
                <a16:creationId xmlns:a16="http://schemas.microsoft.com/office/drawing/2014/main" id="{29706A66-DE1C-45FB-A0C7-0296B8F569B8}"/>
              </a:ext>
            </a:extLst>
          </p:cNvPr>
          <p:cNvCxnSpPr/>
          <p:nvPr/>
        </p:nvCxnSpPr>
        <p:spPr>
          <a:xfrm>
            <a:off x="4282794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3" name="Straight Connector 2622">
            <a:extLst>
              <a:ext uri="{FF2B5EF4-FFF2-40B4-BE49-F238E27FC236}">
                <a16:creationId xmlns:a16="http://schemas.microsoft.com/office/drawing/2014/main" id="{D291A43B-69C5-49CF-BD61-886978AAB45D}"/>
              </a:ext>
            </a:extLst>
          </p:cNvPr>
          <p:cNvCxnSpPr/>
          <p:nvPr/>
        </p:nvCxnSpPr>
        <p:spPr>
          <a:xfrm>
            <a:off x="4210786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4" name="Rectangle 2623">
            <a:extLst>
              <a:ext uri="{FF2B5EF4-FFF2-40B4-BE49-F238E27FC236}">
                <a16:creationId xmlns:a16="http://schemas.microsoft.com/office/drawing/2014/main" id="{DDD11561-FB20-4AA9-B5A2-6197708AD098}"/>
              </a:ext>
            </a:extLst>
          </p:cNvPr>
          <p:cNvSpPr/>
          <p:nvPr/>
        </p:nvSpPr>
        <p:spPr>
          <a:xfrm>
            <a:off x="4426810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26" name="Straight Connector 2625">
            <a:extLst>
              <a:ext uri="{FF2B5EF4-FFF2-40B4-BE49-F238E27FC236}">
                <a16:creationId xmlns:a16="http://schemas.microsoft.com/office/drawing/2014/main" id="{5927D933-FB62-4F9D-BE38-6E80D6B1486C}"/>
              </a:ext>
            </a:extLst>
          </p:cNvPr>
          <p:cNvCxnSpPr/>
          <p:nvPr/>
        </p:nvCxnSpPr>
        <p:spPr>
          <a:xfrm>
            <a:off x="4498818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2" name="Straight Connector 2631">
            <a:extLst>
              <a:ext uri="{FF2B5EF4-FFF2-40B4-BE49-F238E27FC236}">
                <a16:creationId xmlns:a16="http://schemas.microsoft.com/office/drawing/2014/main" id="{F443FE71-EA3F-4E4E-8CEF-4BF25CEB7B44}"/>
              </a:ext>
            </a:extLst>
          </p:cNvPr>
          <p:cNvCxnSpPr/>
          <p:nvPr/>
        </p:nvCxnSpPr>
        <p:spPr>
          <a:xfrm>
            <a:off x="4426810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9" name="Rectangle 2658">
            <a:extLst>
              <a:ext uri="{FF2B5EF4-FFF2-40B4-BE49-F238E27FC236}">
                <a16:creationId xmlns:a16="http://schemas.microsoft.com/office/drawing/2014/main" id="{2E796733-94D4-49C1-9DD2-60FE047118F3}"/>
              </a:ext>
            </a:extLst>
          </p:cNvPr>
          <p:cNvSpPr/>
          <p:nvPr/>
        </p:nvSpPr>
        <p:spPr>
          <a:xfrm>
            <a:off x="4642834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60" name="Straight Connector 2659">
            <a:extLst>
              <a:ext uri="{FF2B5EF4-FFF2-40B4-BE49-F238E27FC236}">
                <a16:creationId xmlns:a16="http://schemas.microsoft.com/office/drawing/2014/main" id="{21A9B47D-1C99-4574-B106-C205FE382B8C}"/>
              </a:ext>
            </a:extLst>
          </p:cNvPr>
          <p:cNvCxnSpPr/>
          <p:nvPr/>
        </p:nvCxnSpPr>
        <p:spPr>
          <a:xfrm>
            <a:off x="4714842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1" name="Straight Connector 2660">
            <a:extLst>
              <a:ext uri="{FF2B5EF4-FFF2-40B4-BE49-F238E27FC236}">
                <a16:creationId xmlns:a16="http://schemas.microsoft.com/office/drawing/2014/main" id="{5F67116C-E491-4ADE-8752-4BD1939F95B2}"/>
              </a:ext>
            </a:extLst>
          </p:cNvPr>
          <p:cNvCxnSpPr/>
          <p:nvPr/>
        </p:nvCxnSpPr>
        <p:spPr>
          <a:xfrm>
            <a:off x="4642834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" name="Rectangle 2661">
            <a:extLst>
              <a:ext uri="{FF2B5EF4-FFF2-40B4-BE49-F238E27FC236}">
                <a16:creationId xmlns:a16="http://schemas.microsoft.com/office/drawing/2014/main" id="{E9A705AC-5E4F-4F09-BEFF-3E88754421A3}"/>
              </a:ext>
            </a:extLst>
          </p:cNvPr>
          <p:cNvSpPr/>
          <p:nvPr/>
        </p:nvSpPr>
        <p:spPr>
          <a:xfrm>
            <a:off x="4858858" y="22768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63" name="Straight Connector 2662">
            <a:extLst>
              <a:ext uri="{FF2B5EF4-FFF2-40B4-BE49-F238E27FC236}">
                <a16:creationId xmlns:a16="http://schemas.microsoft.com/office/drawing/2014/main" id="{8788A60B-B3FD-4622-A631-6E19AD77EA28}"/>
              </a:ext>
            </a:extLst>
          </p:cNvPr>
          <p:cNvCxnSpPr/>
          <p:nvPr/>
        </p:nvCxnSpPr>
        <p:spPr>
          <a:xfrm>
            <a:off x="4930866" y="22768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4" name="Straight Connector 2663">
            <a:extLst>
              <a:ext uri="{FF2B5EF4-FFF2-40B4-BE49-F238E27FC236}">
                <a16:creationId xmlns:a16="http://schemas.microsoft.com/office/drawing/2014/main" id="{63A140AB-B430-4AE4-9038-A640FD62C921}"/>
              </a:ext>
            </a:extLst>
          </p:cNvPr>
          <p:cNvCxnSpPr/>
          <p:nvPr/>
        </p:nvCxnSpPr>
        <p:spPr>
          <a:xfrm>
            <a:off x="4858858" y="23488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6" name="Rectangle 3515">
            <a:extLst>
              <a:ext uri="{FF2B5EF4-FFF2-40B4-BE49-F238E27FC236}">
                <a16:creationId xmlns:a16="http://schemas.microsoft.com/office/drawing/2014/main" id="{5DC91EAF-F242-4CE7-965B-8B1257DA7736}"/>
              </a:ext>
            </a:extLst>
          </p:cNvPr>
          <p:cNvSpPr/>
          <p:nvPr/>
        </p:nvSpPr>
        <p:spPr>
          <a:xfrm>
            <a:off x="755576" y="2492407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17" name="Straight Connector 3516">
            <a:extLst>
              <a:ext uri="{FF2B5EF4-FFF2-40B4-BE49-F238E27FC236}">
                <a16:creationId xmlns:a16="http://schemas.microsoft.com/office/drawing/2014/main" id="{D25AC5BD-5F93-4CCA-8A1B-1649A35A8988}"/>
              </a:ext>
            </a:extLst>
          </p:cNvPr>
          <p:cNvCxnSpPr/>
          <p:nvPr/>
        </p:nvCxnSpPr>
        <p:spPr>
          <a:xfrm>
            <a:off x="825237" y="2492407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8" name="Rectangle 3517">
            <a:extLst>
              <a:ext uri="{FF2B5EF4-FFF2-40B4-BE49-F238E27FC236}">
                <a16:creationId xmlns:a16="http://schemas.microsoft.com/office/drawing/2014/main" id="{37318EC2-4280-4003-8631-C233B243D5B6}"/>
              </a:ext>
            </a:extLst>
          </p:cNvPr>
          <p:cNvSpPr/>
          <p:nvPr/>
        </p:nvSpPr>
        <p:spPr>
          <a:xfrm>
            <a:off x="754402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19" name="Straight Connector 3518">
            <a:extLst>
              <a:ext uri="{FF2B5EF4-FFF2-40B4-BE49-F238E27FC236}">
                <a16:creationId xmlns:a16="http://schemas.microsoft.com/office/drawing/2014/main" id="{EC1C6E20-6566-4845-9A81-58A69B6913E9}"/>
              </a:ext>
            </a:extLst>
          </p:cNvPr>
          <p:cNvCxnSpPr/>
          <p:nvPr/>
        </p:nvCxnSpPr>
        <p:spPr>
          <a:xfrm>
            <a:off x="826410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0" name="Straight Connector 3519">
            <a:extLst>
              <a:ext uri="{FF2B5EF4-FFF2-40B4-BE49-F238E27FC236}">
                <a16:creationId xmlns:a16="http://schemas.microsoft.com/office/drawing/2014/main" id="{7BE8F3FC-F45B-44B9-8553-A1AF22555A18}"/>
              </a:ext>
            </a:extLst>
          </p:cNvPr>
          <p:cNvCxnSpPr/>
          <p:nvPr/>
        </p:nvCxnSpPr>
        <p:spPr>
          <a:xfrm>
            <a:off x="754402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1" name="Rectangle 3520">
            <a:extLst>
              <a:ext uri="{FF2B5EF4-FFF2-40B4-BE49-F238E27FC236}">
                <a16:creationId xmlns:a16="http://schemas.microsoft.com/office/drawing/2014/main" id="{434E293C-2562-4D38-8E00-9DB6AE953912}"/>
              </a:ext>
            </a:extLst>
          </p:cNvPr>
          <p:cNvSpPr/>
          <p:nvPr/>
        </p:nvSpPr>
        <p:spPr>
          <a:xfrm>
            <a:off x="754402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22" name="Straight Connector 3521">
            <a:extLst>
              <a:ext uri="{FF2B5EF4-FFF2-40B4-BE49-F238E27FC236}">
                <a16:creationId xmlns:a16="http://schemas.microsoft.com/office/drawing/2014/main" id="{BF4CF3CF-A1BC-4324-895E-0CFE0FC5DABA}"/>
              </a:ext>
            </a:extLst>
          </p:cNvPr>
          <p:cNvCxnSpPr/>
          <p:nvPr/>
        </p:nvCxnSpPr>
        <p:spPr>
          <a:xfrm>
            <a:off x="826410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3" name="Straight Connector 3522">
            <a:extLst>
              <a:ext uri="{FF2B5EF4-FFF2-40B4-BE49-F238E27FC236}">
                <a16:creationId xmlns:a16="http://schemas.microsoft.com/office/drawing/2014/main" id="{B5324180-7305-4686-88AC-70F75F1EF725}"/>
              </a:ext>
            </a:extLst>
          </p:cNvPr>
          <p:cNvCxnSpPr/>
          <p:nvPr/>
        </p:nvCxnSpPr>
        <p:spPr>
          <a:xfrm>
            <a:off x="754402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4" name="Rectangle 3523">
            <a:extLst>
              <a:ext uri="{FF2B5EF4-FFF2-40B4-BE49-F238E27FC236}">
                <a16:creationId xmlns:a16="http://schemas.microsoft.com/office/drawing/2014/main" id="{B8C2FD5C-7E11-49A5-BB45-C23CC3F57C88}"/>
              </a:ext>
            </a:extLst>
          </p:cNvPr>
          <p:cNvSpPr/>
          <p:nvPr/>
        </p:nvSpPr>
        <p:spPr>
          <a:xfrm>
            <a:off x="970426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25" name="Straight Connector 3524">
            <a:extLst>
              <a:ext uri="{FF2B5EF4-FFF2-40B4-BE49-F238E27FC236}">
                <a16:creationId xmlns:a16="http://schemas.microsoft.com/office/drawing/2014/main" id="{E42DCC76-E4BE-419D-B5E7-4B592C558824}"/>
              </a:ext>
            </a:extLst>
          </p:cNvPr>
          <p:cNvCxnSpPr/>
          <p:nvPr/>
        </p:nvCxnSpPr>
        <p:spPr>
          <a:xfrm>
            <a:off x="1042434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6" name="Straight Connector 3525">
            <a:extLst>
              <a:ext uri="{FF2B5EF4-FFF2-40B4-BE49-F238E27FC236}">
                <a16:creationId xmlns:a16="http://schemas.microsoft.com/office/drawing/2014/main" id="{D9639A4F-0A72-488A-8D34-63F2FE6E2775}"/>
              </a:ext>
            </a:extLst>
          </p:cNvPr>
          <p:cNvCxnSpPr/>
          <p:nvPr/>
        </p:nvCxnSpPr>
        <p:spPr>
          <a:xfrm>
            <a:off x="970426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7" name="Rectangle 3526">
            <a:extLst>
              <a:ext uri="{FF2B5EF4-FFF2-40B4-BE49-F238E27FC236}">
                <a16:creationId xmlns:a16="http://schemas.microsoft.com/office/drawing/2014/main" id="{C21B84B8-3DA1-4A74-9A17-D2AEEAC46D80}"/>
              </a:ext>
            </a:extLst>
          </p:cNvPr>
          <p:cNvSpPr/>
          <p:nvPr/>
        </p:nvSpPr>
        <p:spPr>
          <a:xfrm>
            <a:off x="970426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28" name="Straight Connector 3527">
            <a:extLst>
              <a:ext uri="{FF2B5EF4-FFF2-40B4-BE49-F238E27FC236}">
                <a16:creationId xmlns:a16="http://schemas.microsoft.com/office/drawing/2014/main" id="{767142F4-9637-4511-86D7-876D3F08875E}"/>
              </a:ext>
            </a:extLst>
          </p:cNvPr>
          <p:cNvCxnSpPr/>
          <p:nvPr/>
        </p:nvCxnSpPr>
        <p:spPr>
          <a:xfrm>
            <a:off x="1042434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9" name="Straight Connector 3528">
            <a:extLst>
              <a:ext uri="{FF2B5EF4-FFF2-40B4-BE49-F238E27FC236}">
                <a16:creationId xmlns:a16="http://schemas.microsoft.com/office/drawing/2014/main" id="{02DE73EF-6F2F-4429-B615-3E6B0007B232}"/>
              </a:ext>
            </a:extLst>
          </p:cNvPr>
          <p:cNvCxnSpPr/>
          <p:nvPr/>
        </p:nvCxnSpPr>
        <p:spPr>
          <a:xfrm>
            <a:off x="970426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0" name="Rectangle 3529">
            <a:extLst>
              <a:ext uri="{FF2B5EF4-FFF2-40B4-BE49-F238E27FC236}">
                <a16:creationId xmlns:a16="http://schemas.microsoft.com/office/drawing/2014/main" id="{38818C39-8912-427C-A610-AB66FA348906}"/>
              </a:ext>
            </a:extLst>
          </p:cNvPr>
          <p:cNvSpPr/>
          <p:nvPr/>
        </p:nvSpPr>
        <p:spPr>
          <a:xfrm>
            <a:off x="970426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31" name="Straight Connector 3530">
            <a:extLst>
              <a:ext uri="{FF2B5EF4-FFF2-40B4-BE49-F238E27FC236}">
                <a16:creationId xmlns:a16="http://schemas.microsoft.com/office/drawing/2014/main" id="{6902DDA4-673A-45E8-A529-12232D42F371}"/>
              </a:ext>
            </a:extLst>
          </p:cNvPr>
          <p:cNvCxnSpPr/>
          <p:nvPr/>
        </p:nvCxnSpPr>
        <p:spPr>
          <a:xfrm>
            <a:off x="1042434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2" name="Straight Connector 3531">
            <a:extLst>
              <a:ext uri="{FF2B5EF4-FFF2-40B4-BE49-F238E27FC236}">
                <a16:creationId xmlns:a16="http://schemas.microsoft.com/office/drawing/2014/main" id="{CC8B017D-F8F3-4547-B642-B945F679AE39}"/>
              </a:ext>
            </a:extLst>
          </p:cNvPr>
          <p:cNvCxnSpPr/>
          <p:nvPr/>
        </p:nvCxnSpPr>
        <p:spPr>
          <a:xfrm>
            <a:off x="970426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3" name="Rectangle 3532">
            <a:extLst>
              <a:ext uri="{FF2B5EF4-FFF2-40B4-BE49-F238E27FC236}">
                <a16:creationId xmlns:a16="http://schemas.microsoft.com/office/drawing/2014/main" id="{1ADD0420-3E15-4ABD-AFF0-915FDEE73046}"/>
              </a:ext>
            </a:extLst>
          </p:cNvPr>
          <p:cNvSpPr/>
          <p:nvPr/>
        </p:nvSpPr>
        <p:spPr>
          <a:xfrm>
            <a:off x="1186450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34" name="Straight Connector 3533">
            <a:extLst>
              <a:ext uri="{FF2B5EF4-FFF2-40B4-BE49-F238E27FC236}">
                <a16:creationId xmlns:a16="http://schemas.microsoft.com/office/drawing/2014/main" id="{B4D76987-67DC-45BB-8638-61C54626B6A2}"/>
              </a:ext>
            </a:extLst>
          </p:cNvPr>
          <p:cNvCxnSpPr/>
          <p:nvPr/>
        </p:nvCxnSpPr>
        <p:spPr>
          <a:xfrm>
            <a:off x="1258458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5" name="Straight Connector 3534">
            <a:extLst>
              <a:ext uri="{FF2B5EF4-FFF2-40B4-BE49-F238E27FC236}">
                <a16:creationId xmlns:a16="http://schemas.microsoft.com/office/drawing/2014/main" id="{CEB90FA1-B3EE-4F9C-A79B-DDB21A3381D6}"/>
              </a:ext>
            </a:extLst>
          </p:cNvPr>
          <p:cNvCxnSpPr/>
          <p:nvPr/>
        </p:nvCxnSpPr>
        <p:spPr>
          <a:xfrm>
            <a:off x="1186450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6" name="Rectangle 3535">
            <a:extLst>
              <a:ext uri="{FF2B5EF4-FFF2-40B4-BE49-F238E27FC236}">
                <a16:creationId xmlns:a16="http://schemas.microsoft.com/office/drawing/2014/main" id="{1790F192-586C-4363-B48A-26363176534C}"/>
              </a:ext>
            </a:extLst>
          </p:cNvPr>
          <p:cNvSpPr/>
          <p:nvPr/>
        </p:nvSpPr>
        <p:spPr>
          <a:xfrm>
            <a:off x="1186450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37" name="Straight Connector 3536">
            <a:extLst>
              <a:ext uri="{FF2B5EF4-FFF2-40B4-BE49-F238E27FC236}">
                <a16:creationId xmlns:a16="http://schemas.microsoft.com/office/drawing/2014/main" id="{ABE04B59-98A3-491A-98DC-EC463DF07EDC}"/>
              </a:ext>
            </a:extLst>
          </p:cNvPr>
          <p:cNvCxnSpPr/>
          <p:nvPr/>
        </p:nvCxnSpPr>
        <p:spPr>
          <a:xfrm>
            <a:off x="1258458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8" name="Straight Connector 3537">
            <a:extLst>
              <a:ext uri="{FF2B5EF4-FFF2-40B4-BE49-F238E27FC236}">
                <a16:creationId xmlns:a16="http://schemas.microsoft.com/office/drawing/2014/main" id="{2899CDD9-F2D0-4A93-84A3-AD0E5E577D24}"/>
              </a:ext>
            </a:extLst>
          </p:cNvPr>
          <p:cNvCxnSpPr/>
          <p:nvPr/>
        </p:nvCxnSpPr>
        <p:spPr>
          <a:xfrm>
            <a:off x="1186450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9" name="Rectangle 3538">
            <a:extLst>
              <a:ext uri="{FF2B5EF4-FFF2-40B4-BE49-F238E27FC236}">
                <a16:creationId xmlns:a16="http://schemas.microsoft.com/office/drawing/2014/main" id="{26C71C2A-7B99-431F-81E4-C59736A07582}"/>
              </a:ext>
            </a:extLst>
          </p:cNvPr>
          <p:cNvSpPr/>
          <p:nvPr/>
        </p:nvSpPr>
        <p:spPr>
          <a:xfrm>
            <a:off x="1186450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40" name="Straight Connector 3539">
            <a:extLst>
              <a:ext uri="{FF2B5EF4-FFF2-40B4-BE49-F238E27FC236}">
                <a16:creationId xmlns:a16="http://schemas.microsoft.com/office/drawing/2014/main" id="{38EF8EE5-12D0-45D1-8F19-78FAC1389FAA}"/>
              </a:ext>
            </a:extLst>
          </p:cNvPr>
          <p:cNvCxnSpPr/>
          <p:nvPr/>
        </p:nvCxnSpPr>
        <p:spPr>
          <a:xfrm>
            <a:off x="1258458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1" name="Straight Connector 3540">
            <a:extLst>
              <a:ext uri="{FF2B5EF4-FFF2-40B4-BE49-F238E27FC236}">
                <a16:creationId xmlns:a16="http://schemas.microsoft.com/office/drawing/2014/main" id="{43E39AA3-683F-4BFD-A208-801595C0B70B}"/>
              </a:ext>
            </a:extLst>
          </p:cNvPr>
          <p:cNvCxnSpPr/>
          <p:nvPr/>
        </p:nvCxnSpPr>
        <p:spPr>
          <a:xfrm>
            <a:off x="1186450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2" name="Rectangle 3541">
            <a:extLst>
              <a:ext uri="{FF2B5EF4-FFF2-40B4-BE49-F238E27FC236}">
                <a16:creationId xmlns:a16="http://schemas.microsoft.com/office/drawing/2014/main" id="{F9CC08FF-EC88-4C42-A92A-55F10AF985CC}"/>
              </a:ext>
            </a:extLst>
          </p:cNvPr>
          <p:cNvSpPr/>
          <p:nvPr/>
        </p:nvSpPr>
        <p:spPr>
          <a:xfrm>
            <a:off x="1402474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43" name="Straight Connector 3542">
            <a:extLst>
              <a:ext uri="{FF2B5EF4-FFF2-40B4-BE49-F238E27FC236}">
                <a16:creationId xmlns:a16="http://schemas.microsoft.com/office/drawing/2014/main" id="{7F42163F-31AE-4725-9FCA-1A4DDBB7839C}"/>
              </a:ext>
            </a:extLst>
          </p:cNvPr>
          <p:cNvCxnSpPr/>
          <p:nvPr/>
        </p:nvCxnSpPr>
        <p:spPr>
          <a:xfrm>
            <a:off x="1474482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4" name="Straight Connector 3543">
            <a:extLst>
              <a:ext uri="{FF2B5EF4-FFF2-40B4-BE49-F238E27FC236}">
                <a16:creationId xmlns:a16="http://schemas.microsoft.com/office/drawing/2014/main" id="{056AC297-3557-43F3-9686-16A5E8020E8F}"/>
              </a:ext>
            </a:extLst>
          </p:cNvPr>
          <p:cNvCxnSpPr/>
          <p:nvPr/>
        </p:nvCxnSpPr>
        <p:spPr>
          <a:xfrm>
            <a:off x="1402474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5" name="Rectangle 3544">
            <a:extLst>
              <a:ext uri="{FF2B5EF4-FFF2-40B4-BE49-F238E27FC236}">
                <a16:creationId xmlns:a16="http://schemas.microsoft.com/office/drawing/2014/main" id="{DABEBE98-0EA7-46F1-B4F6-A33D3A10CB18}"/>
              </a:ext>
            </a:extLst>
          </p:cNvPr>
          <p:cNvSpPr/>
          <p:nvPr/>
        </p:nvSpPr>
        <p:spPr>
          <a:xfrm>
            <a:off x="1402474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46" name="Straight Connector 3545">
            <a:extLst>
              <a:ext uri="{FF2B5EF4-FFF2-40B4-BE49-F238E27FC236}">
                <a16:creationId xmlns:a16="http://schemas.microsoft.com/office/drawing/2014/main" id="{A575CBB8-2FBF-4611-A31A-77B68A44AD9D}"/>
              </a:ext>
            </a:extLst>
          </p:cNvPr>
          <p:cNvCxnSpPr/>
          <p:nvPr/>
        </p:nvCxnSpPr>
        <p:spPr>
          <a:xfrm>
            <a:off x="1474482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7" name="Straight Connector 3546">
            <a:extLst>
              <a:ext uri="{FF2B5EF4-FFF2-40B4-BE49-F238E27FC236}">
                <a16:creationId xmlns:a16="http://schemas.microsoft.com/office/drawing/2014/main" id="{68CB2C61-7C2B-4BE5-ABEC-99A350FC71CE}"/>
              </a:ext>
            </a:extLst>
          </p:cNvPr>
          <p:cNvCxnSpPr/>
          <p:nvPr/>
        </p:nvCxnSpPr>
        <p:spPr>
          <a:xfrm>
            <a:off x="1402474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8" name="Rectangle 3547">
            <a:extLst>
              <a:ext uri="{FF2B5EF4-FFF2-40B4-BE49-F238E27FC236}">
                <a16:creationId xmlns:a16="http://schemas.microsoft.com/office/drawing/2014/main" id="{A69A315F-B758-416D-BF9F-8DFF6A8F13B0}"/>
              </a:ext>
            </a:extLst>
          </p:cNvPr>
          <p:cNvSpPr/>
          <p:nvPr/>
        </p:nvSpPr>
        <p:spPr>
          <a:xfrm>
            <a:off x="1402474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49" name="Straight Connector 3548">
            <a:extLst>
              <a:ext uri="{FF2B5EF4-FFF2-40B4-BE49-F238E27FC236}">
                <a16:creationId xmlns:a16="http://schemas.microsoft.com/office/drawing/2014/main" id="{9BAADAE8-B44E-4FD9-89CA-D58EAEDAF650}"/>
              </a:ext>
            </a:extLst>
          </p:cNvPr>
          <p:cNvCxnSpPr/>
          <p:nvPr/>
        </p:nvCxnSpPr>
        <p:spPr>
          <a:xfrm>
            <a:off x="1474482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0" name="Straight Connector 3549">
            <a:extLst>
              <a:ext uri="{FF2B5EF4-FFF2-40B4-BE49-F238E27FC236}">
                <a16:creationId xmlns:a16="http://schemas.microsoft.com/office/drawing/2014/main" id="{C2D7D086-56E4-4200-916A-0EB6F45F4F98}"/>
              </a:ext>
            </a:extLst>
          </p:cNvPr>
          <p:cNvCxnSpPr/>
          <p:nvPr/>
        </p:nvCxnSpPr>
        <p:spPr>
          <a:xfrm>
            <a:off x="1402474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1" name="Rectangle 3550">
            <a:extLst>
              <a:ext uri="{FF2B5EF4-FFF2-40B4-BE49-F238E27FC236}">
                <a16:creationId xmlns:a16="http://schemas.microsoft.com/office/drawing/2014/main" id="{A22AD456-740B-470F-B3A4-1A2E44E115CB}"/>
              </a:ext>
            </a:extLst>
          </p:cNvPr>
          <p:cNvSpPr/>
          <p:nvPr/>
        </p:nvSpPr>
        <p:spPr>
          <a:xfrm>
            <a:off x="1618498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52" name="Straight Connector 3551">
            <a:extLst>
              <a:ext uri="{FF2B5EF4-FFF2-40B4-BE49-F238E27FC236}">
                <a16:creationId xmlns:a16="http://schemas.microsoft.com/office/drawing/2014/main" id="{15961E99-0162-44A8-89C2-D07078D7B6D7}"/>
              </a:ext>
            </a:extLst>
          </p:cNvPr>
          <p:cNvCxnSpPr/>
          <p:nvPr/>
        </p:nvCxnSpPr>
        <p:spPr>
          <a:xfrm>
            <a:off x="1690506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3" name="Straight Connector 3552">
            <a:extLst>
              <a:ext uri="{FF2B5EF4-FFF2-40B4-BE49-F238E27FC236}">
                <a16:creationId xmlns:a16="http://schemas.microsoft.com/office/drawing/2014/main" id="{CADFF42C-85B5-420D-A107-3964527AC7E6}"/>
              </a:ext>
            </a:extLst>
          </p:cNvPr>
          <p:cNvCxnSpPr/>
          <p:nvPr/>
        </p:nvCxnSpPr>
        <p:spPr>
          <a:xfrm>
            <a:off x="1618498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4" name="Rectangle 3553">
            <a:extLst>
              <a:ext uri="{FF2B5EF4-FFF2-40B4-BE49-F238E27FC236}">
                <a16:creationId xmlns:a16="http://schemas.microsoft.com/office/drawing/2014/main" id="{F35E9BBD-0E4A-4770-A012-0011A335C7A3}"/>
              </a:ext>
            </a:extLst>
          </p:cNvPr>
          <p:cNvSpPr/>
          <p:nvPr/>
        </p:nvSpPr>
        <p:spPr>
          <a:xfrm>
            <a:off x="1618498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55" name="Straight Connector 3554">
            <a:extLst>
              <a:ext uri="{FF2B5EF4-FFF2-40B4-BE49-F238E27FC236}">
                <a16:creationId xmlns:a16="http://schemas.microsoft.com/office/drawing/2014/main" id="{0800090B-FC7B-43FE-A0CA-F9679948C257}"/>
              </a:ext>
            </a:extLst>
          </p:cNvPr>
          <p:cNvCxnSpPr/>
          <p:nvPr/>
        </p:nvCxnSpPr>
        <p:spPr>
          <a:xfrm>
            <a:off x="1690506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6" name="Straight Connector 3555">
            <a:extLst>
              <a:ext uri="{FF2B5EF4-FFF2-40B4-BE49-F238E27FC236}">
                <a16:creationId xmlns:a16="http://schemas.microsoft.com/office/drawing/2014/main" id="{DCE21EB7-D3C6-4587-8317-D168B702CF96}"/>
              </a:ext>
            </a:extLst>
          </p:cNvPr>
          <p:cNvCxnSpPr/>
          <p:nvPr/>
        </p:nvCxnSpPr>
        <p:spPr>
          <a:xfrm>
            <a:off x="1618498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7" name="Rectangle 3556">
            <a:extLst>
              <a:ext uri="{FF2B5EF4-FFF2-40B4-BE49-F238E27FC236}">
                <a16:creationId xmlns:a16="http://schemas.microsoft.com/office/drawing/2014/main" id="{22077C4E-E69C-4068-86FD-FB8DD58B7B93}"/>
              </a:ext>
            </a:extLst>
          </p:cNvPr>
          <p:cNvSpPr/>
          <p:nvPr/>
        </p:nvSpPr>
        <p:spPr>
          <a:xfrm>
            <a:off x="1618498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58" name="Straight Connector 3557">
            <a:extLst>
              <a:ext uri="{FF2B5EF4-FFF2-40B4-BE49-F238E27FC236}">
                <a16:creationId xmlns:a16="http://schemas.microsoft.com/office/drawing/2014/main" id="{21BC9C6F-8BAD-4722-9151-8DF3DB3D97E6}"/>
              </a:ext>
            </a:extLst>
          </p:cNvPr>
          <p:cNvCxnSpPr/>
          <p:nvPr/>
        </p:nvCxnSpPr>
        <p:spPr>
          <a:xfrm>
            <a:off x="1690506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9" name="Straight Connector 3558">
            <a:extLst>
              <a:ext uri="{FF2B5EF4-FFF2-40B4-BE49-F238E27FC236}">
                <a16:creationId xmlns:a16="http://schemas.microsoft.com/office/drawing/2014/main" id="{A1DD5188-629E-4389-AF8F-C88AA2A1F4B2}"/>
              </a:ext>
            </a:extLst>
          </p:cNvPr>
          <p:cNvCxnSpPr/>
          <p:nvPr/>
        </p:nvCxnSpPr>
        <p:spPr>
          <a:xfrm>
            <a:off x="1618498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0" name="Rectangle 3559">
            <a:extLst>
              <a:ext uri="{FF2B5EF4-FFF2-40B4-BE49-F238E27FC236}">
                <a16:creationId xmlns:a16="http://schemas.microsoft.com/office/drawing/2014/main" id="{ABCDA282-8480-4238-8D5A-C29E465686A5}"/>
              </a:ext>
            </a:extLst>
          </p:cNvPr>
          <p:cNvSpPr/>
          <p:nvPr/>
        </p:nvSpPr>
        <p:spPr>
          <a:xfrm>
            <a:off x="1834522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61" name="Straight Connector 3560">
            <a:extLst>
              <a:ext uri="{FF2B5EF4-FFF2-40B4-BE49-F238E27FC236}">
                <a16:creationId xmlns:a16="http://schemas.microsoft.com/office/drawing/2014/main" id="{C27E8232-5530-4C14-B866-E907FC15161F}"/>
              </a:ext>
            </a:extLst>
          </p:cNvPr>
          <p:cNvCxnSpPr/>
          <p:nvPr/>
        </p:nvCxnSpPr>
        <p:spPr>
          <a:xfrm>
            <a:off x="1906530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2" name="Straight Connector 3561">
            <a:extLst>
              <a:ext uri="{FF2B5EF4-FFF2-40B4-BE49-F238E27FC236}">
                <a16:creationId xmlns:a16="http://schemas.microsoft.com/office/drawing/2014/main" id="{C1F600AB-BAA2-4C23-BF85-07382A7C872C}"/>
              </a:ext>
            </a:extLst>
          </p:cNvPr>
          <p:cNvCxnSpPr/>
          <p:nvPr/>
        </p:nvCxnSpPr>
        <p:spPr>
          <a:xfrm>
            <a:off x="1834522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3" name="Rectangle 3562">
            <a:extLst>
              <a:ext uri="{FF2B5EF4-FFF2-40B4-BE49-F238E27FC236}">
                <a16:creationId xmlns:a16="http://schemas.microsoft.com/office/drawing/2014/main" id="{A30883E5-C953-4EBA-B192-1D777EF9A42D}"/>
              </a:ext>
            </a:extLst>
          </p:cNvPr>
          <p:cNvSpPr/>
          <p:nvPr/>
        </p:nvSpPr>
        <p:spPr>
          <a:xfrm>
            <a:off x="1834522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64" name="Straight Connector 3563">
            <a:extLst>
              <a:ext uri="{FF2B5EF4-FFF2-40B4-BE49-F238E27FC236}">
                <a16:creationId xmlns:a16="http://schemas.microsoft.com/office/drawing/2014/main" id="{8BA0C906-6206-4C1C-967A-319BDE07D192}"/>
              </a:ext>
            </a:extLst>
          </p:cNvPr>
          <p:cNvCxnSpPr/>
          <p:nvPr/>
        </p:nvCxnSpPr>
        <p:spPr>
          <a:xfrm>
            <a:off x="1906530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5" name="Straight Connector 3564">
            <a:extLst>
              <a:ext uri="{FF2B5EF4-FFF2-40B4-BE49-F238E27FC236}">
                <a16:creationId xmlns:a16="http://schemas.microsoft.com/office/drawing/2014/main" id="{62E61190-8E10-471D-9603-75EEE2836583}"/>
              </a:ext>
            </a:extLst>
          </p:cNvPr>
          <p:cNvCxnSpPr/>
          <p:nvPr/>
        </p:nvCxnSpPr>
        <p:spPr>
          <a:xfrm>
            <a:off x="1834522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6" name="Rectangle 3565">
            <a:extLst>
              <a:ext uri="{FF2B5EF4-FFF2-40B4-BE49-F238E27FC236}">
                <a16:creationId xmlns:a16="http://schemas.microsoft.com/office/drawing/2014/main" id="{DD179531-EB9E-47A9-9994-E7C5F0B0C42A}"/>
              </a:ext>
            </a:extLst>
          </p:cNvPr>
          <p:cNvSpPr/>
          <p:nvPr/>
        </p:nvSpPr>
        <p:spPr>
          <a:xfrm>
            <a:off x="1834522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67" name="Straight Connector 3566">
            <a:extLst>
              <a:ext uri="{FF2B5EF4-FFF2-40B4-BE49-F238E27FC236}">
                <a16:creationId xmlns:a16="http://schemas.microsoft.com/office/drawing/2014/main" id="{6BE2E9E3-8876-463C-887B-A67FE7D04BA9}"/>
              </a:ext>
            </a:extLst>
          </p:cNvPr>
          <p:cNvCxnSpPr/>
          <p:nvPr/>
        </p:nvCxnSpPr>
        <p:spPr>
          <a:xfrm>
            <a:off x="1906530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8" name="Straight Connector 3567">
            <a:extLst>
              <a:ext uri="{FF2B5EF4-FFF2-40B4-BE49-F238E27FC236}">
                <a16:creationId xmlns:a16="http://schemas.microsoft.com/office/drawing/2014/main" id="{627FCF0B-DAD0-48A4-9335-DFCDBB379985}"/>
              </a:ext>
            </a:extLst>
          </p:cNvPr>
          <p:cNvCxnSpPr/>
          <p:nvPr/>
        </p:nvCxnSpPr>
        <p:spPr>
          <a:xfrm>
            <a:off x="1834522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9" name="Rectangle 3568">
            <a:extLst>
              <a:ext uri="{FF2B5EF4-FFF2-40B4-BE49-F238E27FC236}">
                <a16:creationId xmlns:a16="http://schemas.microsoft.com/office/drawing/2014/main" id="{34F0CF00-5C92-4A30-82CA-D4A0A03F061A}"/>
              </a:ext>
            </a:extLst>
          </p:cNvPr>
          <p:cNvSpPr/>
          <p:nvPr/>
        </p:nvSpPr>
        <p:spPr>
          <a:xfrm>
            <a:off x="2050546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70" name="Straight Connector 3569">
            <a:extLst>
              <a:ext uri="{FF2B5EF4-FFF2-40B4-BE49-F238E27FC236}">
                <a16:creationId xmlns:a16="http://schemas.microsoft.com/office/drawing/2014/main" id="{47E9610E-A5F8-420E-9730-AAE62B1570BB}"/>
              </a:ext>
            </a:extLst>
          </p:cNvPr>
          <p:cNvCxnSpPr/>
          <p:nvPr/>
        </p:nvCxnSpPr>
        <p:spPr>
          <a:xfrm>
            <a:off x="2122554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1" name="Straight Connector 3570">
            <a:extLst>
              <a:ext uri="{FF2B5EF4-FFF2-40B4-BE49-F238E27FC236}">
                <a16:creationId xmlns:a16="http://schemas.microsoft.com/office/drawing/2014/main" id="{C8390EF2-7547-4D3E-A950-E21D300AC444}"/>
              </a:ext>
            </a:extLst>
          </p:cNvPr>
          <p:cNvCxnSpPr/>
          <p:nvPr/>
        </p:nvCxnSpPr>
        <p:spPr>
          <a:xfrm>
            <a:off x="2050546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2" name="Rectangle 3571">
            <a:extLst>
              <a:ext uri="{FF2B5EF4-FFF2-40B4-BE49-F238E27FC236}">
                <a16:creationId xmlns:a16="http://schemas.microsoft.com/office/drawing/2014/main" id="{B053BD89-2744-46AC-8267-3410159C8C10}"/>
              </a:ext>
            </a:extLst>
          </p:cNvPr>
          <p:cNvSpPr/>
          <p:nvPr/>
        </p:nvSpPr>
        <p:spPr>
          <a:xfrm>
            <a:off x="2050546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73" name="Straight Connector 3572">
            <a:extLst>
              <a:ext uri="{FF2B5EF4-FFF2-40B4-BE49-F238E27FC236}">
                <a16:creationId xmlns:a16="http://schemas.microsoft.com/office/drawing/2014/main" id="{8C0AE565-F424-4FBD-A146-39A6CE97F99F}"/>
              </a:ext>
            </a:extLst>
          </p:cNvPr>
          <p:cNvCxnSpPr/>
          <p:nvPr/>
        </p:nvCxnSpPr>
        <p:spPr>
          <a:xfrm>
            <a:off x="2122554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4" name="Straight Connector 3573">
            <a:extLst>
              <a:ext uri="{FF2B5EF4-FFF2-40B4-BE49-F238E27FC236}">
                <a16:creationId xmlns:a16="http://schemas.microsoft.com/office/drawing/2014/main" id="{CF5CA4CD-C208-48DB-960E-B7B8123CE6B4}"/>
              </a:ext>
            </a:extLst>
          </p:cNvPr>
          <p:cNvCxnSpPr/>
          <p:nvPr/>
        </p:nvCxnSpPr>
        <p:spPr>
          <a:xfrm>
            <a:off x="2050546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5" name="Rectangle 3574">
            <a:extLst>
              <a:ext uri="{FF2B5EF4-FFF2-40B4-BE49-F238E27FC236}">
                <a16:creationId xmlns:a16="http://schemas.microsoft.com/office/drawing/2014/main" id="{B1B28DEF-5AB2-4969-B6F0-9A9FC21C4319}"/>
              </a:ext>
            </a:extLst>
          </p:cNvPr>
          <p:cNvSpPr/>
          <p:nvPr/>
        </p:nvSpPr>
        <p:spPr>
          <a:xfrm>
            <a:off x="2050546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76" name="Straight Connector 3575">
            <a:extLst>
              <a:ext uri="{FF2B5EF4-FFF2-40B4-BE49-F238E27FC236}">
                <a16:creationId xmlns:a16="http://schemas.microsoft.com/office/drawing/2014/main" id="{CBC0F750-895E-4AAD-BD91-D20043F745BC}"/>
              </a:ext>
            </a:extLst>
          </p:cNvPr>
          <p:cNvCxnSpPr/>
          <p:nvPr/>
        </p:nvCxnSpPr>
        <p:spPr>
          <a:xfrm>
            <a:off x="2122554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7" name="Straight Connector 3576">
            <a:extLst>
              <a:ext uri="{FF2B5EF4-FFF2-40B4-BE49-F238E27FC236}">
                <a16:creationId xmlns:a16="http://schemas.microsoft.com/office/drawing/2014/main" id="{31A0B1DF-EEB5-46A2-8EF2-EDF9723A7E7D}"/>
              </a:ext>
            </a:extLst>
          </p:cNvPr>
          <p:cNvCxnSpPr/>
          <p:nvPr/>
        </p:nvCxnSpPr>
        <p:spPr>
          <a:xfrm>
            <a:off x="2050546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8" name="Rectangle 3577">
            <a:extLst>
              <a:ext uri="{FF2B5EF4-FFF2-40B4-BE49-F238E27FC236}">
                <a16:creationId xmlns:a16="http://schemas.microsoft.com/office/drawing/2014/main" id="{BAF57C15-B3C6-46F4-BDE5-365D3E42A320}"/>
              </a:ext>
            </a:extLst>
          </p:cNvPr>
          <p:cNvSpPr/>
          <p:nvPr/>
        </p:nvSpPr>
        <p:spPr>
          <a:xfrm>
            <a:off x="2266570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79" name="Straight Connector 3578">
            <a:extLst>
              <a:ext uri="{FF2B5EF4-FFF2-40B4-BE49-F238E27FC236}">
                <a16:creationId xmlns:a16="http://schemas.microsoft.com/office/drawing/2014/main" id="{496CA5EF-969B-46B4-AE99-81C32E8DAAA1}"/>
              </a:ext>
            </a:extLst>
          </p:cNvPr>
          <p:cNvCxnSpPr/>
          <p:nvPr/>
        </p:nvCxnSpPr>
        <p:spPr>
          <a:xfrm>
            <a:off x="2338578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0" name="Straight Connector 3579">
            <a:extLst>
              <a:ext uri="{FF2B5EF4-FFF2-40B4-BE49-F238E27FC236}">
                <a16:creationId xmlns:a16="http://schemas.microsoft.com/office/drawing/2014/main" id="{57DDDA8D-475E-42F1-A886-4C5EA743CBB0}"/>
              </a:ext>
            </a:extLst>
          </p:cNvPr>
          <p:cNvCxnSpPr/>
          <p:nvPr/>
        </p:nvCxnSpPr>
        <p:spPr>
          <a:xfrm>
            <a:off x="2266570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1" name="Rectangle 3580">
            <a:extLst>
              <a:ext uri="{FF2B5EF4-FFF2-40B4-BE49-F238E27FC236}">
                <a16:creationId xmlns:a16="http://schemas.microsoft.com/office/drawing/2014/main" id="{A3222BD7-E4FD-48C6-B2B2-91D3821E1F9E}"/>
              </a:ext>
            </a:extLst>
          </p:cNvPr>
          <p:cNvSpPr/>
          <p:nvPr/>
        </p:nvSpPr>
        <p:spPr>
          <a:xfrm>
            <a:off x="2266570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82" name="Straight Connector 3581">
            <a:extLst>
              <a:ext uri="{FF2B5EF4-FFF2-40B4-BE49-F238E27FC236}">
                <a16:creationId xmlns:a16="http://schemas.microsoft.com/office/drawing/2014/main" id="{81ACA1AD-D233-46C1-95D4-4CCB5662B00C}"/>
              </a:ext>
            </a:extLst>
          </p:cNvPr>
          <p:cNvCxnSpPr/>
          <p:nvPr/>
        </p:nvCxnSpPr>
        <p:spPr>
          <a:xfrm>
            <a:off x="2338578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3" name="Straight Connector 3582">
            <a:extLst>
              <a:ext uri="{FF2B5EF4-FFF2-40B4-BE49-F238E27FC236}">
                <a16:creationId xmlns:a16="http://schemas.microsoft.com/office/drawing/2014/main" id="{2F18E2D9-58B0-4921-80E8-FC0AD62C5700}"/>
              </a:ext>
            </a:extLst>
          </p:cNvPr>
          <p:cNvCxnSpPr/>
          <p:nvPr/>
        </p:nvCxnSpPr>
        <p:spPr>
          <a:xfrm>
            <a:off x="2266570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" name="Rectangle 3583">
            <a:extLst>
              <a:ext uri="{FF2B5EF4-FFF2-40B4-BE49-F238E27FC236}">
                <a16:creationId xmlns:a16="http://schemas.microsoft.com/office/drawing/2014/main" id="{83B13C9F-C4D3-44D5-A75C-9E343A5FA436}"/>
              </a:ext>
            </a:extLst>
          </p:cNvPr>
          <p:cNvSpPr/>
          <p:nvPr/>
        </p:nvSpPr>
        <p:spPr>
          <a:xfrm>
            <a:off x="2266570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85" name="Straight Connector 3584">
            <a:extLst>
              <a:ext uri="{FF2B5EF4-FFF2-40B4-BE49-F238E27FC236}">
                <a16:creationId xmlns:a16="http://schemas.microsoft.com/office/drawing/2014/main" id="{EDA21EC0-275A-4192-98F3-AA9ED8CF81A6}"/>
              </a:ext>
            </a:extLst>
          </p:cNvPr>
          <p:cNvCxnSpPr/>
          <p:nvPr/>
        </p:nvCxnSpPr>
        <p:spPr>
          <a:xfrm>
            <a:off x="2338578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6" name="Straight Connector 3585">
            <a:extLst>
              <a:ext uri="{FF2B5EF4-FFF2-40B4-BE49-F238E27FC236}">
                <a16:creationId xmlns:a16="http://schemas.microsoft.com/office/drawing/2014/main" id="{6A9F11ED-78A0-4A33-BB7E-277B16B49C85}"/>
              </a:ext>
            </a:extLst>
          </p:cNvPr>
          <p:cNvCxnSpPr/>
          <p:nvPr/>
        </p:nvCxnSpPr>
        <p:spPr>
          <a:xfrm>
            <a:off x="2266570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9" name="Rectangle 3588">
            <a:extLst>
              <a:ext uri="{FF2B5EF4-FFF2-40B4-BE49-F238E27FC236}">
                <a16:creationId xmlns:a16="http://schemas.microsoft.com/office/drawing/2014/main" id="{F3980BED-DA47-4F4C-A04E-D4A52E8C0689}"/>
              </a:ext>
            </a:extLst>
          </p:cNvPr>
          <p:cNvSpPr/>
          <p:nvPr/>
        </p:nvSpPr>
        <p:spPr>
          <a:xfrm>
            <a:off x="2482594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90" name="Straight Connector 3589">
            <a:extLst>
              <a:ext uri="{FF2B5EF4-FFF2-40B4-BE49-F238E27FC236}">
                <a16:creationId xmlns:a16="http://schemas.microsoft.com/office/drawing/2014/main" id="{25817F12-8FD9-4859-B0B5-9AC312D05F75}"/>
              </a:ext>
            </a:extLst>
          </p:cNvPr>
          <p:cNvCxnSpPr/>
          <p:nvPr/>
        </p:nvCxnSpPr>
        <p:spPr>
          <a:xfrm>
            <a:off x="2554602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1" name="Straight Connector 3590">
            <a:extLst>
              <a:ext uri="{FF2B5EF4-FFF2-40B4-BE49-F238E27FC236}">
                <a16:creationId xmlns:a16="http://schemas.microsoft.com/office/drawing/2014/main" id="{30F984B6-B9C8-49E3-90BC-C8172438CA19}"/>
              </a:ext>
            </a:extLst>
          </p:cNvPr>
          <p:cNvCxnSpPr/>
          <p:nvPr/>
        </p:nvCxnSpPr>
        <p:spPr>
          <a:xfrm>
            <a:off x="2482594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2" name="Rectangle 3591">
            <a:extLst>
              <a:ext uri="{FF2B5EF4-FFF2-40B4-BE49-F238E27FC236}">
                <a16:creationId xmlns:a16="http://schemas.microsoft.com/office/drawing/2014/main" id="{57E2CF02-2E24-45ED-930A-41EED11F6C2E}"/>
              </a:ext>
            </a:extLst>
          </p:cNvPr>
          <p:cNvSpPr/>
          <p:nvPr/>
        </p:nvSpPr>
        <p:spPr>
          <a:xfrm>
            <a:off x="2482594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93" name="Straight Connector 3592">
            <a:extLst>
              <a:ext uri="{FF2B5EF4-FFF2-40B4-BE49-F238E27FC236}">
                <a16:creationId xmlns:a16="http://schemas.microsoft.com/office/drawing/2014/main" id="{07FC0786-7AA1-460F-BB8C-271950A9B1BF}"/>
              </a:ext>
            </a:extLst>
          </p:cNvPr>
          <p:cNvCxnSpPr/>
          <p:nvPr/>
        </p:nvCxnSpPr>
        <p:spPr>
          <a:xfrm>
            <a:off x="2554602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4" name="Straight Connector 3593">
            <a:extLst>
              <a:ext uri="{FF2B5EF4-FFF2-40B4-BE49-F238E27FC236}">
                <a16:creationId xmlns:a16="http://schemas.microsoft.com/office/drawing/2014/main" id="{1D902013-0902-4E3E-8051-0B7B365BD542}"/>
              </a:ext>
            </a:extLst>
          </p:cNvPr>
          <p:cNvCxnSpPr/>
          <p:nvPr/>
        </p:nvCxnSpPr>
        <p:spPr>
          <a:xfrm>
            <a:off x="2482594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5" name="Rectangle 3594">
            <a:extLst>
              <a:ext uri="{FF2B5EF4-FFF2-40B4-BE49-F238E27FC236}">
                <a16:creationId xmlns:a16="http://schemas.microsoft.com/office/drawing/2014/main" id="{E515E9D9-6757-40F4-A897-398CA4BF1379}"/>
              </a:ext>
            </a:extLst>
          </p:cNvPr>
          <p:cNvSpPr/>
          <p:nvPr/>
        </p:nvSpPr>
        <p:spPr>
          <a:xfrm>
            <a:off x="2482594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96" name="Straight Connector 3595">
            <a:extLst>
              <a:ext uri="{FF2B5EF4-FFF2-40B4-BE49-F238E27FC236}">
                <a16:creationId xmlns:a16="http://schemas.microsoft.com/office/drawing/2014/main" id="{7D6E6E54-208A-442C-A56D-2AA61AF77F6B}"/>
              </a:ext>
            </a:extLst>
          </p:cNvPr>
          <p:cNvCxnSpPr/>
          <p:nvPr/>
        </p:nvCxnSpPr>
        <p:spPr>
          <a:xfrm>
            <a:off x="2554602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7" name="Straight Connector 3596">
            <a:extLst>
              <a:ext uri="{FF2B5EF4-FFF2-40B4-BE49-F238E27FC236}">
                <a16:creationId xmlns:a16="http://schemas.microsoft.com/office/drawing/2014/main" id="{EC4040EA-BCC4-4167-83F4-BEB02B330037}"/>
              </a:ext>
            </a:extLst>
          </p:cNvPr>
          <p:cNvCxnSpPr/>
          <p:nvPr/>
        </p:nvCxnSpPr>
        <p:spPr>
          <a:xfrm>
            <a:off x="2482594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8" name="Rectangle 3597">
            <a:extLst>
              <a:ext uri="{FF2B5EF4-FFF2-40B4-BE49-F238E27FC236}">
                <a16:creationId xmlns:a16="http://schemas.microsoft.com/office/drawing/2014/main" id="{952B5668-1336-486A-B43D-131FF69E026D}"/>
              </a:ext>
            </a:extLst>
          </p:cNvPr>
          <p:cNvSpPr/>
          <p:nvPr/>
        </p:nvSpPr>
        <p:spPr>
          <a:xfrm>
            <a:off x="2698618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599" name="Straight Connector 3598">
            <a:extLst>
              <a:ext uri="{FF2B5EF4-FFF2-40B4-BE49-F238E27FC236}">
                <a16:creationId xmlns:a16="http://schemas.microsoft.com/office/drawing/2014/main" id="{02E44C53-6954-494C-A687-71E9010CB4AC}"/>
              </a:ext>
            </a:extLst>
          </p:cNvPr>
          <p:cNvCxnSpPr/>
          <p:nvPr/>
        </p:nvCxnSpPr>
        <p:spPr>
          <a:xfrm>
            <a:off x="2770626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0" name="Straight Connector 3599">
            <a:extLst>
              <a:ext uri="{FF2B5EF4-FFF2-40B4-BE49-F238E27FC236}">
                <a16:creationId xmlns:a16="http://schemas.microsoft.com/office/drawing/2014/main" id="{70975C96-F2AC-43FB-A819-C52C35576926}"/>
              </a:ext>
            </a:extLst>
          </p:cNvPr>
          <p:cNvCxnSpPr/>
          <p:nvPr/>
        </p:nvCxnSpPr>
        <p:spPr>
          <a:xfrm>
            <a:off x="2698618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1" name="Rectangle 3600">
            <a:extLst>
              <a:ext uri="{FF2B5EF4-FFF2-40B4-BE49-F238E27FC236}">
                <a16:creationId xmlns:a16="http://schemas.microsoft.com/office/drawing/2014/main" id="{769E73A8-3864-4B58-B209-A00D7C58466A}"/>
              </a:ext>
            </a:extLst>
          </p:cNvPr>
          <p:cNvSpPr/>
          <p:nvPr/>
        </p:nvSpPr>
        <p:spPr>
          <a:xfrm>
            <a:off x="2698618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02" name="Straight Connector 3601">
            <a:extLst>
              <a:ext uri="{FF2B5EF4-FFF2-40B4-BE49-F238E27FC236}">
                <a16:creationId xmlns:a16="http://schemas.microsoft.com/office/drawing/2014/main" id="{E0FCE0DC-3E0F-48FD-841F-3E90B18CDB30}"/>
              </a:ext>
            </a:extLst>
          </p:cNvPr>
          <p:cNvCxnSpPr/>
          <p:nvPr/>
        </p:nvCxnSpPr>
        <p:spPr>
          <a:xfrm>
            <a:off x="2770626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3" name="Straight Connector 3602">
            <a:extLst>
              <a:ext uri="{FF2B5EF4-FFF2-40B4-BE49-F238E27FC236}">
                <a16:creationId xmlns:a16="http://schemas.microsoft.com/office/drawing/2014/main" id="{FB5F8C94-BD22-4A0E-99F0-4FF833857068}"/>
              </a:ext>
            </a:extLst>
          </p:cNvPr>
          <p:cNvCxnSpPr/>
          <p:nvPr/>
        </p:nvCxnSpPr>
        <p:spPr>
          <a:xfrm>
            <a:off x="2698618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4" name="Rectangle 3603">
            <a:extLst>
              <a:ext uri="{FF2B5EF4-FFF2-40B4-BE49-F238E27FC236}">
                <a16:creationId xmlns:a16="http://schemas.microsoft.com/office/drawing/2014/main" id="{299BE539-2AE5-4E9D-BD7B-3244B9A8EE96}"/>
              </a:ext>
            </a:extLst>
          </p:cNvPr>
          <p:cNvSpPr/>
          <p:nvPr/>
        </p:nvSpPr>
        <p:spPr>
          <a:xfrm>
            <a:off x="2698618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05" name="Straight Connector 3604">
            <a:extLst>
              <a:ext uri="{FF2B5EF4-FFF2-40B4-BE49-F238E27FC236}">
                <a16:creationId xmlns:a16="http://schemas.microsoft.com/office/drawing/2014/main" id="{A318F59E-3085-4D60-A96C-68DA0CD7BD17}"/>
              </a:ext>
            </a:extLst>
          </p:cNvPr>
          <p:cNvCxnSpPr/>
          <p:nvPr/>
        </p:nvCxnSpPr>
        <p:spPr>
          <a:xfrm>
            <a:off x="2770626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6" name="Straight Connector 3605">
            <a:extLst>
              <a:ext uri="{FF2B5EF4-FFF2-40B4-BE49-F238E27FC236}">
                <a16:creationId xmlns:a16="http://schemas.microsoft.com/office/drawing/2014/main" id="{4BFBBCFA-45B5-4C52-9E98-1DF1716C3BCA}"/>
              </a:ext>
            </a:extLst>
          </p:cNvPr>
          <p:cNvCxnSpPr/>
          <p:nvPr/>
        </p:nvCxnSpPr>
        <p:spPr>
          <a:xfrm>
            <a:off x="2698618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7" name="Rectangle 3606">
            <a:extLst>
              <a:ext uri="{FF2B5EF4-FFF2-40B4-BE49-F238E27FC236}">
                <a16:creationId xmlns:a16="http://schemas.microsoft.com/office/drawing/2014/main" id="{B457BFE7-B031-4326-B23C-B5A74ADD92D5}"/>
              </a:ext>
            </a:extLst>
          </p:cNvPr>
          <p:cNvSpPr/>
          <p:nvPr/>
        </p:nvSpPr>
        <p:spPr>
          <a:xfrm>
            <a:off x="2914642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08" name="Straight Connector 3607">
            <a:extLst>
              <a:ext uri="{FF2B5EF4-FFF2-40B4-BE49-F238E27FC236}">
                <a16:creationId xmlns:a16="http://schemas.microsoft.com/office/drawing/2014/main" id="{D60F8FD2-994E-4315-B03E-929285569073}"/>
              </a:ext>
            </a:extLst>
          </p:cNvPr>
          <p:cNvCxnSpPr/>
          <p:nvPr/>
        </p:nvCxnSpPr>
        <p:spPr>
          <a:xfrm>
            <a:off x="2986650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9" name="Straight Connector 3608">
            <a:extLst>
              <a:ext uri="{FF2B5EF4-FFF2-40B4-BE49-F238E27FC236}">
                <a16:creationId xmlns:a16="http://schemas.microsoft.com/office/drawing/2014/main" id="{ACC3ABB2-1B82-4278-A39A-CB112267A8AB}"/>
              </a:ext>
            </a:extLst>
          </p:cNvPr>
          <p:cNvCxnSpPr/>
          <p:nvPr/>
        </p:nvCxnSpPr>
        <p:spPr>
          <a:xfrm>
            <a:off x="2914642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0" name="Rectangle 3609">
            <a:extLst>
              <a:ext uri="{FF2B5EF4-FFF2-40B4-BE49-F238E27FC236}">
                <a16:creationId xmlns:a16="http://schemas.microsoft.com/office/drawing/2014/main" id="{8914D9A0-DE33-4620-A9C3-BE854E9A3EE5}"/>
              </a:ext>
            </a:extLst>
          </p:cNvPr>
          <p:cNvSpPr/>
          <p:nvPr/>
        </p:nvSpPr>
        <p:spPr>
          <a:xfrm>
            <a:off x="2914642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11" name="Straight Connector 3610">
            <a:extLst>
              <a:ext uri="{FF2B5EF4-FFF2-40B4-BE49-F238E27FC236}">
                <a16:creationId xmlns:a16="http://schemas.microsoft.com/office/drawing/2014/main" id="{468A037C-404D-4D23-A959-80B69C4A9941}"/>
              </a:ext>
            </a:extLst>
          </p:cNvPr>
          <p:cNvCxnSpPr/>
          <p:nvPr/>
        </p:nvCxnSpPr>
        <p:spPr>
          <a:xfrm>
            <a:off x="2986650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2" name="Straight Connector 3611">
            <a:extLst>
              <a:ext uri="{FF2B5EF4-FFF2-40B4-BE49-F238E27FC236}">
                <a16:creationId xmlns:a16="http://schemas.microsoft.com/office/drawing/2014/main" id="{DEEE7C34-B18E-4103-9F2E-4D8A2B96910D}"/>
              </a:ext>
            </a:extLst>
          </p:cNvPr>
          <p:cNvCxnSpPr/>
          <p:nvPr/>
        </p:nvCxnSpPr>
        <p:spPr>
          <a:xfrm>
            <a:off x="2914642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3" name="Rectangle 3612">
            <a:extLst>
              <a:ext uri="{FF2B5EF4-FFF2-40B4-BE49-F238E27FC236}">
                <a16:creationId xmlns:a16="http://schemas.microsoft.com/office/drawing/2014/main" id="{D4C06531-FD5E-471A-9DFD-F1F35A27B33C}"/>
              </a:ext>
            </a:extLst>
          </p:cNvPr>
          <p:cNvSpPr/>
          <p:nvPr/>
        </p:nvSpPr>
        <p:spPr>
          <a:xfrm>
            <a:off x="2914642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14" name="Straight Connector 3613">
            <a:extLst>
              <a:ext uri="{FF2B5EF4-FFF2-40B4-BE49-F238E27FC236}">
                <a16:creationId xmlns:a16="http://schemas.microsoft.com/office/drawing/2014/main" id="{C444117F-3D03-4D14-A930-B4E6025F257D}"/>
              </a:ext>
            </a:extLst>
          </p:cNvPr>
          <p:cNvCxnSpPr/>
          <p:nvPr/>
        </p:nvCxnSpPr>
        <p:spPr>
          <a:xfrm>
            <a:off x="2986650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5" name="Straight Connector 3614">
            <a:extLst>
              <a:ext uri="{FF2B5EF4-FFF2-40B4-BE49-F238E27FC236}">
                <a16:creationId xmlns:a16="http://schemas.microsoft.com/office/drawing/2014/main" id="{D0FF8C8A-A147-4505-B3CA-4F95048E01D7}"/>
              </a:ext>
            </a:extLst>
          </p:cNvPr>
          <p:cNvCxnSpPr/>
          <p:nvPr/>
        </p:nvCxnSpPr>
        <p:spPr>
          <a:xfrm>
            <a:off x="2914642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6" name="Rectangle 3615">
            <a:extLst>
              <a:ext uri="{FF2B5EF4-FFF2-40B4-BE49-F238E27FC236}">
                <a16:creationId xmlns:a16="http://schemas.microsoft.com/office/drawing/2014/main" id="{06FEA8C8-D2E0-44AB-91E2-1EBDFF8939F2}"/>
              </a:ext>
            </a:extLst>
          </p:cNvPr>
          <p:cNvSpPr/>
          <p:nvPr/>
        </p:nvSpPr>
        <p:spPr>
          <a:xfrm>
            <a:off x="3130666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17" name="Straight Connector 3616">
            <a:extLst>
              <a:ext uri="{FF2B5EF4-FFF2-40B4-BE49-F238E27FC236}">
                <a16:creationId xmlns:a16="http://schemas.microsoft.com/office/drawing/2014/main" id="{25E884FB-F70F-4EF1-A4C2-20A7DACA6D9A}"/>
              </a:ext>
            </a:extLst>
          </p:cNvPr>
          <p:cNvCxnSpPr/>
          <p:nvPr/>
        </p:nvCxnSpPr>
        <p:spPr>
          <a:xfrm>
            <a:off x="3202674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8" name="Straight Connector 3617">
            <a:extLst>
              <a:ext uri="{FF2B5EF4-FFF2-40B4-BE49-F238E27FC236}">
                <a16:creationId xmlns:a16="http://schemas.microsoft.com/office/drawing/2014/main" id="{DCB32D7C-5B7A-414B-A22D-E21D540FC8BE}"/>
              </a:ext>
            </a:extLst>
          </p:cNvPr>
          <p:cNvCxnSpPr/>
          <p:nvPr/>
        </p:nvCxnSpPr>
        <p:spPr>
          <a:xfrm>
            <a:off x="3130666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9" name="Rectangle 3618">
            <a:extLst>
              <a:ext uri="{FF2B5EF4-FFF2-40B4-BE49-F238E27FC236}">
                <a16:creationId xmlns:a16="http://schemas.microsoft.com/office/drawing/2014/main" id="{D09A3521-D126-4204-8308-A14F37670C35}"/>
              </a:ext>
            </a:extLst>
          </p:cNvPr>
          <p:cNvSpPr/>
          <p:nvPr/>
        </p:nvSpPr>
        <p:spPr>
          <a:xfrm>
            <a:off x="3130666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20" name="Straight Connector 3619">
            <a:extLst>
              <a:ext uri="{FF2B5EF4-FFF2-40B4-BE49-F238E27FC236}">
                <a16:creationId xmlns:a16="http://schemas.microsoft.com/office/drawing/2014/main" id="{8C46C46E-C209-4990-BDA1-A22E038CDE62}"/>
              </a:ext>
            </a:extLst>
          </p:cNvPr>
          <p:cNvCxnSpPr/>
          <p:nvPr/>
        </p:nvCxnSpPr>
        <p:spPr>
          <a:xfrm>
            <a:off x="3202674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1" name="Straight Connector 3620">
            <a:extLst>
              <a:ext uri="{FF2B5EF4-FFF2-40B4-BE49-F238E27FC236}">
                <a16:creationId xmlns:a16="http://schemas.microsoft.com/office/drawing/2014/main" id="{6CB91219-1D95-4145-BF42-CDC224A758DF}"/>
              </a:ext>
            </a:extLst>
          </p:cNvPr>
          <p:cNvCxnSpPr/>
          <p:nvPr/>
        </p:nvCxnSpPr>
        <p:spPr>
          <a:xfrm>
            <a:off x="3130666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2" name="Rectangle 3621">
            <a:extLst>
              <a:ext uri="{FF2B5EF4-FFF2-40B4-BE49-F238E27FC236}">
                <a16:creationId xmlns:a16="http://schemas.microsoft.com/office/drawing/2014/main" id="{7CA611B0-A4B0-4045-BF02-346FC4EA7FB4}"/>
              </a:ext>
            </a:extLst>
          </p:cNvPr>
          <p:cNvSpPr/>
          <p:nvPr/>
        </p:nvSpPr>
        <p:spPr>
          <a:xfrm>
            <a:off x="3130666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23" name="Straight Connector 3622">
            <a:extLst>
              <a:ext uri="{FF2B5EF4-FFF2-40B4-BE49-F238E27FC236}">
                <a16:creationId xmlns:a16="http://schemas.microsoft.com/office/drawing/2014/main" id="{1E8FF214-763D-45FD-9D19-499C974A3843}"/>
              </a:ext>
            </a:extLst>
          </p:cNvPr>
          <p:cNvCxnSpPr/>
          <p:nvPr/>
        </p:nvCxnSpPr>
        <p:spPr>
          <a:xfrm>
            <a:off x="3202674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4" name="Straight Connector 3623">
            <a:extLst>
              <a:ext uri="{FF2B5EF4-FFF2-40B4-BE49-F238E27FC236}">
                <a16:creationId xmlns:a16="http://schemas.microsoft.com/office/drawing/2014/main" id="{39F3902F-B96B-4283-A880-02FF61299548}"/>
              </a:ext>
            </a:extLst>
          </p:cNvPr>
          <p:cNvCxnSpPr/>
          <p:nvPr/>
        </p:nvCxnSpPr>
        <p:spPr>
          <a:xfrm>
            <a:off x="3130666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5" name="Rectangle 3624">
            <a:extLst>
              <a:ext uri="{FF2B5EF4-FFF2-40B4-BE49-F238E27FC236}">
                <a16:creationId xmlns:a16="http://schemas.microsoft.com/office/drawing/2014/main" id="{8080A994-D6F0-4A0C-8EFB-E543BBBF0E0F}"/>
              </a:ext>
            </a:extLst>
          </p:cNvPr>
          <p:cNvSpPr/>
          <p:nvPr/>
        </p:nvSpPr>
        <p:spPr>
          <a:xfrm>
            <a:off x="3346690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26" name="Straight Connector 3625">
            <a:extLst>
              <a:ext uri="{FF2B5EF4-FFF2-40B4-BE49-F238E27FC236}">
                <a16:creationId xmlns:a16="http://schemas.microsoft.com/office/drawing/2014/main" id="{943D43D8-E863-4A34-A8CF-B9BEF21CC1AF}"/>
              </a:ext>
            </a:extLst>
          </p:cNvPr>
          <p:cNvCxnSpPr/>
          <p:nvPr/>
        </p:nvCxnSpPr>
        <p:spPr>
          <a:xfrm>
            <a:off x="3418698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7" name="Straight Connector 3626">
            <a:extLst>
              <a:ext uri="{FF2B5EF4-FFF2-40B4-BE49-F238E27FC236}">
                <a16:creationId xmlns:a16="http://schemas.microsoft.com/office/drawing/2014/main" id="{C34EB8AD-D4C4-4206-A8E4-D9ED89A78CD0}"/>
              </a:ext>
            </a:extLst>
          </p:cNvPr>
          <p:cNvCxnSpPr/>
          <p:nvPr/>
        </p:nvCxnSpPr>
        <p:spPr>
          <a:xfrm>
            <a:off x="3346690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8" name="Rectangle 3627">
            <a:extLst>
              <a:ext uri="{FF2B5EF4-FFF2-40B4-BE49-F238E27FC236}">
                <a16:creationId xmlns:a16="http://schemas.microsoft.com/office/drawing/2014/main" id="{5687ED2E-50D2-4A16-BA1B-929836A42CC4}"/>
              </a:ext>
            </a:extLst>
          </p:cNvPr>
          <p:cNvSpPr/>
          <p:nvPr/>
        </p:nvSpPr>
        <p:spPr>
          <a:xfrm>
            <a:off x="3346690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29" name="Straight Connector 3628">
            <a:extLst>
              <a:ext uri="{FF2B5EF4-FFF2-40B4-BE49-F238E27FC236}">
                <a16:creationId xmlns:a16="http://schemas.microsoft.com/office/drawing/2014/main" id="{B44AB79E-86DF-4B6A-B38D-6461F2D08CB4}"/>
              </a:ext>
            </a:extLst>
          </p:cNvPr>
          <p:cNvCxnSpPr/>
          <p:nvPr/>
        </p:nvCxnSpPr>
        <p:spPr>
          <a:xfrm>
            <a:off x="3418698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0" name="Straight Connector 3629">
            <a:extLst>
              <a:ext uri="{FF2B5EF4-FFF2-40B4-BE49-F238E27FC236}">
                <a16:creationId xmlns:a16="http://schemas.microsoft.com/office/drawing/2014/main" id="{7ADA7028-6D8D-4965-8CF1-91D45A7ACFFE}"/>
              </a:ext>
            </a:extLst>
          </p:cNvPr>
          <p:cNvCxnSpPr/>
          <p:nvPr/>
        </p:nvCxnSpPr>
        <p:spPr>
          <a:xfrm>
            <a:off x="3346690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1" name="Rectangle 3630">
            <a:extLst>
              <a:ext uri="{FF2B5EF4-FFF2-40B4-BE49-F238E27FC236}">
                <a16:creationId xmlns:a16="http://schemas.microsoft.com/office/drawing/2014/main" id="{74227251-5436-42CC-8823-272C950E96D3}"/>
              </a:ext>
            </a:extLst>
          </p:cNvPr>
          <p:cNvSpPr/>
          <p:nvPr/>
        </p:nvSpPr>
        <p:spPr>
          <a:xfrm>
            <a:off x="3346690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32" name="Straight Connector 3631">
            <a:extLst>
              <a:ext uri="{FF2B5EF4-FFF2-40B4-BE49-F238E27FC236}">
                <a16:creationId xmlns:a16="http://schemas.microsoft.com/office/drawing/2014/main" id="{62321D28-5E38-4928-A486-CFE40B44A45E}"/>
              </a:ext>
            </a:extLst>
          </p:cNvPr>
          <p:cNvCxnSpPr/>
          <p:nvPr/>
        </p:nvCxnSpPr>
        <p:spPr>
          <a:xfrm>
            <a:off x="3418698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3" name="Straight Connector 3632">
            <a:extLst>
              <a:ext uri="{FF2B5EF4-FFF2-40B4-BE49-F238E27FC236}">
                <a16:creationId xmlns:a16="http://schemas.microsoft.com/office/drawing/2014/main" id="{4EC2D03E-8FFC-4F42-A4D2-3720A8A63074}"/>
              </a:ext>
            </a:extLst>
          </p:cNvPr>
          <p:cNvCxnSpPr/>
          <p:nvPr/>
        </p:nvCxnSpPr>
        <p:spPr>
          <a:xfrm>
            <a:off x="3346690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4" name="Rectangle 3633">
            <a:extLst>
              <a:ext uri="{FF2B5EF4-FFF2-40B4-BE49-F238E27FC236}">
                <a16:creationId xmlns:a16="http://schemas.microsoft.com/office/drawing/2014/main" id="{16404373-9A73-450C-8BD3-95709D5598E1}"/>
              </a:ext>
            </a:extLst>
          </p:cNvPr>
          <p:cNvSpPr/>
          <p:nvPr/>
        </p:nvSpPr>
        <p:spPr>
          <a:xfrm>
            <a:off x="3562714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35" name="Straight Connector 3634">
            <a:extLst>
              <a:ext uri="{FF2B5EF4-FFF2-40B4-BE49-F238E27FC236}">
                <a16:creationId xmlns:a16="http://schemas.microsoft.com/office/drawing/2014/main" id="{82E8D498-0E1C-42E7-B31E-A3EB03A9FC15}"/>
              </a:ext>
            </a:extLst>
          </p:cNvPr>
          <p:cNvCxnSpPr/>
          <p:nvPr/>
        </p:nvCxnSpPr>
        <p:spPr>
          <a:xfrm>
            <a:off x="3634722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6" name="Straight Connector 3635">
            <a:extLst>
              <a:ext uri="{FF2B5EF4-FFF2-40B4-BE49-F238E27FC236}">
                <a16:creationId xmlns:a16="http://schemas.microsoft.com/office/drawing/2014/main" id="{2E94ADDC-6E29-4DF5-A6E9-90E82D7CFCCE}"/>
              </a:ext>
            </a:extLst>
          </p:cNvPr>
          <p:cNvCxnSpPr/>
          <p:nvPr/>
        </p:nvCxnSpPr>
        <p:spPr>
          <a:xfrm>
            <a:off x="3562714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7" name="Rectangle 3636">
            <a:extLst>
              <a:ext uri="{FF2B5EF4-FFF2-40B4-BE49-F238E27FC236}">
                <a16:creationId xmlns:a16="http://schemas.microsoft.com/office/drawing/2014/main" id="{CD0C8DE6-3D4C-4C83-92BF-B0B4EC5CD449}"/>
              </a:ext>
            </a:extLst>
          </p:cNvPr>
          <p:cNvSpPr/>
          <p:nvPr/>
        </p:nvSpPr>
        <p:spPr>
          <a:xfrm>
            <a:off x="3562714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38" name="Straight Connector 3637">
            <a:extLst>
              <a:ext uri="{FF2B5EF4-FFF2-40B4-BE49-F238E27FC236}">
                <a16:creationId xmlns:a16="http://schemas.microsoft.com/office/drawing/2014/main" id="{F6F73F97-3D24-4AEB-B4EC-6C28FD637081}"/>
              </a:ext>
            </a:extLst>
          </p:cNvPr>
          <p:cNvCxnSpPr/>
          <p:nvPr/>
        </p:nvCxnSpPr>
        <p:spPr>
          <a:xfrm>
            <a:off x="3634722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9" name="Straight Connector 3638">
            <a:extLst>
              <a:ext uri="{FF2B5EF4-FFF2-40B4-BE49-F238E27FC236}">
                <a16:creationId xmlns:a16="http://schemas.microsoft.com/office/drawing/2014/main" id="{4538BE05-4E16-4039-926D-C3A85FC7390D}"/>
              </a:ext>
            </a:extLst>
          </p:cNvPr>
          <p:cNvCxnSpPr/>
          <p:nvPr/>
        </p:nvCxnSpPr>
        <p:spPr>
          <a:xfrm>
            <a:off x="3562714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0" name="Rectangle 3639">
            <a:extLst>
              <a:ext uri="{FF2B5EF4-FFF2-40B4-BE49-F238E27FC236}">
                <a16:creationId xmlns:a16="http://schemas.microsoft.com/office/drawing/2014/main" id="{859E6B60-8CCB-49C0-A997-888688906D73}"/>
              </a:ext>
            </a:extLst>
          </p:cNvPr>
          <p:cNvSpPr/>
          <p:nvPr/>
        </p:nvSpPr>
        <p:spPr>
          <a:xfrm>
            <a:off x="3562714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41" name="Straight Connector 3640">
            <a:extLst>
              <a:ext uri="{FF2B5EF4-FFF2-40B4-BE49-F238E27FC236}">
                <a16:creationId xmlns:a16="http://schemas.microsoft.com/office/drawing/2014/main" id="{83E86CA2-4FEC-46C0-8802-1A2CAED02937}"/>
              </a:ext>
            </a:extLst>
          </p:cNvPr>
          <p:cNvCxnSpPr/>
          <p:nvPr/>
        </p:nvCxnSpPr>
        <p:spPr>
          <a:xfrm>
            <a:off x="3634722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2" name="Straight Connector 3641">
            <a:extLst>
              <a:ext uri="{FF2B5EF4-FFF2-40B4-BE49-F238E27FC236}">
                <a16:creationId xmlns:a16="http://schemas.microsoft.com/office/drawing/2014/main" id="{E6F71FB5-94D5-4963-AA4C-393F26E97A24}"/>
              </a:ext>
            </a:extLst>
          </p:cNvPr>
          <p:cNvCxnSpPr/>
          <p:nvPr/>
        </p:nvCxnSpPr>
        <p:spPr>
          <a:xfrm>
            <a:off x="3562714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3" name="Rectangle 3642">
            <a:extLst>
              <a:ext uri="{FF2B5EF4-FFF2-40B4-BE49-F238E27FC236}">
                <a16:creationId xmlns:a16="http://schemas.microsoft.com/office/drawing/2014/main" id="{A03BC146-B55D-47A6-A97F-538208E6EE0B}"/>
              </a:ext>
            </a:extLst>
          </p:cNvPr>
          <p:cNvSpPr/>
          <p:nvPr/>
        </p:nvSpPr>
        <p:spPr>
          <a:xfrm>
            <a:off x="3778738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44" name="Straight Connector 3643">
            <a:extLst>
              <a:ext uri="{FF2B5EF4-FFF2-40B4-BE49-F238E27FC236}">
                <a16:creationId xmlns:a16="http://schemas.microsoft.com/office/drawing/2014/main" id="{F0C994C3-AC9B-4827-8D8A-FAC3BE7845A9}"/>
              </a:ext>
            </a:extLst>
          </p:cNvPr>
          <p:cNvCxnSpPr/>
          <p:nvPr/>
        </p:nvCxnSpPr>
        <p:spPr>
          <a:xfrm>
            <a:off x="3850746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5" name="Straight Connector 3644">
            <a:extLst>
              <a:ext uri="{FF2B5EF4-FFF2-40B4-BE49-F238E27FC236}">
                <a16:creationId xmlns:a16="http://schemas.microsoft.com/office/drawing/2014/main" id="{CFE26FB5-5146-4E08-8B2B-07061206F7C1}"/>
              </a:ext>
            </a:extLst>
          </p:cNvPr>
          <p:cNvCxnSpPr/>
          <p:nvPr/>
        </p:nvCxnSpPr>
        <p:spPr>
          <a:xfrm>
            <a:off x="3778738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6" name="Rectangle 3645">
            <a:extLst>
              <a:ext uri="{FF2B5EF4-FFF2-40B4-BE49-F238E27FC236}">
                <a16:creationId xmlns:a16="http://schemas.microsoft.com/office/drawing/2014/main" id="{2CCDD2C8-B4D5-4DA5-B934-F79CF8DA6735}"/>
              </a:ext>
            </a:extLst>
          </p:cNvPr>
          <p:cNvSpPr/>
          <p:nvPr/>
        </p:nvSpPr>
        <p:spPr>
          <a:xfrm>
            <a:off x="3778738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47" name="Straight Connector 3646">
            <a:extLst>
              <a:ext uri="{FF2B5EF4-FFF2-40B4-BE49-F238E27FC236}">
                <a16:creationId xmlns:a16="http://schemas.microsoft.com/office/drawing/2014/main" id="{3DEE4B3A-54D1-4910-8302-04A13B437BDB}"/>
              </a:ext>
            </a:extLst>
          </p:cNvPr>
          <p:cNvCxnSpPr/>
          <p:nvPr/>
        </p:nvCxnSpPr>
        <p:spPr>
          <a:xfrm>
            <a:off x="3850746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8" name="Straight Connector 3647">
            <a:extLst>
              <a:ext uri="{FF2B5EF4-FFF2-40B4-BE49-F238E27FC236}">
                <a16:creationId xmlns:a16="http://schemas.microsoft.com/office/drawing/2014/main" id="{6588589F-89FF-4364-AF79-0CF0F320DA58}"/>
              </a:ext>
            </a:extLst>
          </p:cNvPr>
          <p:cNvCxnSpPr/>
          <p:nvPr/>
        </p:nvCxnSpPr>
        <p:spPr>
          <a:xfrm>
            <a:off x="3778738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9" name="Rectangle 3648">
            <a:extLst>
              <a:ext uri="{FF2B5EF4-FFF2-40B4-BE49-F238E27FC236}">
                <a16:creationId xmlns:a16="http://schemas.microsoft.com/office/drawing/2014/main" id="{33FA190A-FB76-4D5E-9D7D-3505285AF202}"/>
              </a:ext>
            </a:extLst>
          </p:cNvPr>
          <p:cNvSpPr/>
          <p:nvPr/>
        </p:nvSpPr>
        <p:spPr>
          <a:xfrm>
            <a:off x="3778738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50" name="Straight Connector 3649">
            <a:extLst>
              <a:ext uri="{FF2B5EF4-FFF2-40B4-BE49-F238E27FC236}">
                <a16:creationId xmlns:a16="http://schemas.microsoft.com/office/drawing/2014/main" id="{8875A493-5F84-4296-B438-84CA1716C89E}"/>
              </a:ext>
            </a:extLst>
          </p:cNvPr>
          <p:cNvCxnSpPr/>
          <p:nvPr/>
        </p:nvCxnSpPr>
        <p:spPr>
          <a:xfrm>
            <a:off x="3850746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1" name="Straight Connector 3650">
            <a:extLst>
              <a:ext uri="{FF2B5EF4-FFF2-40B4-BE49-F238E27FC236}">
                <a16:creationId xmlns:a16="http://schemas.microsoft.com/office/drawing/2014/main" id="{23008744-535D-4291-A513-848A5A65992B}"/>
              </a:ext>
            </a:extLst>
          </p:cNvPr>
          <p:cNvCxnSpPr/>
          <p:nvPr/>
        </p:nvCxnSpPr>
        <p:spPr>
          <a:xfrm>
            <a:off x="3778738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2" name="Rectangle 3651">
            <a:extLst>
              <a:ext uri="{FF2B5EF4-FFF2-40B4-BE49-F238E27FC236}">
                <a16:creationId xmlns:a16="http://schemas.microsoft.com/office/drawing/2014/main" id="{392F49EB-35A3-4C3C-8E4F-65CEE19F2DBD}"/>
              </a:ext>
            </a:extLst>
          </p:cNvPr>
          <p:cNvSpPr/>
          <p:nvPr/>
        </p:nvSpPr>
        <p:spPr>
          <a:xfrm>
            <a:off x="3994762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53" name="Straight Connector 3652">
            <a:extLst>
              <a:ext uri="{FF2B5EF4-FFF2-40B4-BE49-F238E27FC236}">
                <a16:creationId xmlns:a16="http://schemas.microsoft.com/office/drawing/2014/main" id="{B6169D27-20AC-40A2-93C1-FA4B807DA51D}"/>
              </a:ext>
            </a:extLst>
          </p:cNvPr>
          <p:cNvCxnSpPr/>
          <p:nvPr/>
        </p:nvCxnSpPr>
        <p:spPr>
          <a:xfrm>
            <a:off x="4066770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4" name="Straight Connector 3653">
            <a:extLst>
              <a:ext uri="{FF2B5EF4-FFF2-40B4-BE49-F238E27FC236}">
                <a16:creationId xmlns:a16="http://schemas.microsoft.com/office/drawing/2014/main" id="{BE182B36-00C9-416A-80E9-F0ADF6E4AB9F}"/>
              </a:ext>
            </a:extLst>
          </p:cNvPr>
          <p:cNvCxnSpPr/>
          <p:nvPr/>
        </p:nvCxnSpPr>
        <p:spPr>
          <a:xfrm>
            <a:off x="3994762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5" name="Rectangle 3654">
            <a:extLst>
              <a:ext uri="{FF2B5EF4-FFF2-40B4-BE49-F238E27FC236}">
                <a16:creationId xmlns:a16="http://schemas.microsoft.com/office/drawing/2014/main" id="{2FB749CB-B26A-44E9-AF90-79A78EC859AD}"/>
              </a:ext>
            </a:extLst>
          </p:cNvPr>
          <p:cNvSpPr/>
          <p:nvPr/>
        </p:nvSpPr>
        <p:spPr>
          <a:xfrm>
            <a:off x="3994762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56" name="Straight Connector 3655">
            <a:extLst>
              <a:ext uri="{FF2B5EF4-FFF2-40B4-BE49-F238E27FC236}">
                <a16:creationId xmlns:a16="http://schemas.microsoft.com/office/drawing/2014/main" id="{33C7DF05-88D7-4BD3-84EF-6F33F6CE7FA2}"/>
              </a:ext>
            </a:extLst>
          </p:cNvPr>
          <p:cNvCxnSpPr/>
          <p:nvPr/>
        </p:nvCxnSpPr>
        <p:spPr>
          <a:xfrm>
            <a:off x="4066770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7" name="Straight Connector 3656">
            <a:extLst>
              <a:ext uri="{FF2B5EF4-FFF2-40B4-BE49-F238E27FC236}">
                <a16:creationId xmlns:a16="http://schemas.microsoft.com/office/drawing/2014/main" id="{53556C42-9A2F-4AE8-B898-76A8005A2ECC}"/>
              </a:ext>
            </a:extLst>
          </p:cNvPr>
          <p:cNvCxnSpPr/>
          <p:nvPr/>
        </p:nvCxnSpPr>
        <p:spPr>
          <a:xfrm>
            <a:off x="3994762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8" name="Rectangle 3657">
            <a:extLst>
              <a:ext uri="{FF2B5EF4-FFF2-40B4-BE49-F238E27FC236}">
                <a16:creationId xmlns:a16="http://schemas.microsoft.com/office/drawing/2014/main" id="{E2749A54-E2E9-4BE1-ABD7-10AF5835BC35}"/>
              </a:ext>
            </a:extLst>
          </p:cNvPr>
          <p:cNvSpPr/>
          <p:nvPr/>
        </p:nvSpPr>
        <p:spPr>
          <a:xfrm>
            <a:off x="3994762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59" name="Straight Connector 3658">
            <a:extLst>
              <a:ext uri="{FF2B5EF4-FFF2-40B4-BE49-F238E27FC236}">
                <a16:creationId xmlns:a16="http://schemas.microsoft.com/office/drawing/2014/main" id="{B49C215A-5E3B-44C4-9E31-EDEF0FAD63B6}"/>
              </a:ext>
            </a:extLst>
          </p:cNvPr>
          <p:cNvCxnSpPr/>
          <p:nvPr/>
        </p:nvCxnSpPr>
        <p:spPr>
          <a:xfrm>
            <a:off x="4066770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0" name="Straight Connector 3659">
            <a:extLst>
              <a:ext uri="{FF2B5EF4-FFF2-40B4-BE49-F238E27FC236}">
                <a16:creationId xmlns:a16="http://schemas.microsoft.com/office/drawing/2014/main" id="{024521A1-29E7-44E8-A7AA-6AA3AD7C29B9}"/>
              </a:ext>
            </a:extLst>
          </p:cNvPr>
          <p:cNvCxnSpPr/>
          <p:nvPr/>
        </p:nvCxnSpPr>
        <p:spPr>
          <a:xfrm>
            <a:off x="3994762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1" name="Rectangle 3660">
            <a:extLst>
              <a:ext uri="{FF2B5EF4-FFF2-40B4-BE49-F238E27FC236}">
                <a16:creationId xmlns:a16="http://schemas.microsoft.com/office/drawing/2014/main" id="{A0C4AF5B-3ABA-4845-A849-D5DD74F0FD88}"/>
              </a:ext>
            </a:extLst>
          </p:cNvPr>
          <p:cNvSpPr/>
          <p:nvPr/>
        </p:nvSpPr>
        <p:spPr>
          <a:xfrm>
            <a:off x="4210786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62" name="Straight Connector 3661">
            <a:extLst>
              <a:ext uri="{FF2B5EF4-FFF2-40B4-BE49-F238E27FC236}">
                <a16:creationId xmlns:a16="http://schemas.microsoft.com/office/drawing/2014/main" id="{F206051E-41BA-436C-A4BC-6316C6FAD36B}"/>
              </a:ext>
            </a:extLst>
          </p:cNvPr>
          <p:cNvCxnSpPr/>
          <p:nvPr/>
        </p:nvCxnSpPr>
        <p:spPr>
          <a:xfrm>
            <a:off x="4282794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3" name="Straight Connector 3662">
            <a:extLst>
              <a:ext uri="{FF2B5EF4-FFF2-40B4-BE49-F238E27FC236}">
                <a16:creationId xmlns:a16="http://schemas.microsoft.com/office/drawing/2014/main" id="{C789B40A-44AC-4459-9079-012D36ED72C0}"/>
              </a:ext>
            </a:extLst>
          </p:cNvPr>
          <p:cNvCxnSpPr/>
          <p:nvPr/>
        </p:nvCxnSpPr>
        <p:spPr>
          <a:xfrm>
            <a:off x="4210786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4" name="Rectangle 3663">
            <a:extLst>
              <a:ext uri="{FF2B5EF4-FFF2-40B4-BE49-F238E27FC236}">
                <a16:creationId xmlns:a16="http://schemas.microsoft.com/office/drawing/2014/main" id="{CD809C9F-EFE9-43C9-BFF9-5EF37AC0B1C0}"/>
              </a:ext>
            </a:extLst>
          </p:cNvPr>
          <p:cNvSpPr/>
          <p:nvPr/>
        </p:nvSpPr>
        <p:spPr>
          <a:xfrm>
            <a:off x="4210786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65" name="Straight Connector 3664">
            <a:extLst>
              <a:ext uri="{FF2B5EF4-FFF2-40B4-BE49-F238E27FC236}">
                <a16:creationId xmlns:a16="http://schemas.microsoft.com/office/drawing/2014/main" id="{84E50049-E910-4662-A787-3BE004BE6574}"/>
              </a:ext>
            </a:extLst>
          </p:cNvPr>
          <p:cNvCxnSpPr/>
          <p:nvPr/>
        </p:nvCxnSpPr>
        <p:spPr>
          <a:xfrm>
            <a:off x="4282794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6" name="Straight Connector 3665">
            <a:extLst>
              <a:ext uri="{FF2B5EF4-FFF2-40B4-BE49-F238E27FC236}">
                <a16:creationId xmlns:a16="http://schemas.microsoft.com/office/drawing/2014/main" id="{02AE6B1A-0579-4FC6-A74F-6970BA8B3C74}"/>
              </a:ext>
            </a:extLst>
          </p:cNvPr>
          <p:cNvCxnSpPr/>
          <p:nvPr/>
        </p:nvCxnSpPr>
        <p:spPr>
          <a:xfrm>
            <a:off x="4210786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7" name="Rectangle 3666">
            <a:extLst>
              <a:ext uri="{FF2B5EF4-FFF2-40B4-BE49-F238E27FC236}">
                <a16:creationId xmlns:a16="http://schemas.microsoft.com/office/drawing/2014/main" id="{446C174C-A6F3-4544-9687-7A1BAFC252EB}"/>
              </a:ext>
            </a:extLst>
          </p:cNvPr>
          <p:cNvSpPr/>
          <p:nvPr/>
        </p:nvSpPr>
        <p:spPr>
          <a:xfrm>
            <a:off x="4210786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68" name="Straight Connector 3667">
            <a:extLst>
              <a:ext uri="{FF2B5EF4-FFF2-40B4-BE49-F238E27FC236}">
                <a16:creationId xmlns:a16="http://schemas.microsoft.com/office/drawing/2014/main" id="{408F8BF7-02CA-4F81-AE89-F846603D1BE5}"/>
              </a:ext>
            </a:extLst>
          </p:cNvPr>
          <p:cNvCxnSpPr/>
          <p:nvPr/>
        </p:nvCxnSpPr>
        <p:spPr>
          <a:xfrm>
            <a:off x="4282794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9" name="Straight Connector 3668">
            <a:extLst>
              <a:ext uri="{FF2B5EF4-FFF2-40B4-BE49-F238E27FC236}">
                <a16:creationId xmlns:a16="http://schemas.microsoft.com/office/drawing/2014/main" id="{58340FD5-490B-44D0-97A9-4BD8099E19E7}"/>
              </a:ext>
            </a:extLst>
          </p:cNvPr>
          <p:cNvCxnSpPr/>
          <p:nvPr/>
        </p:nvCxnSpPr>
        <p:spPr>
          <a:xfrm>
            <a:off x="4210786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0" name="Rectangle 3669">
            <a:extLst>
              <a:ext uri="{FF2B5EF4-FFF2-40B4-BE49-F238E27FC236}">
                <a16:creationId xmlns:a16="http://schemas.microsoft.com/office/drawing/2014/main" id="{FE28A85B-9B21-491F-9F7D-CDF262CD6253}"/>
              </a:ext>
            </a:extLst>
          </p:cNvPr>
          <p:cNvSpPr/>
          <p:nvPr/>
        </p:nvSpPr>
        <p:spPr>
          <a:xfrm>
            <a:off x="4426810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71" name="Straight Connector 3670">
            <a:extLst>
              <a:ext uri="{FF2B5EF4-FFF2-40B4-BE49-F238E27FC236}">
                <a16:creationId xmlns:a16="http://schemas.microsoft.com/office/drawing/2014/main" id="{98C34455-C682-47CB-8F0F-7D5E3EC9772A}"/>
              </a:ext>
            </a:extLst>
          </p:cNvPr>
          <p:cNvCxnSpPr/>
          <p:nvPr/>
        </p:nvCxnSpPr>
        <p:spPr>
          <a:xfrm>
            <a:off x="4498818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2" name="Straight Connector 3671">
            <a:extLst>
              <a:ext uri="{FF2B5EF4-FFF2-40B4-BE49-F238E27FC236}">
                <a16:creationId xmlns:a16="http://schemas.microsoft.com/office/drawing/2014/main" id="{0F972020-7569-474F-AB6A-EBB5D718B6FD}"/>
              </a:ext>
            </a:extLst>
          </p:cNvPr>
          <p:cNvCxnSpPr/>
          <p:nvPr/>
        </p:nvCxnSpPr>
        <p:spPr>
          <a:xfrm>
            <a:off x="4426810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3" name="Rectangle 3672">
            <a:extLst>
              <a:ext uri="{FF2B5EF4-FFF2-40B4-BE49-F238E27FC236}">
                <a16:creationId xmlns:a16="http://schemas.microsoft.com/office/drawing/2014/main" id="{7AB649CA-DCC4-4D77-8771-4FB9E5D2C8C7}"/>
              </a:ext>
            </a:extLst>
          </p:cNvPr>
          <p:cNvSpPr/>
          <p:nvPr/>
        </p:nvSpPr>
        <p:spPr>
          <a:xfrm>
            <a:off x="4426810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74" name="Straight Connector 3673">
            <a:extLst>
              <a:ext uri="{FF2B5EF4-FFF2-40B4-BE49-F238E27FC236}">
                <a16:creationId xmlns:a16="http://schemas.microsoft.com/office/drawing/2014/main" id="{98C49B4E-7A73-43EB-B1F9-897F10A5785C}"/>
              </a:ext>
            </a:extLst>
          </p:cNvPr>
          <p:cNvCxnSpPr/>
          <p:nvPr/>
        </p:nvCxnSpPr>
        <p:spPr>
          <a:xfrm>
            <a:off x="4498818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5" name="Straight Connector 3674">
            <a:extLst>
              <a:ext uri="{FF2B5EF4-FFF2-40B4-BE49-F238E27FC236}">
                <a16:creationId xmlns:a16="http://schemas.microsoft.com/office/drawing/2014/main" id="{FA511ABB-D538-4290-9BE0-B88077608B2E}"/>
              </a:ext>
            </a:extLst>
          </p:cNvPr>
          <p:cNvCxnSpPr/>
          <p:nvPr/>
        </p:nvCxnSpPr>
        <p:spPr>
          <a:xfrm>
            <a:off x="4426810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6" name="Rectangle 3675">
            <a:extLst>
              <a:ext uri="{FF2B5EF4-FFF2-40B4-BE49-F238E27FC236}">
                <a16:creationId xmlns:a16="http://schemas.microsoft.com/office/drawing/2014/main" id="{26F1BD3B-E3BB-4CCB-B1D1-EA41F9BFA128}"/>
              </a:ext>
            </a:extLst>
          </p:cNvPr>
          <p:cNvSpPr/>
          <p:nvPr/>
        </p:nvSpPr>
        <p:spPr>
          <a:xfrm>
            <a:off x="4426810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77" name="Straight Connector 3676">
            <a:extLst>
              <a:ext uri="{FF2B5EF4-FFF2-40B4-BE49-F238E27FC236}">
                <a16:creationId xmlns:a16="http://schemas.microsoft.com/office/drawing/2014/main" id="{54BF069D-081A-4489-9280-ECAC28386F68}"/>
              </a:ext>
            </a:extLst>
          </p:cNvPr>
          <p:cNvCxnSpPr/>
          <p:nvPr/>
        </p:nvCxnSpPr>
        <p:spPr>
          <a:xfrm>
            <a:off x="4498818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8" name="Straight Connector 3677">
            <a:extLst>
              <a:ext uri="{FF2B5EF4-FFF2-40B4-BE49-F238E27FC236}">
                <a16:creationId xmlns:a16="http://schemas.microsoft.com/office/drawing/2014/main" id="{1ACB844C-5D1A-4CBF-9F6B-AC47961BB35B}"/>
              </a:ext>
            </a:extLst>
          </p:cNvPr>
          <p:cNvCxnSpPr/>
          <p:nvPr/>
        </p:nvCxnSpPr>
        <p:spPr>
          <a:xfrm>
            <a:off x="4426810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9" name="Rectangle 3678">
            <a:extLst>
              <a:ext uri="{FF2B5EF4-FFF2-40B4-BE49-F238E27FC236}">
                <a16:creationId xmlns:a16="http://schemas.microsoft.com/office/drawing/2014/main" id="{B850F066-5586-412A-AB95-7A16ADF4D169}"/>
              </a:ext>
            </a:extLst>
          </p:cNvPr>
          <p:cNvSpPr/>
          <p:nvPr/>
        </p:nvSpPr>
        <p:spPr>
          <a:xfrm>
            <a:off x="4642834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80" name="Straight Connector 3679">
            <a:extLst>
              <a:ext uri="{FF2B5EF4-FFF2-40B4-BE49-F238E27FC236}">
                <a16:creationId xmlns:a16="http://schemas.microsoft.com/office/drawing/2014/main" id="{66DB70E2-D013-4FD5-B26F-5DAFFA65A14E}"/>
              </a:ext>
            </a:extLst>
          </p:cNvPr>
          <p:cNvCxnSpPr/>
          <p:nvPr/>
        </p:nvCxnSpPr>
        <p:spPr>
          <a:xfrm>
            <a:off x="4714842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1" name="Straight Connector 3680">
            <a:extLst>
              <a:ext uri="{FF2B5EF4-FFF2-40B4-BE49-F238E27FC236}">
                <a16:creationId xmlns:a16="http://schemas.microsoft.com/office/drawing/2014/main" id="{AC62299B-2876-499E-AA56-B5C4975A5EF1}"/>
              </a:ext>
            </a:extLst>
          </p:cNvPr>
          <p:cNvCxnSpPr/>
          <p:nvPr/>
        </p:nvCxnSpPr>
        <p:spPr>
          <a:xfrm>
            <a:off x="4642834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2" name="Rectangle 3681">
            <a:extLst>
              <a:ext uri="{FF2B5EF4-FFF2-40B4-BE49-F238E27FC236}">
                <a16:creationId xmlns:a16="http://schemas.microsoft.com/office/drawing/2014/main" id="{E83AD722-E52A-4C64-B421-5AD674E5BA7F}"/>
              </a:ext>
            </a:extLst>
          </p:cNvPr>
          <p:cNvSpPr/>
          <p:nvPr/>
        </p:nvSpPr>
        <p:spPr>
          <a:xfrm>
            <a:off x="4642834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83" name="Straight Connector 3682">
            <a:extLst>
              <a:ext uri="{FF2B5EF4-FFF2-40B4-BE49-F238E27FC236}">
                <a16:creationId xmlns:a16="http://schemas.microsoft.com/office/drawing/2014/main" id="{91DA2503-8AF4-4833-93CA-1056877D6DFD}"/>
              </a:ext>
            </a:extLst>
          </p:cNvPr>
          <p:cNvCxnSpPr/>
          <p:nvPr/>
        </p:nvCxnSpPr>
        <p:spPr>
          <a:xfrm>
            <a:off x="4714842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4" name="Straight Connector 3683">
            <a:extLst>
              <a:ext uri="{FF2B5EF4-FFF2-40B4-BE49-F238E27FC236}">
                <a16:creationId xmlns:a16="http://schemas.microsoft.com/office/drawing/2014/main" id="{3DEE53C8-8100-4FD0-BBA7-0567D7C9A79B}"/>
              </a:ext>
            </a:extLst>
          </p:cNvPr>
          <p:cNvCxnSpPr/>
          <p:nvPr/>
        </p:nvCxnSpPr>
        <p:spPr>
          <a:xfrm>
            <a:off x="4642834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5" name="Rectangle 3684">
            <a:extLst>
              <a:ext uri="{FF2B5EF4-FFF2-40B4-BE49-F238E27FC236}">
                <a16:creationId xmlns:a16="http://schemas.microsoft.com/office/drawing/2014/main" id="{933DA634-68C5-4BFD-9783-2F43C142F6BF}"/>
              </a:ext>
            </a:extLst>
          </p:cNvPr>
          <p:cNvSpPr/>
          <p:nvPr/>
        </p:nvSpPr>
        <p:spPr>
          <a:xfrm>
            <a:off x="4642834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86" name="Straight Connector 3685">
            <a:extLst>
              <a:ext uri="{FF2B5EF4-FFF2-40B4-BE49-F238E27FC236}">
                <a16:creationId xmlns:a16="http://schemas.microsoft.com/office/drawing/2014/main" id="{72F6E287-85CF-4838-819F-8F74B93AAB7E}"/>
              </a:ext>
            </a:extLst>
          </p:cNvPr>
          <p:cNvCxnSpPr/>
          <p:nvPr/>
        </p:nvCxnSpPr>
        <p:spPr>
          <a:xfrm>
            <a:off x="4714842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7" name="Straight Connector 3686">
            <a:extLst>
              <a:ext uri="{FF2B5EF4-FFF2-40B4-BE49-F238E27FC236}">
                <a16:creationId xmlns:a16="http://schemas.microsoft.com/office/drawing/2014/main" id="{4F2F0BD5-CB5B-47F2-8214-F56E97C14BE5}"/>
              </a:ext>
            </a:extLst>
          </p:cNvPr>
          <p:cNvCxnSpPr/>
          <p:nvPr/>
        </p:nvCxnSpPr>
        <p:spPr>
          <a:xfrm>
            <a:off x="4642834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" name="Rectangle 3687">
            <a:extLst>
              <a:ext uri="{FF2B5EF4-FFF2-40B4-BE49-F238E27FC236}">
                <a16:creationId xmlns:a16="http://schemas.microsoft.com/office/drawing/2014/main" id="{015D2273-D6A2-4A6A-8A2C-C819704973F0}"/>
              </a:ext>
            </a:extLst>
          </p:cNvPr>
          <p:cNvSpPr/>
          <p:nvPr/>
        </p:nvSpPr>
        <p:spPr>
          <a:xfrm>
            <a:off x="4858858" y="24928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89" name="Straight Connector 3688">
            <a:extLst>
              <a:ext uri="{FF2B5EF4-FFF2-40B4-BE49-F238E27FC236}">
                <a16:creationId xmlns:a16="http://schemas.microsoft.com/office/drawing/2014/main" id="{F126492D-5096-45C1-8943-FAC12915649B}"/>
              </a:ext>
            </a:extLst>
          </p:cNvPr>
          <p:cNvCxnSpPr/>
          <p:nvPr/>
        </p:nvCxnSpPr>
        <p:spPr>
          <a:xfrm>
            <a:off x="4930866" y="24928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0" name="Straight Connector 3689">
            <a:extLst>
              <a:ext uri="{FF2B5EF4-FFF2-40B4-BE49-F238E27FC236}">
                <a16:creationId xmlns:a16="http://schemas.microsoft.com/office/drawing/2014/main" id="{599170F1-CF11-4ED5-84DE-D568126D6A72}"/>
              </a:ext>
            </a:extLst>
          </p:cNvPr>
          <p:cNvCxnSpPr/>
          <p:nvPr/>
        </p:nvCxnSpPr>
        <p:spPr>
          <a:xfrm>
            <a:off x="4858858" y="25649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1" name="Rectangle 3690">
            <a:extLst>
              <a:ext uri="{FF2B5EF4-FFF2-40B4-BE49-F238E27FC236}">
                <a16:creationId xmlns:a16="http://schemas.microsoft.com/office/drawing/2014/main" id="{861E3994-3CF3-4879-ABE1-5EFC36FC2FD6}"/>
              </a:ext>
            </a:extLst>
          </p:cNvPr>
          <p:cNvSpPr/>
          <p:nvPr/>
        </p:nvSpPr>
        <p:spPr>
          <a:xfrm>
            <a:off x="4858858" y="270892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92" name="Straight Connector 3691">
            <a:extLst>
              <a:ext uri="{FF2B5EF4-FFF2-40B4-BE49-F238E27FC236}">
                <a16:creationId xmlns:a16="http://schemas.microsoft.com/office/drawing/2014/main" id="{44ABAC81-70E6-4B3F-9218-DD8CADFE25CE}"/>
              </a:ext>
            </a:extLst>
          </p:cNvPr>
          <p:cNvCxnSpPr/>
          <p:nvPr/>
        </p:nvCxnSpPr>
        <p:spPr>
          <a:xfrm>
            <a:off x="4930866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3" name="Straight Connector 3692">
            <a:extLst>
              <a:ext uri="{FF2B5EF4-FFF2-40B4-BE49-F238E27FC236}">
                <a16:creationId xmlns:a16="http://schemas.microsoft.com/office/drawing/2014/main" id="{660C1229-1738-4032-96F6-AEAB83B999D2}"/>
              </a:ext>
            </a:extLst>
          </p:cNvPr>
          <p:cNvCxnSpPr/>
          <p:nvPr/>
        </p:nvCxnSpPr>
        <p:spPr>
          <a:xfrm>
            <a:off x="4858858" y="278092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4" name="Rectangle 3693">
            <a:extLst>
              <a:ext uri="{FF2B5EF4-FFF2-40B4-BE49-F238E27FC236}">
                <a16:creationId xmlns:a16="http://schemas.microsoft.com/office/drawing/2014/main" id="{8CE196F8-7611-4F7F-8027-52D20FF8EF5F}"/>
              </a:ext>
            </a:extLst>
          </p:cNvPr>
          <p:cNvSpPr/>
          <p:nvPr/>
        </p:nvSpPr>
        <p:spPr>
          <a:xfrm>
            <a:off x="4858858" y="292494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695" name="Straight Connector 3694">
            <a:extLst>
              <a:ext uri="{FF2B5EF4-FFF2-40B4-BE49-F238E27FC236}">
                <a16:creationId xmlns:a16="http://schemas.microsoft.com/office/drawing/2014/main" id="{D7BFEB5B-B813-4745-8789-BCC72A534134}"/>
              </a:ext>
            </a:extLst>
          </p:cNvPr>
          <p:cNvCxnSpPr/>
          <p:nvPr/>
        </p:nvCxnSpPr>
        <p:spPr>
          <a:xfrm>
            <a:off x="4930866" y="292494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6" name="Straight Connector 3695">
            <a:extLst>
              <a:ext uri="{FF2B5EF4-FFF2-40B4-BE49-F238E27FC236}">
                <a16:creationId xmlns:a16="http://schemas.microsoft.com/office/drawing/2014/main" id="{22B652DE-250D-442A-997A-6E282B6F3013}"/>
              </a:ext>
            </a:extLst>
          </p:cNvPr>
          <p:cNvCxnSpPr/>
          <p:nvPr/>
        </p:nvCxnSpPr>
        <p:spPr>
          <a:xfrm>
            <a:off x="4858858" y="299695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0" name="Rectangle 3699">
            <a:extLst>
              <a:ext uri="{FF2B5EF4-FFF2-40B4-BE49-F238E27FC236}">
                <a16:creationId xmlns:a16="http://schemas.microsoft.com/office/drawing/2014/main" id="{BADFD7B9-CDDF-4A55-A15D-BF727531C3B8}"/>
              </a:ext>
            </a:extLst>
          </p:cNvPr>
          <p:cNvSpPr/>
          <p:nvPr/>
        </p:nvSpPr>
        <p:spPr>
          <a:xfrm>
            <a:off x="754402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01" name="Straight Connector 3700">
            <a:extLst>
              <a:ext uri="{FF2B5EF4-FFF2-40B4-BE49-F238E27FC236}">
                <a16:creationId xmlns:a16="http://schemas.microsoft.com/office/drawing/2014/main" id="{A6D27CD0-9B7C-4EDC-8A23-B90E6E0FE978}"/>
              </a:ext>
            </a:extLst>
          </p:cNvPr>
          <p:cNvCxnSpPr/>
          <p:nvPr/>
        </p:nvCxnSpPr>
        <p:spPr>
          <a:xfrm>
            <a:off x="826410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2" name="Straight Connector 3701">
            <a:extLst>
              <a:ext uri="{FF2B5EF4-FFF2-40B4-BE49-F238E27FC236}">
                <a16:creationId xmlns:a16="http://schemas.microsoft.com/office/drawing/2014/main" id="{279131A5-6BFB-4223-81D2-97B7BE19ABD3}"/>
              </a:ext>
            </a:extLst>
          </p:cNvPr>
          <p:cNvCxnSpPr/>
          <p:nvPr/>
        </p:nvCxnSpPr>
        <p:spPr>
          <a:xfrm>
            <a:off x="754402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3" name="Rectangle 3702">
            <a:extLst>
              <a:ext uri="{FF2B5EF4-FFF2-40B4-BE49-F238E27FC236}">
                <a16:creationId xmlns:a16="http://schemas.microsoft.com/office/drawing/2014/main" id="{0F98E538-242D-48E7-8FE5-9FF39EC0A0A3}"/>
              </a:ext>
            </a:extLst>
          </p:cNvPr>
          <p:cNvSpPr/>
          <p:nvPr/>
        </p:nvSpPr>
        <p:spPr>
          <a:xfrm>
            <a:off x="754402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04" name="Straight Connector 3703">
            <a:extLst>
              <a:ext uri="{FF2B5EF4-FFF2-40B4-BE49-F238E27FC236}">
                <a16:creationId xmlns:a16="http://schemas.microsoft.com/office/drawing/2014/main" id="{B7F609F3-FD59-452E-AB5A-F6A43AD8AA81}"/>
              </a:ext>
            </a:extLst>
          </p:cNvPr>
          <p:cNvCxnSpPr/>
          <p:nvPr/>
        </p:nvCxnSpPr>
        <p:spPr>
          <a:xfrm>
            <a:off x="826410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5" name="Straight Connector 3704">
            <a:extLst>
              <a:ext uri="{FF2B5EF4-FFF2-40B4-BE49-F238E27FC236}">
                <a16:creationId xmlns:a16="http://schemas.microsoft.com/office/drawing/2014/main" id="{8AC05748-6259-45B8-9341-6C247C96BDFB}"/>
              </a:ext>
            </a:extLst>
          </p:cNvPr>
          <p:cNvCxnSpPr/>
          <p:nvPr/>
        </p:nvCxnSpPr>
        <p:spPr>
          <a:xfrm>
            <a:off x="754402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6" name="Rectangle 3705">
            <a:extLst>
              <a:ext uri="{FF2B5EF4-FFF2-40B4-BE49-F238E27FC236}">
                <a16:creationId xmlns:a16="http://schemas.microsoft.com/office/drawing/2014/main" id="{F9552159-6E9F-411A-B5C3-531054E72C4C}"/>
              </a:ext>
            </a:extLst>
          </p:cNvPr>
          <p:cNvSpPr/>
          <p:nvPr/>
        </p:nvSpPr>
        <p:spPr>
          <a:xfrm>
            <a:off x="754402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07" name="Straight Connector 3706">
            <a:extLst>
              <a:ext uri="{FF2B5EF4-FFF2-40B4-BE49-F238E27FC236}">
                <a16:creationId xmlns:a16="http://schemas.microsoft.com/office/drawing/2014/main" id="{62AFB1C6-4F30-444F-A6C1-1F0D0B5E5974}"/>
              </a:ext>
            </a:extLst>
          </p:cNvPr>
          <p:cNvCxnSpPr/>
          <p:nvPr/>
        </p:nvCxnSpPr>
        <p:spPr>
          <a:xfrm>
            <a:off x="826410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8" name="Straight Connector 3707">
            <a:extLst>
              <a:ext uri="{FF2B5EF4-FFF2-40B4-BE49-F238E27FC236}">
                <a16:creationId xmlns:a16="http://schemas.microsoft.com/office/drawing/2014/main" id="{C2D95072-396B-42B2-8872-62E561DD38BD}"/>
              </a:ext>
            </a:extLst>
          </p:cNvPr>
          <p:cNvCxnSpPr/>
          <p:nvPr/>
        </p:nvCxnSpPr>
        <p:spPr>
          <a:xfrm>
            <a:off x="754402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9" name="Rectangle 3708">
            <a:extLst>
              <a:ext uri="{FF2B5EF4-FFF2-40B4-BE49-F238E27FC236}">
                <a16:creationId xmlns:a16="http://schemas.microsoft.com/office/drawing/2014/main" id="{32FB1885-4AA4-42CF-82DB-2995E55F1041}"/>
              </a:ext>
            </a:extLst>
          </p:cNvPr>
          <p:cNvSpPr/>
          <p:nvPr/>
        </p:nvSpPr>
        <p:spPr>
          <a:xfrm>
            <a:off x="970426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10" name="Straight Connector 3709">
            <a:extLst>
              <a:ext uri="{FF2B5EF4-FFF2-40B4-BE49-F238E27FC236}">
                <a16:creationId xmlns:a16="http://schemas.microsoft.com/office/drawing/2014/main" id="{6093CB1B-162B-489E-8B68-A61898962C06}"/>
              </a:ext>
            </a:extLst>
          </p:cNvPr>
          <p:cNvCxnSpPr/>
          <p:nvPr/>
        </p:nvCxnSpPr>
        <p:spPr>
          <a:xfrm>
            <a:off x="1042434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1" name="Straight Connector 3710">
            <a:extLst>
              <a:ext uri="{FF2B5EF4-FFF2-40B4-BE49-F238E27FC236}">
                <a16:creationId xmlns:a16="http://schemas.microsoft.com/office/drawing/2014/main" id="{9D5019AA-B8FC-4AEA-9F39-ED7254ADA021}"/>
              </a:ext>
            </a:extLst>
          </p:cNvPr>
          <p:cNvCxnSpPr/>
          <p:nvPr/>
        </p:nvCxnSpPr>
        <p:spPr>
          <a:xfrm>
            <a:off x="970426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2" name="Rectangle 3711">
            <a:extLst>
              <a:ext uri="{FF2B5EF4-FFF2-40B4-BE49-F238E27FC236}">
                <a16:creationId xmlns:a16="http://schemas.microsoft.com/office/drawing/2014/main" id="{C29F0BAF-39B4-4075-97A6-7AF4BB074877}"/>
              </a:ext>
            </a:extLst>
          </p:cNvPr>
          <p:cNvSpPr/>
          <p:nvPr/>
        </p:nvSpPr>
        <p:spPr>
          <a:xfrm>
            <a:off x="970426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13" name="Straight Connector 3712">
            <a:extLst>
              <a:ext uri="{FF2B5EF4-FFF2-40B4-BE49-F238E27FC236}">
                <a16:creationId xmlns:a16="http://schemas.microsoft.com/office/drawing/2014/main" id="{8BDA2958-317F-4943-B80E-1C1F0511DDFC}"/>
              </a:ext>
            </a:extLst>
          </p:cNvPr>
          <p:cNvCxnSpPr/>
          <p:nvPr/>
        </p:nvCxnSpPr>
        <p:spPr>
          <a:xfrm>
            <a:off x="1042434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4" name="Straight Connector 3713">
            <a:extLst>
              <a:ext uri="{FF2B5EF4-FFF2-40B4-BE49-F238E27FC236}">
                <a16:creationId xmlns:a16="http://schemas.microsoft.com/office/drawing/2014/main" id="{22BE50D0-2A0D-443C-A544-0EBA77657DD6}"/>
              </a:ext>
            </a:extLst>
          </p:cNvPr>
          <p:cNvCxnSpPr/>
          <p:nvPr/>
        </p:nvCxnSpPr>
        <p:spPr>
          <a:xfrm>
            <a:off x="970426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5" name="Rectangle 3714">
            <a:extLst>
              <a:ext uri="{FF2B5EF4-FFF2-40B4-BE49-F238E27FC236}">
                <a16:creationId xmlns:a16="http://schemas.microsoft.com/office/drawing/2014/main" id="{93062446-A5C7-4D0F-A298-493351A153F9}"/>
              </a:ext>
            </a:extLst>
          </p:cNvPr>
          <p:cNvSpPr/>
          <p:nvPr/>
        </p:nvSpPr>
        <p:spPr>
          <a:xfrm>
            <a:off x="970426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16" name="Straight Connector 3715">
            <a:extLst>
              <a:ext uri="{FF2B5EF4-FFF2-40B4-BE49-F238E27FC236}">
                <a16:creationId xmlns:a16="http://schemas.microsoft.com/office/drawing/2014/main" id="{061028E0-B0CF-43EA-BECB-16E65B03BEA5}"/>
              </a:ext>
            </a:extLst>
          </p:cNvPr>
          <p:cNvCxnSpPr/>
          <p:nvPr/>
        </p:nvCxnSpPr>
        <p:spPr>
          <a:xfrm>
            <a:off x="1042434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7" name="Straight Connector 3716">
            <a:extLst>
              <a:ext uri="{FF2B5EF4-FFF2-40B4-BE49-F238E27FC236}">
                <a16:creationId xmlns:a16="http://schemas.microsoft.com/office/drawing/2014/main" id="{5817426C-5F09-4AFD-A3B1-D72CAAF42259}"/>
              </a:ext>
            </a:extLst>
          </p:cNvPr>
          <p:cNvCxnSpPr/>
          <p:nvPr/>
        </p:nvCxnSpPr>
        <p:spPr>
          <a:xfrm>
            <a:off x="970426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8" name="Rectangle 3717">
            <a:extLst>
              <a:ext uri="{FF2B5EF4-FFF2-40B4-BE49-F238E27FC236}">
                <a16:creationId xmlns:a16="http://schemas.microsoft.com/office/drawing/2014/main" id="{7891E91D-E1CC-4EFF-A285-6DACE1943FDB}"/>
              </a:ext>
            </a:extLst>
          </p:cNvPr>
          <p:cNvSpPr/>
          <p:nvPr/>
        </p:nvSpPr>
        <p:spPr>
          <a:xfrm>
            <a:off x="1186450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19" name="Straight Connector 3718">
            <a:extLst>
              <a:ext uri="{FF2B5EF4-FFF2-40B4-BE49-F238E27FC236}">
                <a16:creationId xmlns:a16="http://schemas.microsoft.com/office/drawing/2014/main" id="{4A756F31-8C99-47A9-BBCD-DD27730ED27F}"/>
              </a:ext>
            </a:extLst>
          </p:cNvPr>
          <p:cNvCxnSpPr/>
          <p:nvPr/>
        </p:nvCxnSpPr>
        <p:spPr>
          <a:xfrm>
            <a:off x="1258458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0" name="Straight Connector 3719">
            <a:extLst>
              <a:ext uri="{FF2B5EF4-FFF2-40B4-BE49-F238E27FC236}">
                <a16:creationId xmlns:a16="http://schemas.microsoft.com/office/drawing/2014/main" id="{405AC581-89A9-4F98-82A6-055A58DD0C3D}"/>
              </a:ext>
            </a:extLst>
          </p:cNvPr>
          <p:cNvCxnSpPr/>
          <p:nvPr/>
        </p:nvCxnSpPr>
        <p:spPr>
          <a:xfrm>
            <a:off x="1186450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1" name="Rectangle 3720">
            <a:extLst>
              <a:ext uri="{FF2B5EF4-FFF2-40B4-BE49-F238E27FC236}">
                <a16:creationId xmlns:a16="http://schemas.microsoft.com/office/drawing/2014/main" id="{D831CC2C-7DF7-4AE2-A102-EDE194EB30B9}"/>
              </a:ext>
            </a:extLst>
          </p:cNvPr>
          <p:cNvSpPr/>
          <p:nvPr/>
        </p:nvSpPr>
        <p:spPr>
          <a:xfrm>
            <a:off x="1186450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22" name="Straight Connector 3721">
            <a:extLst>
              <a:ext uri="{FF2B5EF4-FFF2-40B4-BE49-F238E27FC236}">
                <a16:creationId xmlns:a16="http://schemas.microsoft.com/office/drawing/2014/main" id="{1ACED0AA-F1E3-46AB-BE93-B7E1EBB84548}"/>
              </a:ext>
            </a:extLst>
          </p:cNvPr>
          <p:cNvCxnSpPr/>
          <p:nvPr/>
        </p:nvCxnSpPr>
        <p:spPr>
          <a:xfrm>
            <a:off x="1258458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3" name="Straight Connector 3722">
            <a:extLst>
              <a:ext uri="{FF2B5EF4-FFF2-40B4-BE49-F238E27FC236}">
                <a16:creationId xmlns:a16="http://schemas.microsoft.com/office/drawing/2014/main" id="{66681F21-F69B-4EA3-9A9E-65DFB16E6F93}"/>
              </a:ext>
            </a:extLst>
          </p:cNvPr>
          <p:cNvCxnSpPr/>
          <p:nvPr/>
        </p:nvCxnSpPr>
        <p:spPr>
          <a:xfrm>
            <a:off x="1186450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4" name="Rectangle 3723">
            <a:extLst>
              <a:ext uri="{FF2B5EF4-FFF2-40B4-BE49-F238E27FC236}">
                <a16:creationId xmlns:a16="http://schemas.microsoft.com/office/drawing/2014/main" id="{94E3FBC8-F7F4-4E05-8F00-CB93F4CAD999}"/>
              </a:ext>
            </a:extLst>
          </p:cNvPr>
          <p:cNvSpPr/>
          <p:nvPr/>
        </p:nvSpPr>
        <p:spPr>
          <a:xfrm>
            <a:off x="1186450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25" name="Straight Connector 3724">
            <a:extLst>
              <a:ext uri="{FF2B5EF4-FFF2-40B4-BE49-F238E27FC236}">
                <a16:creationId xmlns:a16="http://schemas.microsoft.com/office/drawing/2014/main" id="{9B304A3B-FC66-4FDD-8983-5945982C7842}"/>
              </a:ext>
            </a:extLst>
          </p:cNvPr>
          <p:cNvCxnSpPr/>
          <p:nvPr/>
        </p:nvCxnSpPr>
        <p:spPr>
          <a:xfrm>
            <a:off x="1258458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6" name="Straight Connector 3725">
            <a:extLst>
              <a:ext uri="{FF2B5EF4-FFF2-40B4-BE49-F238E27FC236}">
                <a16:creationId xmlns:a16="http://schemas.microsoft.com/office/drawing/2014/main" id="{DFC122B2-7D94-4298-952E-34EC211DCB82}"/>
              </a:ext>
            </a:extLst>
          </p:cNvPr>
          <p:cNvCxnSpPr/>
          <p:nvPr/>
        </p:nvCxnSpPr>
        <p:spPr>
          <a:xfrm>
            <a:off x="1186450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7" name="Rectangle 3726">
            <a:extLst>
              <a:ext uri="{FF2B5EF4-FFF2-40B4-BE49-F238E27FC236}">
                <a16:creationId xmlns:a16="http://schemas.microsoft.com/office/drawing/2014/main" id="{6241FD67-9012-4DBE-BE40-14B93C166DAF}"/>
              </a:ext>
            </a:extLst>
          </p:cNvPr>
          <p:cNvSpPr/>
          <p:nvPr/>
        </p:nvSpPr>
        <p:spPr>
          <a:xfrm>
            <a:off x="1402474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28" name="Straight Connector 3727">
            <a:extLst>
              <a:ext uri="{FF2B5EF4-FFF2-40B4-BE49-F238E27FC236}">
                <a16:creationId xmlns:a16="http://schemas.microsoft.com/office/drawing/2014/main" id="{93A24D97-03B9-472E-A23E-55587D9FD78F}"/>
              </a:ext>
            </a:extLst>
          </p:cNvPr>
          <p:cNvCxnSpPr/>
          <p:nvPr/>
        </p:nvCxnSpPr>
        <p:spPr>
          <a:xfrm>
            <a:off x="1474482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9" name="Straight Connector 3728">
            <a:extLst>
              <a:ext uri="{FF2B5EF4-FFF2-40B4-BE49-F238E27FC236}">
                <a16:creationId xmlns:a16="http://schemas.microsoft.com/office/drawing/2014/main" id="{C57397AA-7FCB-4882-ABF9-8AA94511DED6}"/>
              </a:ext>
            </a:extLst>
          </p:cNvPr>
          <p:cNvCxnSpPr/>
          <p:nvPr/>
        </p:nvCxnSpPr>
        <p:spPr>
          <a:xfrm>
            <a:off x="1402474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0" name="Rectangle 3729">
            <a:extLst>
              <a:ext uri="{FF2B5EF4-FFF2-40B4-BE49-F238E27FC236}">
                <a16:creationId xmlns:a16="http://schemas.microsoft.com/office/drawing/2014/main" id="{87FCC6A2-5EE9-4F01-AAD6-E3F731829EB3}"/>
              </a:ext>
            </a:extLst>
          </p:cNvPr>
          <p:cNvSpPr/>
          <p:nvPr/>
        </p:nvSpPr>
        <p:spPr>
          <a:xfrm>
            <a:off x="1402474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31" name="Straight Connector 3730">
            <a:extLst>
              <a:ext uri="{FF2B5EF4-FFF2-40B4-BE49-F238E27FC236}">
                <a16:creationId xmlns:a16="http://schemas.microsoft.com/office/drawing/2014/main" id="{42C4627F-4E46-4D89-A69E-AF10C985D089}"/>
              </a:ext>
            </a:extLst>
          </p:cNvPr>
          <p:cNvCxnSpPr/>
          <p:nvPr/>
        </p:nvCxnSpPr>
        <p:spPr>
          <a:xfrm>
            <a:off x="1474482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2" name="Straight Connector 3731">
            <a:extLst>
              <a:ext uri="{FF2B5EF4-FFF2-40B4-BE49-F238E27FC236}">
                <a16:creationId xmlns:a16="http://schemas.microsoft.com/office/drawing/2014/main" id="{0C888300-602C-44BE-AB9D-9BC733899CFE}"/>
              </a:ext>
            </a:extLst>
          </p:cNvPr>
          <p:cNvCxnSpPr/>
          <p:nvPr/>
        </p:nvCxnSpPr>
        <p:spPr>
          <a:xfrm>
            <a:off x="1402474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3" name="Rectangle 3732">
            <a:extLst>
              <a:ext uri="{FF2B5EF4-FFF2-40B4-BE49-F238E27FC236}">
                <a16:creationId xmlns:a16="http://schemas.microsoft.com/office/drawing/2014/main" id="{A266AC9C-E361-4268-A52D-64FCB1454653}"/>
              </a:ext>
            </a:extLst>
          </p:cNvPr>
          <p:cNvSpPr/>
          <p:nvPr/>
        </p:nvSpPr>
        <p:spPr>
          <a:xfrm>
            <a:off x="1402474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34" name="Straight Connector 3733">
            <a:extLst>
              <a:ext uri="{FF2B5EF4-FFF2-40B4-BE49-F238E27FC236}">
                <a16:creationId xmlns:a16="http://schemas.microsoft.com/office/drawing/2014/main" id="{0291316E-04B5-4FB4-94DD-A46A6C0A5584}"/>
              </a:ext>
            </a:extLst>
          </p:cNvPr>
          <p:cNvCxnSpPr/>
          <p:nvPr/>
        </p:nvCxnSpPr>
        <p:spPr>
          <a:xfrm>
            <a:off x="1474482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5" name="Straight Connector 3734">
            <a:extLst>
              <a:ext uri="{FF2B5EF4-FFF2-40B4-BE49-F238E27FC236}">
                <a16:creationId xmlns:a16="http://schemas.microsoft.com/office/drawing/2014/main" id="{289F74A7-1FFB-4655-BAD8-CEB27611D484}"/>
              </a:ext>
            </a:extLst>
          </p:cNvPr>
          <p:cNvCxnSpPr/>
          <p:nvPr/>
        </p:nvCxnSpPr>
        <p:spPr>
          <a:xfrm>
            <a:off x="1402474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6" name="Rectangle 3735">
            <a:extLst>
              <a:ext uri="{FF2B5EF4-FFF2-40B4-BE49-F238E27FC236}">
                <a16:creationId xmlns:a16="http://schemas.microsoft.com/office/drawing/2014/main" id="{11D88489-7D29-4C45-92F1-0CC080ACCE00}"/>
              </a:ext>
            </a:extLst>
          </p:cNvPr>
          <p:cNvSpPr/>
          <p:nvPr/>
        </p:nvSpPr>
        <p:spPr>
          <a:xfrm>
            <a:off x="1618498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37" name="Straight Connector 3736">
            <a:extLst>
              <a:ext uri="{FF2B5EF4-FFF2-40B4-BE49-F238E27FC236}">
                <a16:creationId xmlns:a16="http://schemas.microsoft.com/office/drawing/2014/main" id="{E790698D-B2DD-498F-80D3-D7473DE8BCDB}"/>
              </a:ext>
            </a:extLst>
          </p:cNvPr>
          <p:cNvCxnSpPr/>
          <p:nvPr/>
        </p:nvCxnSpPr>
        <p:spPr>
          <a:xfrm>
            <a:off x="1690506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8" name="Straight Connector 3737">
            <a:extLst>
              <a:ext uri="{FF2B5EF4-FFF2-40B4-BE49-F238E27FC236}">
                <a16:creationId xmlns:a16="http://schemas.microsoft.com/office/drawing/2014/main" id="{081AFE5D-EFF2-454E-9229-17AD65DA81A3}"/>
              </a:ext>
            </a:extLst>
          </p:cNvPr>
          <p:cNvCxnSpPr/>
          <p:nvPr/>
        </p:nvCxnSpPr>
        <p:spPr>
          <a:xfrm>
            <a:off x="1618498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9" name="Rectangle 3738">
            <a:extLst>
              <a:ext uri="{FF2B5EF4-FFF2-40B4-BE49-F238E27FC236}">
                <a16:creationId xmlns:a16="http://schemas.microsoft.com/office/drawing/2014/main" id="{E7ED4FBB-409E-4B38-B71D-D92D635B3B60}"/>
              </a:ext>
            </a:extLst>
          </p:cNvPr>
          <p:cNvSpPr/>
          <p:nvPr/>
        </p:nvSpPr>
        <p:spPr>
          <a:xfrm>
            <a:off x="1618498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40" name="Straight Connector 3739">
            <a:extLst>
              <a:ext uri="{FF2B5EF4-FFF2-40B4-BE49-F238E27FC236}">
                <a16:creationId xmlns:a16="http://schemas.microsoft.com/office/drawing/2014/main" id="{A86706D4-ED1E-4314-BA72-2DE1A1E34D4F}"/>
              </a:ext>
            </a:extLst>
          </p:cNvPr>
          <p:cNvCxnSpPr/>
          <p:nvPr/>
        </p:nvCxnSpPr>
        <p:spPr>
          <a:xfrm>
            <a:off x="1690506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1" name="Straight Connector 3740">
            <a:extLst>
              <a:ext uri="{FF2B5EF4-FFF2-40B4-BE49-F238E27FC236}">
                <a16:creationId xmlns:a16="http://schemas.microsoft.com/office/drawing/2014/main" id="{B8E3FED3-252E-4259-8AE0-8CA7B6680029}"/>
              </a:ext>
            </a:extLst>
          </p:cNvPr>
          <p:cNvCxnSpPr/>
          <p:nvPr/>
        </p:nvCxnSpPr>
        <p:spPr>
          <a:xfrm>
            <a:off x="1618498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2" name="Rectangle 3741">
            <a:extLst>
              <a:ext uri="{FF2B5EF4-FFF2-40B4-BE49-F238E27FC236}">
                <a16:creationId xmlns:a16="http://schemas.microsoft.com/office/drawing/2014/main" id="{C00EE00E-3E39-4427-B63D-231EFC03C054}"/>
              </a:ext>
            </a:extLst>
          </p:cNvPr>
          <p:cNvSpPr/>
          <p:nvPr/>
        </p:nvSpPr>
        <p:spPr>
          <a:xfrm>
            <a:off x="1618498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43" name="Straight Connector 3742">
            <a:extLst>
              <a:ext uri="{FF2B5EF4-FFF2-40B4-BE49-F238E27FC236}">
                <a16:creationId xmlns:a16="http://schemas.microsoft.com/office/drawing/2014/main" id="{7775D2BF-977B-4A41-A6BC-C8D4131BD294}"/>
              </a:ext>
            </a:extLst>
          </p:cNvPr>
          <p:cNvCxnSpPr>
            <a:cxnSpLocks/>
            <a:stCxn id="3742" idx="3"/>
          </p:cNvCxnSpPr>
          <p:nvPr/>
        </p:nvCxnSpPr>
        <p:spPr>
          <a:xfrm flipH="1">
            <a:off x="1690506" y="3645024"/>
            <a:ext cx="72008" cy="720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4" name="Straight Connector 3743">
            <a:extLst>
              <a:ext uri="{FF2B5EF4-FFF2-40B4-BE49-F238E27FC236}">
                <a16:creationId xmlns:a16="http://schemas.microsoft.com/office/drawing/2014/main" id="{EF113C56-92CC-4E3F-B2B8-17DC3318B3F8}"/>
              </a:ext>
            </a:extLst>
          </p:cNvPr>
          <p:cNvCxnSpPr>
            <a:cxnSpLocks/>
            <a:stCxn id="3742" idx="1"/>
            <a:endCxn id="3742" idx="0"/>
          </p:cNvCxnSpPr>
          <p:nvPr/>
        </p:nvCxnSpPr>
        <p:spPr>
          <a:xfrm flipV="1">
            <a:off x="1618498" y="3573016"/>
            <a:ext cx="72008" cy="720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5" name="Rectangle 3744">
            <a:extLst>
              <a:ext uri="{FF2B5EF4-FFF2-40B4-BE49-F238E27FC236}">
                <a16:creationId xmlns:a16="http://schemas.microsoft.com/office/drawing/2014/main" id="{45FD5745-160C-44A8-9A80-8CC882EE7CFF}"/>
              </a:ext>
            </a:extLst>
          </p:cNvPr>
          <p:cNvSpPr/>
          <p:nvPr/>
        </p:nvSpPr>
        <p:spPr>
          <a:xfrm>
            <a:off x="1834522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46" name="Straight Connector 3745">
            <a:extLst>
              <a:ext uri="{FF2B5EF4-FFF2-40B4-BE49-F238E27FC236}">
                <a16:creationId xmlns:a16="http://schemas.microsoft.com/office/drawing/2014/main" id="{3D35CAE2-CE14-43C6-9791-33E3405B3B31}"/>
              </a:ext>
            </a:extLst>
          </p:cNvPr>
          <p:cNvCxnSpPr/>
          <p:nvPr/>
        </p:nvCxnSpPr>
        <p:spPr>
          <a:xfrm>
            <a:off x="1906530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7" name="Straight Connector 3746">
            <a:extLst>
              <a:ext uri="{FF2B5EF4-FFF2-40B4-BE49-F238E27FC236}">
                <a16:creationId xmlns:a16="http://schemas.microsoft.com/office/drawing/2014/main" id="{F496276D-BB5F-4A68-8FD3-C26525F45AEC}"/>
              </a:ext>
            </a:extLst>
          </p:cNvPr>
          <p:cNvCxnSpPr/>
          <p:nvPr/>
        </p:nvCxnSpPr>
        <p:spPr>
          <a:xfrm>
            <a:off x="1834522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8" name="Rectangle 3747">
            <a:extLst>
              <a:ext uri="{FF2B5EF4-FFF2-40B4-BE49-F238E27FC236}">
                <a16:creationId xmlns:a16="http://schemas.microsoft.com/office/drawing/2014/main" id="{AD1189CE-5410-4F46-B0B4-38150D7DAC24}"/>
              </a:ext>
            </a:extLst>
          </p:cNvPr>
          <p:cNvSpPr/>
          <p:nvPr/>
        </p:nvSpPr>
        <p:spPr>
          <a:xfrm>
            <a:off x="1834522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49" name="Straight Connector 3748">
            <a:extLst>
              <a:ext uri="{FF2B5EF4-FFF2-40B4-BE49-F238E27FC236}">
                <a16:creationId xmlns:a16="http://schemas.microsoft.com/office/drawing/2014/main" id="{08EA939A-3E4D-4940-A170-DDE7CAAED620}"/>
              </a:ext>
            </a:extLst>
          </p:cNvPr>
          <p:cNvCxnSpPr/>
          <p:nvPr/>
        </p:nvCxnSpPr>
        <p:spPr>
          <a:xfrm>
            <a:off x="1906530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0" name="Straight Connector 3749">
            <a:extLst>
              <a:ext uri="{FF2B5EF4-FFF2-40B4-BE49-F238E27FC236}">
                <a16:creationId xmlns:a16="http://schemas.microsoft.com/office/drawing/2014/main" id="{CC93799B-4034-4DEC-BEFB-F423E5E10C65}"/>
              </a:ext>
            </a:extLst>
          </p:cNvPr>
          <p:cNvCxnSpPr/>
          <p:nvPr/>
        </p:nvCxnSpPr>
        <p:spPr>
          <a:xfrm>
            <a:off x="1834522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1" name="Rectangle 3750">
            <a:extLst>
              <a:ext uri="{FF2B5EF4-FFF2-40B4-BE49-F238E27FC236}">
                <a16:creationId xmlns:a16="http://schemas.microsoft.com/office/drawing/2014/main" id="{A115D8F3-BB02-47DD-B8C7-3F3926708230}"/>
              </a:ext>
            </a:extLst>
          </p:cNvPr>
          <p:cNvSpPr/>
          <p:nvPr/>
        </p:nvSpPr>
        <p:spPr>
          <a:xfrm>
            <a:off x="1834522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52" name="Straight Connector 3751">
            <a:extLst>
              <a:ext uri="{FF2B5EF4-FFF2-40B4-BE49-F238E27FC236}">
                <a16:creationId xmlns:a16="http://schemas.microsoft.com/office/drawing/2014/main" id="{4229610D-F903-47D3-A1B2-0AAFB986137D}"/>
              </a:ext>
            </a:extLst>
          </p:cNvPr>
          <p:cNvCxnSpPr/>
          <p:nvPr/>
        </p:nvCxnSpPr>
        <p:spPr>
          <a:xfrm>
            <a:off x="1906530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3" name="Straight Connector 3752">
            <a:extLst>
              <a:ext uri="{FF2B5EF4-FFF2-40B4-BE49-F238E27FC236}">
                <a16:creationId xmlns:a16="http://schemas.microsoft.com/office/drawing/2014/main" id="{858FF15C-83E4-42D9-9745-698F3D6D7C37}"/>
              </a:ext>
            </a:extLst>
          </p:cNvPr>
          <p:cNvCxnSpPr/>
          <p:nvPr/>
        </p:nvCxnSpPr>
        <p:spPr>
          <a:xfrm>
            <a:off x="1834522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4" name="Rectangle 3753">
            <a:extLst>
              <a:ext uri="{FF2B5EF4-FFF2-40B4-BE49-F238E27FC236}">
                <a16:creationId xmlns:a16="http://schemas.microsoft.com/office/drawing/2014/main" id="{BE0D4AC9-A5F3-4D80-805E-099C2B7EAF0B}"/>
              </a:ext>
            </a:extLst>
          </p:cNvPr>
          <p:cNvSpPr/>
          <p:nvPr/>
        </p:nvSpPr>
        <p:spPr>
          <a:xfrm>
            <a:off x="2050546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55" name="Straight Connector 3754">
            <a:extLst>
              <a:ext uri="{FF2B5EF4-FFF2-40B4-BE49-F238E27FC236}">
                <a16:creationId xmlns:a16="http://schemas.microsoft.com/office/drawing/2014/main" id="{E7137E89-0554-404B-B80C-B555D25584E3}"/>
              </a:ext>
            </a:extLst>
          </p:cNvPr>
          <p:cNvCxnSpPr/>
          <p:nvPr/>
        </p:nvCxnSpPr>
        <p:spPr>
          <a:xfrm>
            <a:off x="2122554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6" name="Straight Connector 3755">
            <a:extLst>
              <a:ext uri="{FF2B5EF4-FFF2-40B4-BE49-F238E27FC236}">
                <a16:creationId xmlns:a16="http://schemas.microsoft.com/office/drawing/2014/main" id="{2261DA3F-E29D-4EAC-BEC6-7EA02387C495}"/>
              </a:ext>
            </a:extLst>
          </p:cNvPr>
          <p:cNvCxnSpPr/>
          <p:nvPr/>
        </p:nvCxnSpPr>
        <p:spPr>
          <a:xfrm>
            <a:off x="2050546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7" name="Rectangle 3756">
            <a:extLst>
              <a:ext uri="{FF2B5EF4-FFF2-40B4-BE49-F238E27FC236}">
                <a16:creationId xmlns:a16="http://schemas.microsoft.com/office/drawing/2014/main" id="{4AA524AD-4575-42AC-B04F-25AA26F0DE37}"/>
              </a:ext>
            </a:extLst>
          </p:cNvPr>
          <p:cNvSpPr/>
          <p:nvPr/>
        </p:nvSpPr>
        <p:spPr>
          <a:xfrm>
            <a:off x="2050546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58" name="Straight Connector 3757">
            <a:extLst>
              <a:ext uri="{FF2B5EF4-FFF2-40B4-BE49-F238E27FC236}">
                <a16:creationId xmlns:a16="http://schemas.microsoft.com/office/drawing/2014/main" id="{3EE29653-6A75-4964-8B60-1B4EA5175D7F}"/>
              </a:ext>
            </a:extLst>
          </p:cNvPr>
          <p:cNvCxnSpPr/>
          <p:nvPr/>
        </p:nvCxnSpPr>
        <p:spPr>
          <a:xfrm>
            <a:off x="2122554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9" name="Straight Connector 3758">
            <a:extLst>
              <a:ext uri="{FF2B5EF4-FFF2-40B4-BE49-F238E27FC236}">
                <a16:creationId xmlns:a16="http://schemas.microsoft.com/office/drawing/2014/main" id="{50E28D34-3076-4E67-B316-623DD638E93C}"/>
              </a:ext>
            </a:extLst>
          </p:cNvPr>
          <p:cNvCxnSpPr/>
          <p:nvPr/>
        </p:nvCxnSpPr>
        <p:spPr>
          <a:xfrm>
            <a:off x="2050546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0" name="Rectangle 3759">
            <a:extLst>
              <a:ext uri="{FF2B5EF4-FFF2-40B4-BE49-F238E27FC236}">
                <a16:creationId xmlns:a16="http://schemas.microsoft.com/office/drawing/2014/main" id="{1B219FFC-EDB3-4116-876B-551CE137228B}"/>
              </a:ext>
            </a:extLst>
          </p:cNvPr>
          <p:cNvSpPr/>
          <p:nvPr/>
        </p:nvSpPr>
        <p:spPr>
          <a:xfrm>
            <a:off x="2050546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61" name="Straight Connector 3760">
            <a:extLst>
              <a:ext uri="{FF2B5EF4-FFF2-40B4-BE49-F238E27FC236}">
                <a16:creationId xmlns:a16="http://schemas.microsoft.com/office/drawing/2014/main" id="{CC4E120B-F545-407E-A9FF-CCB88BCD0C58}"/>
              </a:ext>
            </a:extLst>
          </p:cNvPr>
          <p:cNvCxnSpPr/>
          <p:nvPr/>
        </p:nvCxnSpPr>
        <p:spPr>
          <a:xfrm>
            <a:off x="2122554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2" name="Straight Connector 3761">
            <a:extLst>
              <a:ext uri="{FF2B5EF4-FFF2-40B4-BE49-F238E27FC236}">
                <a16:creationId xmlns:a16="http://schemas.microsoft.com/office/drawing/2014/main" id="{460CE59E-7958-42F6-A253-189EAE0EB6D2}"/>
              </a:ext>
            </a:extLst>
          </p:cNvPr>
          <p:cNvCxnSpPr/>
          <p:nvPr/>
        </p:nvCxnSpPr>
        <p:spPr>
          <a:xfrm>
            <a:off x="2050546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3" name="Rectangle 3762">
            <a:extLst>
              <a:ext uri="{FF2B5EF4-FFF2-40B4-BE49-F238E27FC236}">
                <a16:creationId xmlns:a16="http://schemas.microsoft.com/office/drawing/2014/main" id="{2E6EF1E0-9248-4CB2-8721-C677C50A0BB0}"/>
              </a:ext>
            </a:extLst>
          </p:cNvPr>
          <p:cNvSpPr/>
          <p:nvPr/>
        </p:nvSpPr>
        <p:spPr>
          <a:xfrm>
            <a:off x="2266570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64" name="Straight Connector 3763">
            <a:extLst>
              <a:ext uri="{FF2B5EF4-FFF2-40B4-BE49-F238E27FC236}">
                <a16:creationId xmlns:a16="http://schemas.microsoft.com/office/drawing/2014/main" id="{5AB17BA6-2E85-427F-972B-541730E072E4}"/>
              </a:ext>
            </a:extLst>
          </p:cNvPr>
          <p:cNvCxnSpPr/>
          <p:nvPr/>
        </p:nvCxnSpPr>
        <p:spPr>
          <a:xfrm>
            <a:off x="2338578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5" name="Straight Connector 3764">
            <a:extLst>
              <a:ext uri="{FF2B5EF4-FFF2-40B4-BE49-F238E27FC236}">
                <a16:creationId xmlns:a16="http://schemas.microsoft.com/office/drawing/2014/main" id="{C19A61FA-718F-46C0-B3A5-7319542A74E6}"/>
              </a:ext>
            </a:extLst>
          </p:cNvPr>
          <p:cNvCxnSpPr/>
          <p:nvPr/>
        </p:nvCxnSpPr>
        <p:spPr>
          <a:xfrm>
            <a:off x="2266570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6" name="Rectangle 3765">
            <a:extLst>
              <a:ext uri="{FF2B5EF4-FFF2-40B4-BE49-F238E27FC236}">
                <a16:creationId xmlns:a16="http://schemas.microsoft.com/office/drawing/2014/main" id="{CDE195BA-495A-4150-94AC-27DD750EB042}"/>
              </a:ext>
            </a:extLst>
          </p:cNvPr>
          <p:cNvSpPr/>
          <p:nvPr/>
        </p:nvSpPr>
        <p:spPr>
          <a:xfrm>
            <a:off x="2266570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67" name="Straight Connector 3766">
            <a:extLst>
              <a:ext uri="{FF2B5EF4-FFF2-40B4-BE49-F238E27FC236}">
                <a16:creationId xmlns:a16="http://schemas.microsoft.com/office/drawing/2014/main" id="{6556E469-27EC-4CA7-8908-701595041080}"/>
              </a:ext>
            </a:extLst>
          </p:cNvPr>
          <p:cNvCxnSpPr/>
          <p:nvPr/>
        </p:nvCxnSpPr>
        <p:spPr>
          <a:xfrm>
            <a:off x="2338578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8" name="Straight Connector 3767">
            <a:extLst>
              <a:ext uri="{FF2B5EF4-FFF2-40B4-BE49-F238E27FC236}">
                <a16:creationId xmlns:a16="http://schemas.microsoft.com/office/drawing/2014/main" id="{FA11D18C-B9FA-4172-82A0-C09000189586}"/>
              </a:ext>
            </a:extLst>
          </p:cNvPr>
          <p:cNvCxnSpPr/>
          <p:nvPr/>
        </p:nvCxnSpPr>
        <p:spPr>
          <a:xfrm>
            <a:off x="2266570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9" name="Rectangle 3768">
            <a:extLst>
              <a:ext uri="{FF2B5EF4-FFF2-40B4-BE49-F238E27FC236}">
                <a16:creationId xmlns:a16="http://schemas.microsoft.com/office/drawing/2014/main" id="{5C882E2B-EB69-48EB-855A-2BEBF52BF7BE}"/>
              </a:ext>
            </a:extLst>
          </p:cNvPr>
          <p:cNvSpPr/>
          <p:nvPr/>
        </p:nvSpPr>
        <p:spPr>
          <a:xfrm>
            <a:off x="2266570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70" name="Straight Connector 3769">
            <a:extLst>
              <a:ext uri="{FF2B5EF4-FFF2-40B4-BE49-F238E27FC236}">
                <a16:creationId xmlns:a16="http://schemas.microsoft.com/office/drawing/2014/main" id="{F14516C6-1806-4D65-9846-F351DA8E8618}"/>
              </a:ext>
            </a:extLst>
          </p:cNvPr>
          <p:cNvCxnSpPr/>
          <p:nvPr/>
        </p:nvCxnSpPr>
        <p:spPr>
          <a:xfrm>
            <a:off x="2338578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1" name="Straight Connector 3770">
            <a:extLst>
              <a:ext uri="{FF2B5EF4-FFF2-40B4-BE49-F238E27FC236}">
                <a16:creationId xmlns:a16="http://schemas.microsoft.com/office/drawing/2014/main" id="{5A766467-8066-4C04-BB19-E5B53D3E01ED}"/>
              </a:ext>
            </a:extLst>
          </p:cNvPr>
          <p:cNvCxnSpPr/>
          <p:nvPr/>
        </p:nvCxnSpPr>
        <p:spPr>
          <a:xfrm>
            <a:off x="2266570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5" name="Rectangle 3774">
            <a:extLst>
              <a:ext uri="{FF2B5EF4-FFF2-40B4-BE49-F238E27FC236}">
                <a16:creationId xmlns:a16="http://schemas.microsoft.com/office/drawing/2014/main" id="{79DE5070-3F8F-4E38-86DA-8B94721F5338}"/>
              </a:ext>
            </a:extLst>
          </p:cNvPr>
          <p:cNvSpPr/>
          <p:nvPr/>
        </p:nvSpPr>
        <p:spPr>
          <a:xfrm>
            <a:off x="2482594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76" name="Straight Connector 3775">
            <a:extLst>
              <a:ext uri="{FF2B5EF4-FFF2-40B4-BE49-F238E27FC236}">
                <a16:creationId xmlns:a16="http://schemas.microsoft.com/office/drawing/2014/main" id="{25038FE0-2FA9-48EA-A503-4187015152C0}"/>
              </a:ext>
            </a:extLst>
          </p:cNvPr>
          <p:cNvCxnSpPr/>
          <p:nvPr/>
        </p:nvCxnSpPr>
        <p:spPr>
          <a:xfrm>
            <a:off x="2554602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7" name="Straight Connector 3776">
            <a:extLst>
              <a:ext uri="{FF2B5EF4-FFF2-40B4-BE49-F238E27FC236}">
                <a16:creationId xmlns:a16="http://schemas.microsoft.com/office/drawing/2014/main" id="{A0CE908D-3E35-4834-8266-E03B701B8224}"/>
              </a:ext>
            </a:extLst>
          </p:cNvPr>
          <p:cNvCxnSpPr/>
          <p:nvPr/>
        </p:nvCxnSpPr>
        <p:spPr>
          <a:xfrm>
            <a:off x="2482594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8" name="Rectangle 3777">
            <a:extLst>
              <a:ext uri="{FF2B5EF4-FFF2-40B4-BE49-F238E27FC236}">
                <a16:creationId xmlns:a16="http://schemas.microsoft.com/office/drawing/2014/main" id="{84F33BD9-5B3F-4588-A6F1-D7FDDE5A628E}"/>
              </a:ext>
            </a:extLst>
          </p:cNvPr>
          <p:cNvSpPr/>
          <p:nvPr/>
        </p:nvSpPr>
        <p:spPr>
          <a:xfrm>
            <a:off x="2482594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79" name="Straight Connector 3778">
            <a:extLst>
              <a:ext uri="{FF2B5EF4-FFF2-40B4-BE49-F238E27FC236}">
                <a16:creationId xmlns:a16="http://schemas.microsoft.com/office/drawing/2014/main" id="{822F3FE1-6BAF-46CA-90D0-8894D96201F9}"/>
              </a:ext>
            </a:extLst>
          </p:cNvPr>
          <p:cNvCxnSpPr/>
          <p:nvPr/>
        </p:nvCxnSpPr>
        <p:spPr>
          <a:xfrm>
            <a:off x="2554602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0" name="Straight Connector 3779">
            <a:extLst>
              <a:ext uri="{FF2B5EF4-FFF2-40B4-BE49-F238E27FC236}">
                <a16:creationId xmlns:a16="http://schemas.microsoft.com/office/drawing/2014/main" id="{15877285-6D0E-474D-9EB7-82A2EAF49188}"/>
              </a:ext>
            </a:extLst>
          </p:cNvPr>
          <p:cNvCxnSpPr/>
          <p:nvPr/>
        </p:nvCxnSpPr>
        <p:spPr>
          <a:xfrm>
            <a:off x="2482594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1" name="Rectangle 3780">
            <a:extLst>
              <a:ext uri="{FF2B5EF4-FFF2-40B4-BE49-F238E27FC236}">
                <a16:creationId xmlns:a16="http://schemas.microsoft.com/office/drawing/2014/main" id="{3A080BA2-A858-4BE0-AFF3-3679D9E8BCA2}"/>
              </a:ext>
            </a:extLst>
          </p:cNvPr>
          <p:cNvSpPr/>
          <p:nvPr/>
        </p:nvSpPr>
        <p:spPr>
          <a:xfrm>
            <a:off x="2482594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82" name="Straight Connector 3781">
            <a:extLst>
              <a:ext uri="{FF2B5EF4-FFF2-40B4-BE49-F238E27FC236}">
                <a16:creationId xmlns:a16="http://schemas.microsoft.com/office/drawing/2014/main" id="{AB4535D2-D72F-474B-8DAB-C2684D97A1BD}"/>
              </a:ext>
            </a:extLst>
          </p:cNvPr>
          <p:cNvCxnSpPr/>
          <p:nvPr/>
        </p:nvCxnSpPr>
        <p:spPr>
          <a:xfrm>
            <a:off x="2554602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3" name="Straight Connector 3782">
            <a:extLst>
              <a:ext uri="{FF2B5EF4-FFF2-40B4-BE49-F238E27FC236}">
                <a16:creationId xmlns:a16="http://schemas.microsoft.com/office/drawing/2014/main" id="{B0AE01F4-5FCE-40FF-96A6-2B9192DB281C}"/>
              </a:ext>
            </a:extLst>
          </p:cNvPr>
          <p:cNvCxnSpPr/>
          <p:nvPr/>
        </p:nvCxnSpPr>
        <p:spPr>
          <a:xfrm>
            <a:off x="2482594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4" name="Rectangle 3783">
            <a:extLst>
              <a:ext uri="{FF2B5EF4-FFF2-40B4-BE49-F238E27FC236}">
                <a16:creationId xmlns:a16="http://schemas.microsoft.com/office/drawing/2014/main" id="{1B06044F-4784-4499-9EE6-C4FC2FFAA7A1}"/>
              </a:ext>
            </a:extLst>
          </p:cNvPr>
          <p:cNvSpPr/>
          <p:nvPr/>
        </p:nvSpPr>
        <p:spPr>
          <a:xfrm>
            <a:off x="2698618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85" name="Straight Connector 3784">
            <a:extLst>
              <a:ext uri="{FF2B5EF4-FFF2-40B4-BE49-F238E27FC236}">
                <a16:creationId xmlns:a16="http://schemas.microsoft.com/office/drawing/2014/main" id="{CF9B33F8-BC36-4BBE-BA91-B7489DA15C4C}"/>
              </a:ext>
            </a:extLst>
          </p:cNvPr>
          <p:cNvCxnSpPr/>
          <p:nvPr/>
        </p:nvCxnSpPr>
        <p:spPr>
          <a:xfrm>
            <a:off x="2770626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6" name="Straight Connector 3785">
            <a:extLst>
              <a:ext uri="{FF2B5EF4-FFF2-40B4-BE49-F238E27FC236}">
                <a16:creationId xmlns:a16="http://schemas.microsoft.com/office/drawing/2014/main" id="{2FB49C00-B715-40DC-9A78-0BCC9DB27622}"/>
              </a:ext>
            </a:extLst>
          </p:cNvPr>
          <p:cNvCxnSpPr/>
          <p:nvPr/>
        </p:nvCxnSpPr>
        <p:spPr>
          <a:xfrm>
            <a:off x="2698618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7" name="Rectangle 3786">
            <a:extLst>
              <a:ext uri="{FF2B5EF4-FFF2-40B4-BE49-F238E27FC236}">
                <a16:creationId xmlns:a16="http://schemas.microsoft.com/office/drawing/2014/main" id="{DE3B2C52-062C-4B62-8D98-58B7E2ABE62C}"/>
              </a:ext>
            </a:extLst>
          </p:cNvPr>
          <p:cNvSpPr/>
          <p:nvPr/>
        </p:nvSpPr>
        <p:spPr>
          <a:xfrm>
            <a:off x="2698618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88" name="Straight Connector 3787">
            <a:extLst>
              <a:ext uri="{FF2B5EF4-FFF2-40B4-BE49-F238E27FC236}">
                <a16:creationId xmlns:a16="http://schemas.microsoft.com/office/drawing/2014/main" id="{5906619D-935D-47C3-BE0F-0C185CBD9B5F}"/>
              </a:ext>
            </a:extLst>
          </p:cNvPr>
          <p:cNvCxnSpPr/>
          <p:nvPr/>
        </p:nvCxnSpPr>
        <p:spPr>
          <a:xfrm>
            <a:off x="2770626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9" name="Straight Connector 3788">
            <a:extLst>
              <a:ext uri="{FF2B5EF4-FFF2-40B4-BE49-F238E27FC236}">
                <a16:creationId xmlns:a16="http://schemas.microsoft.com/office/drawing/2014/main" id="{E8DE611D-CF31-42C6-A179-AAC948F1ED11}"/>
              </a:ext>
            </a:extLst>
          </p:cNvPr>
          <p:cNvCxnSpPr/>
          <p:nvPr/>
        </p:nvCxnSpPr>
        <p:spPr>
          <a:xfrm>
            <a:off x="2698618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" name="Rectangle 3789">
            <a:extLst>
              <a:ext uri="{FF2B5EF4-FFF2-40B4-BE49-F238E27FC236}">
                <a16:creationId xmlns:a16="http://schemas.microsoft.com/office/drawing/2014/main" id="{4F710032-3EA8-4177-9FED-32D2A0154228}"/>
              </a:ext>
            </a:extLst>
          </p:cNvPr>
          <p:cNvSpPr/>
          <p:nvPr/>
        </p:nvSpPr>
        <p:spPr>
          <a:xfrm>
            <a:off x="2698618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91" name="Straight Connector 3790">
            <a:extLst>
              <a:ext uri="{FF2B5EF4-FFF2-40B4-BE49-F238E27FC236}">
                <a16:creationId xmlns:a16="http://schemas.microsoft.com/office/drawing/2014/main" id="{C20D8ED9-EADF-4740-9F9E-5FC4D2484ECD}"/>
              </a:ext>
            </a:extLst>
          </p:cNvPr>
          <p:cNvCxnSpPr/>
          <p:nvPr/>
        </p:nvCxnSpPr>
        <p:spPr>
          <a:xfrm>
            <a:off x="2770626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2" name="Straight Connector 3791">
            <a:extLst>
              <a:ext uri="{FF2B5EF4-FFF2-40B4-BE49-F238E27FC236}">
                <a16:creationId xmlns:a16="http://schemas.microsoft.com/office/drawing/2014/main" id="{4C7BB90F-54F5-4AB3-B039-3B58EF8976D9}"/>
              </a:ext>
            </a:extLst>
          </p:cNvPr>
          <p:cNvCxnSpPr/>
          <p:nvPr/>
        </p:nvCxnSpPr>
        <p:spPr>
          <a:xfrm>
            <a:off x="2698618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3" name="Rectangle 3792">
            <a:extLst>
              <a:ext uri="{FF2B5EF4-FFF2-40B4-BE49-F238E27FC236}">
                <a16:creationId xmlns:a16="http://schemas.microsoft.com/office/drawing/2014/main" id="{59B05E80-07B5-4E2C-90A4-C1E67C76F038}"/>
              </a:ext>
            </a:extLst>
          </p:cNvPr>
          <p:cNvSpPr/>
          <p:nvPr/>
        </p:nvSpPr>
        <p:spPr>
          <a:xfrm>
            <a:off x="2914642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94" name="Straight Connector 3793">
            <a:extLst>
              <a:ext uri="{FF2B5EF4-FFF2-40B4-BE49-F238E27FC236}">
                <a16:creationId xmlns:a16="http://schemas.microsoft.com/office/drawing/2014/main" id="{651178BD-A421-44B6-A2E1-29E0B501A853}"/>
              </a:ext>
            </a:extLst>
          </p:cNvPr>
          <p:cNvCxnSpPr/>
          <p:nvPr/>
        </p:nvCxnSpPr>
        <p:spPr>
          <a:xfrm>
            <a:off x="2986650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5" name="Straight Connector 3794">
            <a:extLst>
              <a:ext uri="{FF2B5EF4-FFF2-40B4-BE49-F238E27FC236}">
                <a16:creationId xmlns:a16="http://schemas.microsoft.com/office/drawing/2014/main" id="{5D511587-5D62-485C-BE16-0F7C3A1A51DD}"/>
              </a:ext>
            </a:extLst>
          </p:cNvPr>
          <p:cNvCxnSpPr/>
          <p:nvPr/>
        </p:nvCxnSpPr>
        <p:spPr>
          <a:xfrm>
            <a:off x="2914642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6" name="Rectangle 3795">
            <a:extLst>
              <a:ext uri="{FF2B5EF4-FFF2-40B4-BE49-F238E27FC236}">
                <a16:creationId xmlns:a16="http://schemas.microsoft.com/office/drawing/2014/main" id="{3CCEBD05-2CCB-4B93-8348-42F83E749165}"/>
              </a:ext>
            </a:extLst>
          </p:cNvPr>
          <p:cNvSpPr/>
          <p:nvPr/>
        </p:nvSpPr>
        <p:spPr>
          <a:xfrm>
            <a:off x="2914642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97" name="Straight Connector 3796">
            <a:extLst>
              <a:ext uri="{FF2B5EF4-FFF2-40B4-BE49-F238E27FC236}">
                <a16:creationId xmlns:a16="http://schemas.microsoft.com/office/drawing/2014/main" id="{4F702751-02B5-4632-8D6F-AD2EAF6B0BAB}"/>
              </a:ext>
            </a:extLst>
          </p:cNvPr>
          <p:cNvCxnSpPr/>
          <p:nvPr/>
        </p:nvCxnSpPr>
        <p:spPr>
          <a:xfrm>
            <a:off x="2986650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8" name="Straight Connector 3797">
            <a:extLst>
              <a:ext uri="{FF2B5EF4-FFF2-40B4-BE49-F238E27FC236}">
                <a16:creationId xmlns:a16="http://schemas.microsoft.com/office/drawing/2014/main" id="{43D61E79-F38C-44E1-83D2-CCC74F27884B}"/>
              </a:ext>
            </a:extLst>
          </p:cNvPr>
          <p:cNvCxnSpPr/>
          <p:nvPr/>
        </p:nvCxnSpPr>
        <p:spPr>
          <a:xfrm>
            <a:off x="2914642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9" name="Rectangle 3798">
            <a:extLst>
              <a:ext uri="{FF2B5EF4-FFF2-40B4-BE49-F238E27FC236}">
                <a16:creationId xmlns:a16="http://schemas.microsoft.com/office/drawing/2014/main" id="{4C4D84C3-D749-45A0-8A1B-04311D376DC6}"/>
              </a:ext>
            </a:extLst>
          </p:cNvPr>
          <p:cNvSpPr/>
          <p:nvPr/>
        </p:nvSpPr>
        <p:spPr>
          <a:xfrm>
            <a:off x="2914642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00" name="Straight Connector 3799">
            <a:extLst>
              <a:ext uri="{FF2B5EF4-FFF2-40B4-BE49-F238E27FC236}">
                <a16:creationId xmlns:a16="http://schemas.microsoft.com/office/drawing/2014/main" id="{A8638247-836C-49E1-A17B-0582268839C2}"/>
              </a:ext>
            </a:extLst>
          </p:cNvPr>
          <p:cNvCxnSpPr/>
          <p:nvPr/>
        </p:nvCxnSpPr>
        <p:spPr>
          <a:xfrm>
            <a:off x="2986650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1" name="Straight Connector 3800">
            <a:extLst>
              <a:ext uri="{FF2B5EF4-FFF2-40B4-BE49-F238E27FC236}">
                <a16:creationId xmlns:a16="http://schemas.microsoft.com/office/drawing/2014/main" id="{B79FD976-C1AD-4A87-A6CE-3097D42CC93A}"/>
              </a:ext>
            </a:extLst>
          </p:cNvPr>
          <p:cNvCxnSpPr/>
          <p:nvPr/>
        </p:nvCxnSpPr>
        <p:spPr>
          <a:xfrm>
            <a:off x="2914642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2" name="Rectangle 3801">
            <a:extLst>
              <a:ext uri="{FF2B5EF4-FFF2-40B4-BE49-F238E27FC236}">
                <a16:creationId xmlns:a16="http://schemas.microsoft.com/office/drawing/2014/main" id="{9137F7CC-6685-45E1-B68F-3605221FBF97}"/>
              </a:ext>
            </a:extLst>
          </p:cNvPr>
          <p:cNvSpPr/>
          <p:nvPr/>
        </p:nvSpPr>
        <p:spPr>
          <a:xfrm>
            <a:off x="3130666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03" name="Straight Connector 3802">
            <a:extLst>
              <a:ext uri="{FF2B5EF4-FFF2-40B4-BE49-F238E27FC236}">
                <a16:creationId xmlns:a16="http://schemas.microsoft.com/office/drawing/2014/main" id="{5ED71439-0160-4E55-A418-1A2DDA0C16C7}"/>
              </a:ext>
            </a:extLst>
          </p:cNvPr>
          <p:cNvCxnSpPr/>
          <p:nvPr/>
        </p:nvCxnSpPr>
        <p:spPr>
          <a:xfrm>
            <a:off x="3202674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4" name="Straight Connector 3803">
            <a:extLst>
              <a:ext uri="{FF2B5EF4-FFF2-40B4-BE49-F238E27FC236}">
                <a16:creationId xmlns:a16="http://schemas.microsoft.com/office/drawing/2014/main" id="{3DAAA0C0-5ECF-4D7A-93F4-1A953F92965D}"/>
              </a:ext>
            </a:extLst>
          </p:cNvPr>
          <p:cNvCxnSpPr/>
          <p:nvPr/>
        </p:nvCxnSpPr>
        <p:spPr>
          <a:xfrm>
            <a:off x="3130666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5" name="Rectangle 3804">
            <a:extLst>
              <a:ext uri="{FF2B5EF4-FFF2-40B4-BE49-F238E27FC236}">
                <a16:creationId xmlns:a16="http://schemas.microsoft.com/office/drawing/2014/main" id="{400FE619-92D8-4A7C-A485-9CFB1647A897}"/>
              </a:ext>
            </a:extLst>
          </p:cNvPr>
          <p:cNvSpPr/>
          <p:nvPr/>
        </p:nvSpPr>
        <p:spPr>
          <a:xfrm>
            <a:off x="3130666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06" name="Straight Connector 3805">
            <a:extLst>
              <a:ext uri="{FF2B5EF4-FFF2-40B4-BE49-F238E27FC236}">
                <a16:creationId xmlns:a16="http://schemas.microsoft.com/office/drawing/2014/main" id="{A485B67F-B59C-48AC-9D18-D6BA2D87476D}"/>
              </a:ext>
            </a:extLst>
          </p:cNvPr>
          <p:cNvCxnSpPr/>
          <p:nvPr/>
        </p:nvCxnSpPr>
        <p:spPr>
          <a:xfrm>
            <a:off x="3202674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7" name="Straight Connector 3806">
            <a:extLst>
              <a:ext uri="{FF2B5EF4-FFF2-40B4-BE49-F238E27FC236}">
                <a16:creationId xmlns:a16="http://schemas.microsoft.com/office/drawing/2014/main" id="{BB33D0C7-7ADF-445F-855D-36BCD1F9C372}"/>
              </a:ext>
            </a:extLst>
          </p:cNvPr>
          <p:cNvCxnSpPr/>
          <p:nvPr/>
        </p:nvCxnSpPr>
        <p:spPr>
          <a:xfrm>
            <a:off x="3130666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8" name="Rectangle 3807">
            <a:extLst>
              <a:ext uri="{FF2B5EF4-FFF2-40B4-BE49-F238E27FC236}">
                <a16:creationId xmlns:a16="http://schemas.microsoft.com/office/drawing/2014/main" id="{A4F51AC3-5682-48F6-A08B-2D832EB60D8C}"/>
              </a:ext>
            </a:extLst>
          </p:cNvPr>
          <p:cNvSpPr/>
          <p:nvPr/>
        </p:nvSpPr>
        <p:spPr>
          <a:xfrm>
            <a:off x="3130666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09" name="Straight Connector 3808">
            <a:extLst>
              <a:ext uri="{FF2B5EF4-FFF2-40B4-BE49-F238E27FC236}">
                <a16:creationId xmlns:a16="http://schemas.microsoft.com/office/drawing/2014/main" id="{B06F77CF-0F8F-4AB9-B4AB-7C0023D46F36}"/>
              </a:ext>
            </a:extLst>
          </p:cNvPr>
          <p:cNvCxnSpPr/>
          <p:nvPr/>
        </p:nvCxnSpPr>
        <p:spPr>
          <a:xfrm>
            <a:off x="3202674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0" name="Straight Connector 3809">
            <a:extLst>
              <a:ext uri="{FF2B5EF4-FFF2-40B4-BE49-F238E27FC236}">
                <a16:creationId xmlns:a16="http://schemas.microsoft.com/office/drawing/2014/main" id="{7CFBF2CB-2E4B-44F1-A0C2-6675FCBD4576}"/>
              </a:ext>
            </a:extLst>
          </p:cNvPr>
          <p:cNvCxnSpPr/>
          <p:nvPr/>
        </p:nvCxnSpPr>
        <p:spPr>
          <a:xfrm>
            <a:off x="3130666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1" name="Rectangle 3810">
            <a:extLst>
              <a:ext uri="{FF2B5EF4-FFF2-40B4-BE49-F238E27FC236}">
                <a16:creationId xmlns:a16="http://schemas.microsoft.com/office/drawing/2014/main" id="{921D0212-6717-419B-B6D9-CE2EE1B249F5}"/>
              </a:ext>
            </a:extLst>
          </p:cNvPr>
          <p:cNvSpPr/>
          <p:nvPr/>
        </p:nvSpPr>
        <p:spPr>
          <a:xfrm>
            <a:off x="3346690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12" name="Straight Connector 3811">
            <a:extLst>
              <a:ext uri="{FF2B5EF4-FFF2-40B4-BE49-F238E27FC236}">
                <a16:creationId xmlns:a16="http://schemas.microsoft.com/office/drawing/2014/main" id="{372378C2-E35E-478C-9409-EDA3739E2ECC}"/>
              </a:ext>
            </a:extLst>
          </p:cNvPr>
          <p:cNvCxnSpPr/>
          <p:nvPr/>
        </p:nvCxnSpPr>
        <p:spPr>
          <a:xfrm>
            <a:off x="3418698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3" name="Straight Connector 3812">
            <a:extLst>
              <a:ext uri="{FF2B5EF4-FFF2-40B4-BE49-F238E27FC236}">
                <a16:creationId xmlns:a16="http://schemas.microsoft.com/office/drawing/2014/main" id="{9FB911F5-794F-4BB4-9629-FB27E17F15C5}"/>
              </a:ext>
            </a:extLst>
          </p:cNvPr>
          <p:cNvCxnSpPr/>
          <p:nvPr/>
        </p:nvCxnSpPr>
        <p:spPr>
          <a:xfrm>
            <a:off x="3346690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4" name="Rectangle 3813">
            <a:extLst>
              <a:ext uri="{FF2B5EF4-FFF2-40B4-BE49-F238E27FC236}">
                <a16:creationId xmlns:a16="http://schemas.microsoft.com/office/drawing/2014/main" id="{1057E244-3680-4430-AB32-C513190E84DD}"/>
              </a:ext>
            </a:extLst>
          </p:cNvPr>
          <p:cNvSpPr/>
          <p:nvPr/>
        </p:nvSpPr>
        <p:spPr>
          <a:xfrm>
            <a:off x="3346690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15" name="Straight Connector 3814">
            <a:extLst>
              <a:ext uri="{FF2B5EF4-FFF2-40B4-BE49-F238E27FC236}">
                <a16:creationId xmlns:a16="http://schemas.microsoft.com/office/drawing/2014/main" id="{394AE614-A5B9-4A87-A5FA-6B0345B67582}"/>
              </a:ext>
            </a:extLst>
          </p:cNvPr>
          <p:cNvCxnSpPr/>
          <p:nvPr/>
        </p:nvCxnSpPr>
        <p:spPr>
          <a:xfrm>
            <a:off x="3418698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6" name="Straight Connector 3815">
            <a:extLst>
              <a:ext uri="{FF2B5EF4-FFF2-40B4-BE49-F238E27FC236}">
                <a16:creationId xmlns:a16="http://schemas.microsoft.com/office/drawing/2014/main" id="{E761FF68-828E-45E0-ADFB-83AD0304D470}"/>
              </a:ext>
            </a:extLst>
          </p:cNvPr>
          <p:cNvCxnSpPr/>
          <p:nvPr/>
        </p:nvCxnSpPr>
        <p:spPr>
          <a:xfrm>
            <a:off x="3346690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7" name="Rectangle 3816">
            <a:extLst>
              <a:ext uri="{FF2B5EF4-FFF2-40B4-BE49-F238E27FC236}">
                <a16:creationId xmlns:a16="http://schemas.microsoft.com/office/drawing/2014/main" id="{4638CA46-CBCE-4945-87D7-8C1CBB1AB53C}"/>
              </a:ext>
            </a:extLst>
          </p:cNvPr>
          <p:cNvSpPr/>
          <p:nvPr/>
        </p:nvSpPr>
        <p:spPr>
          <a:xfrm>
            <a:off x="3346690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18" name="Straight Connector 3817">
            <a:extLst>
              <a:ext uri="{FF2B5EF4-FFF2-40B4-BE49-F238E27FC236}">
                <a16:creationId xmlns:a16="http://schemas.microsoft.com/office/drawing/2014/main" id="{BDB6723B-71D0-43EA-AA09-F8B9E25B154F}"/>
              </a:ext>
            </a:extLst>
          </p:cNvPr>
          <p:cNvCxnSpPr/>
          <p:nvPr/>
        </p:nvCxnSpPr>
        <p:spPr>
          <a:xfrm>
            <a:off x="3418698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9" name="Straight Connector 3818">
            <a:extLst>
              <a:ext uri="{FF2B5EF4-FFF2-40B4-BE49-F238E27FC236}">
                <a16:creationId xmlns:a16="http://schemas.microsoft.com/office/drawing/2014/main" id="{E2A46B96-1353-45A3-8A3D-10DFC0D47A91}"/>
              </a:ext>
            </a:extLst>
          </p:cNvPr>
          <p:cNvCxnSpPr/>
          <p:nvPr/>
        </p:nvCxnSpPr>
        <p:spPr>
          <a:xfrm>
            <a:off x="3346690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0" name="Rectangle 3819">
            <a:extLst>
              <a:ext uri="{FF2B5EF4-FFF2-40B4-BE49-F238E27FC236}">
                <a16:creationId xmlns:a16="http://schemas.microsoft.com/office/drawing/2014/main" id="{3811976A-6118-4E79-9DB1-176B5B8E85BC}"/>
              </a:ext>
            </a:extLst>
          </p:cNvPr>
          <p:cNvSpPr/>
          <p:nvPr/>
        </p:nvSpPr>
        <p:spPr>
          <a:xfrm>
            <a:off x="3562714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21" name="Straight Connector 3820">
            <a:extLst>
              <a:ext uri="{FF2B5EF4-FFF2-40B4-BE49-F238E27FC236}">
                <a16:creationId xmlns:a16="http://schemas.microsoft.com/office/drawing/2014/main" id="{960A6C88-583F-48C0-8DAD-D24A4EE45D5B}"/>
              </a:ext>
            </a:extLst>
          </p:cNvPr>
          <p:cNvCxnSpPr/>
          <p:nvPr/>
        </p:nvCxnSpPr>
        <p:spPr>
          <a:xfrm>
            <a:off x="3634722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2" name="Straight Connector 3821">
            <a:extLst>
              <a:ext uri="{FF2B5EF4-FFF2-40B4-BE49-F238E27FC236}">
                <a16:creationId xmlns:a16="http://schemas.microsoft.com/office/drawing/2014/main" id="{51ADD9E0-07DC-40AB-A8BE-ECE6F84295C6}"/>
              </a:ext>
            </a:extLst>
          </p:cNvPr>
          <p:cNvCxnSpPr/>
          <p:nvPr/>
        </p:nvCxnSpPr>
        <p:spPr>
          <a:xfrm>
            <a:off x="3562714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3" name="Rectangle 3822">
            <a:extLst>
              <a:ext uri="{FF2B5EF4-FFF2-40B4-BE49-F238E27FC236}">
                <a16:creationId xmlns:a16="http://schemas.microsoft.com/office/drawing/2014/main" id="{2F95B4CC-064D-4ED5-A771-45B217651C4A}"/>
              </a:ext>
            </a:extLst>
          </p:cNvPr>
          <p:cNvSpPr/>
          <p:nvPr/>
        </p:nvSpPr>
        <p:spPr>
          <a:xfrm>
            <a:off x="3562714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24" name="Straight Connector 3823">
            <a:extLst>
              <a:ext uri="{FF2B5EF4-FFF2-40B4-BE49-F238E27FC236}">
                <a16:creationId xmlns:a16="http://schemas.microsoft.com/office/drawing/2014/main" id="{30657726-D615-49D8-84C5-9D6533E04936}"/>
              </a:ext>
            </a:extLst>
          </p:cNvPr>
          <p:cNvCxnSpPr/>
          <p:nvPr/>
        </p:nvCxnSpPr>
        <p:spPr>
          <a:xfrm>
            <a:off x="3634722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5" name="Straight Connector 3824">
            <a:extLst>
              <a:ext uri="{FF2B5EF4-FFF2-40B4-BE49-F238E27FC236}">
                <a16:creationId xmlns:a16="http://schemas.microsoft.com/office/drawing/2014/main" id="{99EFE664-ECC4-4382-8BA1-AC47BB754236}"/>
              </a:ext>
            </a:extLst>
          </p:cNvPr>
          <p:cNvCxnSpPr/>
          <p:nvPr/>
        </p:nvCxnSpPr>
        <p:spPr>
          <a:xfrm>
            <a:off x="3562714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6" name="Rectangle 3825">
            <a:extLst>
              <a:ext uri="{FF2B5EF4-FFF2-40B4-BE49-F238E27FC236}">
                <a16:creationId xmlns:a16="http://schemas.microsoft.com/office/drawing/2014/main" id="{B5E1B8B6-0F68-439B-9D1C-66F617FFBBD3}"/>
              </a:ext>
            </a:extLst>
          </p:cNvPr>
          <p:cNvSpPr/>
          <p:nvPr/>
        </p:nvSpPr>
        <p:spPr>
          <a:xfrm>
            <a:off x="3562714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27" name="Straight Connector 3826">
            <a:extLst>
              <a:ext uri="{FF2B5EF4-FFF2-40B4-BE49-F238E27FC236}">
                <a16:creationId xmlns:a16="http://schemas.microsoft.com/office/drawing/2014/main" id="{72708DA8-EDD6-4B41-86E9-38A528BDBFD5}"/>
              </a:ext>
            </a:extLst>
          </p:cNvPr>
          <p:cNvCxnSpPr/>
          <p:nvPr/>
        </p:nvCxnSpPr>
        <p:spPr>
          <a:xfrm>
            <a:off x="3634722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8" name="Straight Connector 3827">
            <a:extLst>
              <a:ext uri="{FF2B5EF4-FFF2-40B4-BE49-F238E27FC236}">
                <a16:creationId xmlns:a16="http://schemas.microsoft.com/office/drawing/2014/main" id="{F8E3B8A2-E0AA-49A7-A339-670C827D731A}"/>
              </a:ext>
            </a:extLst>
          </p:cNvPr>
          <p:cNvCxnSpPr/>
          <p:nvPr/>
        </p:nvCxnSpPr>
        <p:spPr>
          <a:xfrm>
            <a:off x="3562714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9" name="Rectangle 3828">
            <a:extLst>
              <a:ext uri="{FF2B5EF4-FFF2-40B4-BE49-F238E27FC236}">
                <a16:creationId xmlns:a16="http://schemas.microsoft.com/office/drawing/2014/main" id="{3D1CC87C-CCBF-4940-8E7F-4CC1307F9DF5}"/>
              </a:ext>
            </a:extLst>
          </p:cNvPr>
          <p:cNvSpPr/>
          <p:nvPr/>
        </p:nvSpPr>
        <p:spPr>
          <a:xfrm>
            <a:off x="3778738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30" name="Straight Connector 3829">
            <a:extLst>
              <a:ext uri="{FF2B5EF4-FFF2-40B4-BE49-F238E27FC236}">
                <a16:creationId xmlns:a16="http://schemas.microsoft.com/office/drawing/2014/main" id="{491AF47C-BE60-432C-8144-A460A838E224}"/>
              </a:ext>
            </a:extLst>
          </p:cNvPr>
          <p:cNvCxnSpPr/>
          <p:nvPr/>
        </p:nvCxnSpPr>
        <p:spPr>
          <a:xfrm>
            <a:off x="3850746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1" name="Straight Connector 3830">
            <a:extLst>
              <a:ext uri="{FF2B5EF4-FFF2-40B4-BE49-F238E27FC236}">
                <a16:creationId xmlns:a16="http://schemas.microsoft.com/office/drawing/2014/main" id="{AAB621EB-5873-42AA-99A5-1CCEFC493339}"/>
              </a:ext>
            </a:extLst>
          </p:cNvPr>
          <p:cNvCxnSpPr/>
          <p:nvPr/>
        </p:nvCxnSpPr>
        <p:spPr>
          <a:xfrm>
            <a:off x="3778738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2" name="Rectangle 3831">
            <a:extLst>
              <a:ext uri="{FF2B5EF4-FFF2-40B4-BE49-F238E27FC236}">
                <a16:creationId xmlns:a16="http://schemas.microsoft.com/office/drawing/2014/main" id="{2A289345-2059-4BF0-8114-FF1851CFE842}"/>
              </a:ext>
            </a:extLst>
          </p:cNvPr>
          <p:cNvSpPr/>
          <p:nvPr/>
        </p:nvSpPr>
        <p:spPr>
          <a:xfrm>
            <a:off x="3778738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33" name="Straight Connector 3832">
            <a:extLst>
              <a:ext uri="{FF2B5EF4-FFF2-40B4-BE49-F238E27FC236}">
                <a16:creationId xmlns:a16="http://schemas.microsoft.com/office/drawing/2014/main" id="{F98C1A13-EB02-4097-A0BB-91F6437B9516}"/>
              </a:ext>
            </a:extLst>
          </p:cNvPr>
          <p:cNvCxnSpPr/>
          <p:nvPr/>
        </p:nvCxnSpPr>
        <p:spPr>
          <a:xfrm>
            <a:off x="3850746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4" name="Straight Connector 3833">
            <a:extLst>
              <a:ext uri="{FF2B5EF4-FFF2-40B4-BE49-F238E27FC236}">
                <a16:creationId xmlns:a16="http://schemas.microsoft.com/office/drawing/2014/main" id="{19487B63-B2DF-4450-A76B-A70C6A2AB494}"/>
              </a:ext>
            </a:extLst>
          </p:cNvPr>
          <p:cNvCxnSpPr/>
          <p:nvPr/>
        </p:nvCxnSpPr>
        <p:spPr>
          <a:xfrm>
            <a:off x="3778738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5" name="Rectangle 3834">
            <a:extLst>
              <a:ext uri="{FF2B5EF4-FFF2-40B4-BE49-F238E27FC236}">
                <a16:creationId xmlns:a16="http://schemas.microsoft.com/office/drawing/2014/main" id="{BD2C4A31-641D-4E9A-A892-233838698236}"/>
              </a:ext>
            </a:extLst>
          </p:cNvPr>
          <p:cNvSpPr/>
          <p:nvPr/>
        </p:nvSpPr>
        <p:spPr>
          <a:xfrm>
            <a:off x="3778738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36" name="Straight Connector 3835">
            <a:extLst>
              <a:ext uri="{FF2B5EF4-FFF2-40B4-BE49-F238E27FC236}">
                <a16:creationId xmlns:a16="http://schemas.microsoft.com/office/drawing/2014/main" id="{4C7356B4-0CBA-483C-92BD-1717C1D279E7}"/>
              </a:ext>
            </a:extLst>
          </p:cNvPr>
          <p:cNvCxnSpPr/>
          <p:nvPr/>
        </p:nvCxnSpPr>
        <p:spPr>
          <a:xfrm>
            <a:off x="3850746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7" name="Straight Connector 3836">
            <a:extLst>
              <a:ext uri="{FF2B5EF4-FFF2-40B4-BE49-F238E27FC236}">
                <a16:creationId xmlns:a16="http://schemas.microsoft.com/office/drawing/2014/main" id="{56310655-C463-4217-8156-812740D6AFEF}"/>
              </a:ext>
            </a:extLst>
          </p:cNvPr>
          <p:cNvCxnSpPr/>
          <p:nvPr/>
        </p:nvCxnSpPr>
        <p:spPr>
          <a:xfrm>
            <a:off x="3778738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8" name="Rectangle 3837">
            <a:extLst>
              <a:ext uri="{FF2B5EF4-FFF2-40B4-BE49-F238E27FC236}">
                <a16:creationId xmlns:a16="http://schemas.microsoft.com/office/drawing/2014/main" id="{8B892680-AFC8-41A7-8BD1-C0795EAF2AA0}"/>
              </a:ext>
            </a:extLst>
          </p:cNvPr>
          <p:cNvSpPr/>
          <p:nvPr/>
        </p:nvSpPr>
        <p:spPr>
          <a:xfrm>
            <a:off x="3994762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39" name="Straight Connector 3838">
            <a:extLst>
              <a:ext uri="{FF2B5EF4-FFF2-40B4-BE49-F238E27FC236}">
                <a16:creationId xmlns:a16="http://schemas.microsoft.com/office/drawing/2014/main" id="{606E9280-5FFB-4AB6-A504-CFD44D892849}"/>
              </a:ext>
            </a:extLst>
          </p:cNvPr>
          <p:cNvCxnSpPr/>
          <p:nvPr/>
        </p:nvCxnSpPr>
        <p:spPr>
          <a:xfrm>
            <a:off x="4066770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0" name="Straight Connector 3839">
            <a:extLst>
              <a:ext uri="{FF2B5EF4-FFF2-40B4-BE49-F238E27FC236}">
                <a16:creationId xmlns:a16="http://schemas.microsoft.com/office/drawing/2014/main" id="{97164BE9-79F3-4FAE-8990-839B86920489}"/>
              </a:ext>
            </a:extLst>
          </p:cNvPr>
          <p:cNvCxnSpPr/>
          <p:nvPr/>
        </p:nvCxnSpPr>
        <p:spPr>
          <a:xfrm>
            <a:off x="3994762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1" name="Rectangle 3840">
            <a:extLst>
              <a:ext uri="{FF2B5EF4-FFF2-40B4-BE49-F238E27FC236}">
                <a16:creationId xmlns:a16="http://schemas.microsoft.com/office/drawing/2014/main" id="{5A6542E8-0448-4B85-B4B5-5BA31C126409}"/>
              </a:ext>
            </a:extLst>
          </p:cNvPr>
          <p:cNvSpPr/>
          <p:nvPr/>
        </p:nvSpPr>
        <p:spPr>
          <a:xfrm>
            <a:off x="3994762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42" name="Straight Connector 3841">
            <a:extLst>
              <a:ext uri="{FF2B5EF4-FFF2-40B4-BE49-F238E27FC236}">
                <a16:creationId xmlns:a16="http://schemas.microsoft.com/office/drawing/2014/main" id="{E6E7D81C-99AE-4365-AAAD-D2C72F198C49}"/>
              </a:ext>
            </a:extLst>
          </p:cNvPr>
          <p:cNvCxnSpPr/>
          <p:nvPr/>
        </p:nvCxnSpPr>
        <p:spPr>
          <a:xfrm>
            <a:off x="4066770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3" name="Straight Connector 3842">
            <a:extLst>
              <a:ext uri="{FF2B5EF4-FFF2-40B4-BE49-F238E27FC236}">
                <a16:creationId xmlns:a16="http://schemas.microsoft.com/office/drawing/2014/main" id="{D393FBFA-C3DA-4A07-AB2E-E1DE5C8A3C68}"/>
              </a:ext>
            </a:extLst>
          </p:cNvPr>
          <p:cNvCxnSpPr/>
          <p:nvPr/>
        </p:nvCxnSpPr>
        <p:spPr>
          <a:xfrm>
            <a:off x="3994762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4" name="Rectangle 3843">
            <a:extLst>
              <a:ext uri="{FF2B5EF4-FFF2-40B4-BE49-F238E27FC236}">
                <a16:creationId xmlns:a16="http://schemas.microsoft.com/office/drawing/2014/main" id="{9C6192C7-AF3E-41C1-A685-577C567C977C}"/>
              </a:ext>
            </a:extLst>
          </p:cNvPr>
          <p:cNvSpPr/>
          <p:nvPr/>
        </p:nvSpPr>
        <p:spPr>
          <a:xfrm>
            <a:off x="3994762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45" name="Straight Connector 3844">
            <a:extLst>
              <a:ext uri="{FF2B5EF4-FFF2-40B4-BE49-F238E27FC236}">
                <a16:creationId xmlns:a16="http://schemas.microsoft.com/office/drawing/2014/main" id="{143E3107-FD03-4869-B2AA-A9D1266A76A3}"/>
              </a:ext>
            </a:extLst>
          </p:cNvPr>
          <p:cNvCxnSpPr>
            <a:cxnSpLocks/>
            <a:stCxn id="3844" idx="3"/>
          </p:cNvCxnSpPr>
          <p:nvPr/>
        </p:nvCxnSpPr>
        <p:spPr>
          <a:xfrm flipH="1">
            <a:off x="4066770" y="3645024"/>
            <a:ext cx="72008" cy="720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6" name="Straight Connector 3845">
            <a:extLst>
              <a:ext uri="{FF2B5EF4-FFF2-40B4-BE49-F238E27FC236}">
                <a16:creationId xmlns:a16="http://schemas.microsoft.com/office/drawing/2014/main" id="{D8067234-1F5C-4E8E-9B35-F831BDFF0C12}"/>
              </a:ext>
            </a:extLst>
          </p:cNvPr>
          <p:cNvCxnSpPr>
            <a:cxnSpLocks/>
            <a:endCxn id="3844" idx="0"/>
          </p:cNvCxnSpPr>
          <p:nvPr/>
        </p:nvCxnSpPr>
        <p:spPr>
          <a:xfrm flipV="1">
            <a:off x="3994762" y="3573016"/>
            <a:ext cx="72008" cy="720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7" name="Rectangle 3846">
            <a:extLst>
              <a:ext uri="{FF2B5EF4-FFF2-40B4-BE49-F238E27FC236}">
                <a16:creationId xmlns:a16="http://schemas.microsoft.com/office/drawing/2014/main" id="{A219356E-3542-47AC-86CC-A2BFBCFA58F1}"/>
              </a:ext>
            </a:extLst>
          </p:cNvPr>
          <p:cNvSpPr/>
          <p:nvPr/>
        </p:nvSpPr>
        <p:spPr>
          <a:xfrm>
            <a:off x="4210786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48" name="Straight Connector 3847">
            <a:extLst>
              <a:ext uri="{FF2B5EF4-FFF2-40B4-BE49-F238E27FC236}">
                <a16:creationId xmlns:a16="http://schemas.microsoft.com/office/drawing/2014/main" id="{78AC0FA6-69BE-4DAA-A2D7-75C2FDABDFA6}"/>
              </a:ext>
            </a:extLst>
          </p:cNvPr>
          <p:cNvCxnSpPr/>
          <p:nvPr/>
        </p:nvCxnSpPr>
        <p:spPr>
          <a:xfrm>
            <a:off x="4282794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9" name="Straight Connector 3848">
            <a:extLst>
              <a:ext uri="{FF2B5EF4-FFF2-40B4-BE49-F238E27FC236}">
                <a16:creationId xmlns:a16="http://schemas.microsoft.com/office/drawing/2014/main" id="{B346635A-8682-4076-AA10-35851882176B}"/>
              </a:ext>
            </a:extLst>
          </p:cNvPr>
          <p:cNvCxnSpPr/>
          <p:nvPr/>
        </p:nvCxnSpPr>
        <p:spPr>
          <a:xfrm>
            <a:off x="4210786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0" name="Rectangle 3849">
            <a:extLst>
              <a:ext uri="{FF2B5EF4-FFF2-40B4-BE49-F238E27FC236}">
                <a16:creationId xmlns:a16="http://schemas.microsoft.com/office/drawing/2014/main" id="{10BBBE09-6B82-4B27-BF3C-AB67D5988D65}"/>
              </a:ext>
            </a:extLst>
          </p:cNvPr>
          <p:cNvSpPr/>
          <p:nvPr/>
        </p:nvSpPr>
        <p:spPr>
          <a:xfrm>
            <a:off x="4210786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51" name="Straight Connector 3850">
            <a:extLst>
              <a:ext uri="{FF2B5EF4-FFF2-40B4-BE49-F238E27FC236}">
                <a16:creationId xmlns:a16="http://schemas.microsoft.com/office/drawing/2014/main" id="{A8B62DD5-638D-4A99-899E-6CE081419C8D}"/>
              </a:ext>
            </a:extLst>
          </p:cNvPr>
          <p:cNvCxnSpPr/>
          <p:nvPr/>
        </p:nvCxnSpPr>
        <p:spPr>
          <a:xfrm>
            <a:off x="4282794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2" name="Straight Connector 3851">
            <a:extLst>
              <a:ext uri="{FF2B5EF4-FFF2-40B4-BE49-F238E27FC236}">
                <a16:creationId xmlns:a16="http://schemas.microsoft.com/office/drawing/2014/main" id="{A9FD85FD-8B08-49E1-A92E-3BE919708114}"/>
              </a:ext>
            </a:extLst>
          </p:cNvPr>
          <p:cNvCxnSpPr/>
          <p:nvPr/>
        </p:nvCxnSpPr>
        <p:spPr>
          <a:xfrm>
            <a:off x="4210786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3" name="Rectangle 3852">
            <a:extLst>
              <a:ext uri="{FF2B5EF4-FFF2-40B4-BE49-F238E27FC236}">
                <a16:creationId xmlns:a16="http://schemas.microsoft.com/office/drawing/2014/main" id="{31B74DC2-C615-40B6-A202-39DC94A1688B}"/>
              </a:ext>
            </a:extLst>
          </p:cNvPr>
          <p:cNvSpPr/>
          <p:nvPr/>
        </p:nvSpPr>
        <p:spPr>
          <a:xfrm>
            <a:off x="4210786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54" name="Straight Connector 3853">
            <a:extLst>
              <a:ext uri="{FF2B5EF4-FFF2-40B4-BE49-F238E27FC236}">
                <a16:creationId xmlns:a16="http://schemas.microsoft.com/office/drawing/2014/main" id="{F69F84BC-C1D2-470F-80D2-12C12DEA175B}"/>
              </a:ext>
            </a:extLst>
          </p:cNvPr>
          <p:cNvCxnSpPr/>
          <p:nvPr/>
        </p:nvCxnSpPr>
        <p:spPr>
          <a:xfrm>
            <a:off x="4282794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5" name="Straight Connector 3854">
            <a:extLst>
              <a:ext uri="{FF2B5EF4-FFF2-40B4-BE49-F238E27FC236}">
                <a16:creationId xmlns:a16="http://schemas.microsoft.com/office/drawing/2014/main" id="{A9CCC9F0-47DC-41A8-99A8-E5382220756B}"/>
              </a:ext>
            </a:extLst>
          </p:cNvPr>
          <p:cNvCxnSpPr/>
          <p:nvPr/>
        </p:nvCxnSpPr>
        <p:spPr>
          <a:xfrm>
            <a:off x="4210786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6" name="Rectangle 3855">
            <a:extLst>
              <a:ext uri="{FF2B5EF4-FFF2-40B4-BE49-F238E27FC236}">
                <a16:creationId xmlns:a16="http://schemas.microsoft.com/office/drawing/2014/main" id="{301E90CB-498B-4F3C-A3CE-4ABEB350AEB6}"/>
              </a:ext>
            </a:extLst>
          </p:cNvPr>
          <p:cNvSpPr/>
          <p:nvPr/>
        </p:nvSpPr>
        <p:spPr>
          <a:xfrm>
            <a:off x="4426810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57" name="Straight Connector 3856">
            <a:extLst>
              <a:ext uri="{FF2B5EF4-FFF2-40B4-BE49-F238E27FC236}">
                <a16:creationId xmlns:a16="http://schemas.microsoft.com/office/drawing/2014/main" id="{FF49A62D-81E0-43C0-B960-8ABB4F1D3F32}"/>
              </a:ext>
            </a:extLst>
          </p:cNvPr>
          <p:cNvCxnSpPr/>
          <p:nvPr/>
        </p:nvCxnSpPr>
        <p:spPr>
          <a:xfrm>
            <a:off x="4498818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8" name="Straight Connector 3857">
            <a:extLst>
              <a:ext uri="{FF2B5EF4-FFF2-40B4-BE49-F238E27FC236}">
                <a16:creationId xmlns:a16="http://schemas.microsoft.com/office/drawing/2014/main" id="{5D862D54-84A7-42B1-AD8E-A8B68D56E3AA}"/>
              </a:ext>
            </a:extLst>
          </p:cNvPr>
          <p:cNvCxnSpPr/>
          <p:nvPr/>
        </p:nvCxnSpPr>
        <p:spPr>
          <a:xfrm>
            <a:off x="4426810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9" name="Rectangle 3858">
            <a:extLst>
              <a:ext uri="{FF2B5EF4-FFF2-40B4-BE49-F238E27FC236}">
                <a16:creationId xmlns:a16="http://schemas.microsoft.com/office/drawing/2014/main" id="{376DA7AE-D15B-4F51-8AF0-130A44062696}"/>
              </a:ext>
            </a:extLst>
          </p:cNvPr>
          <p:cNvSpPr/>
          <p:nvPr/>
        </p:nvSpPr>
        <p:spPr>
          <a:xfrm>
            <a:off x="4426810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60" name="Straight Connector 3859">
            <a:extLst>
              <a:ext uri="{FF2B5EF4-FFF2-40B4-BE49-F238E27FC236}">
                <a16:creationId xmlns:a16="http://schemas.microsoft.com/office/drawing/2014/main" id="{38650037-2C9F-4E60-930F-B0D24FC4C6AE}"/>
              </a:ext>
            </a:extLst>
          </p:cNvPr>
          <p:cNvCxnSpPr/>
          <p:nvPr/>
        </p:nvCxnSpPr>
        <p:spPr>
          <a:xfrm>
            <a:off x="4498818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1" name="Straight Connector 3860">
            <a:extLst>
              <a:ext uri="{FF2B5EF4-FFF2-40B4-BE49-F238E27FC236}">
                <a16:creationId xmlns:a16="http://schemas.microsoft.com/office/drawing/2014/main" id="{49DCC786-A08E-496B-95B8-5C689233C5B1}"/>
              </a:ext>
            </a:extLst>
          </p:cNvPr>
          <p:cNvCxnSpPr/>
          <p:nvPr/>
        </p:nvCxnSpPr>
        <p:spPr>
          <a:xfrm>
            <a:off x="4426810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2" name="Rectangle 3861">
            <a:extLst>
              <a:ext uri="{FF2B5EF4-FFF2-40B4-BE49-F238E27FC236}">
                <a16:creationId xmlns:a16="http://schemas.microsoft.com/office/drawing/2014/main" id="{30DA9D78-93C9-43C6-9BC6-AF758038A310}"/>
              </a:ext>
            </a:extLst>
          </p:cNvPr>
          <p:cNvSpPr/>
          <p:nvPr/>
        </p:nvSpPr>
        <p:spPr>
          <a:xfrm>
            <a:off x="4426810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63" name="Straight Connector 3862">
            <a:extLst>
              <a:ext uri="{FF2B5EF4-FFF2-40B4-BE49-F238E27FC236}">
                <a16:creationId xmlns:a16="http://schemas.microsoft.com/office/drawing/2014/main" id="{F110ACD0-D3B7-47E6-8F0A-3A1D2A95DDB0}"/>
              </a:ext>
            </a:extLst>
          </p:cNvPr>
          <p:cNvCxnSpPr/>
          <p:nvPr/>
        </p:nvCxnSpPr>
        <p:spPr>
          <a:xfrm>
            <a:off x="4498818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4" name="Straight Connector 3863">
            <a:extLst>
              <a:ext uri="{FF2B5EF4-FFF2-40B4-BE49-F238E27FC236}">
                <a16:creationId xmlns:a16="http://schemas.microsoft.com/office/drawing/2014/main" id="{B23A1106-85C8-4431-B06D-75B9C467CC13}"/>
              </a:ext>
            </a:extLst>
          </p:cNvPr>
          <p:cNvCxnSpPr/>
          <p:nvPr/>
        </p:nvCxnSpPr>
        <p:spPr>
          <a:xfrm>
            <a:off x="4426810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5" name="Rectangle 3864">
            <a:extLst>
              <a:ext uri="{FF2B5EF4-FFF2-40B4-BE49-F238E27FC236}">
                <a16:creationId xmlns:a16="http://schemas.microsoft.com/office/drawing/2014/main" id="{433CBC73-8E23-4B7F-861F-08CBC8140A50}"/>
              </a:ext>
            </a:extLst>
          </p:cNvPr>
          <p:cNvSpPr/>
          <p:nvPr/>
        </p:nvSpPr>
        <p:spPr>
          <a:xfrm>
            <a:off x="4642834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66" name="Straight Connector 3865">
            <a:extLst>
              <a:ext uri="{FF2B5EF4-FFF2-40B4-BE49-F238E27FC236}">
                <a16:creationId xmlns:a16="http://schemas.microsoft.com/office/drawing/2014/main" id="{8BA37715-34DA-4F6A-8E8A-0FF3948BB488}"/>
              </a:ext>
            </a:extLst>
          </p:cNvPr>
          <p:cNvCxnSpPr/>
          <p:nvPr/>
        </p:nvCxnSpPr>
        <p:spPr>
          <a:xfrm>
            <a:off x="4714842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7" name="Straight Connector 3866">
            <a:extLst>
              <a:ext uri="{FF2B5EF4-FFF2-40B4-BE49-F238E27FC236}">
                <a16:creationId xmlns:a16="http://schemas.microsoft.com/office/drawing/2014/main" id="{2C09AD98-9CEB-463B-AB83-A86165EE6708}"/>
              </a:ext>
            </a:extLst>
          </p:cNvPr>
          <p:cNvCxnSpPr/>
          <p:nvPr/>
        </p:nvCxnSpPr>
        <p:spPr>
          <a:xfrm>
            <a:off x="4642834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8" name="Rectangle 3867">
            <a:extLst>
              <a:ext uri="{FF2B5EF4-FFF2-40B4-BE49-F238E27FC236}">
                <a16:creationId xmlns:a16="http://schemas.microsoft.com/office/drawing/2014/main" id="{A1FF7C80-8525-4893-8835-CD801B245AD2}"/>
              </a:ext>
            </a:extLst>
          </p:cNvPr>
          <p:cNvSpPr/>
          <p:nvPr/>
        </p:nvSpPr>
        <p:spPr>
          <a:xfrm>
            <a:off x="4642834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69" name="Straight Connector 3868">
            <a:extLst>
              <a:ext uri="{FF2B5EF4-FFF2-40B4-BE49-F238E27FC236}">
                <a16:creationId xmlns:a16="http://schemas.microsoft.com/office/drawing/2014/main" id="{C6F5744F-8A82-4317-8A18-91C9B46693B7}"/>
              </a:ext>
            </a:extLst>
          </p:cNvPr>
          <p:cNvCxnSpPr/>
          <p:nvPr/>
        </p:nvCxnSpPr>
        <p:spPr>
          <a:xfrm>
            <a:off x="4714842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0" name="Straight Connector 3869">
            <a:extLst>
              <a:ext uri="{FF2B5EF4-FFF2-40B4-BE49-F238E27FC236}">
                <a16:creationId xmlns:a16="http://schemas.microsoft.com/office/drawing/2014/main" id="{2D92CCAA-20E8-44DD-937F-06BA7C84C964}"/>
              </a:ext>
            </a:extLst>
          </p:cNvPr>
          <p:cNvCxnSpPr/>
          <p:nvPr/>
        </p:nvCxnSpPr>
        <p:spPr>
          <a:xfrm>
            <a:off x="4642834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1" name="Rectangle 3870">
            <a:extLst>
              <a:ext uri="{FF2B5EF4-FFF2-40B4-BE49-F238E27FC236}">
                <a16:creationId xmlns:a16="http://schemas.microsoft.com/office/drawing/2014/main" id="{102D87E2-9155-48A6-B7FA-8B116BE26036}"/>
              </a:ext>
            </a:extLst>
          </p:cNvPr>
          <p:cNvSpPr/>
          <p:nvPr/>
        </p:nvSpPr>
        <p:spPr>
          <a:xfrm>
            <a:off x="4642834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72" name="Straight Connector 3871">
            <a:extLst>
              <a:ext uri="{FF2B5EF4-FFF2-40B4-BE49-F238E27FC236}">
                <a16:creationId xmlns:a16="http://schemas.microsoft.com/office/drawing/2014/main" id="{4EA3F57C-4BAF-4F5D-9EF7-65594A35EF70}"/>
              </a:ext>
            </a:extLst>
          </p:cNvPr>
          <p:cNvCxnSpPr/>
          <p:nvPr/>
        </p:nvCxnSpPr>
        <p:spPr>
          <a:xfrm>
            <a:off x="4714842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3" name="Straight Connector 3872">
            <a:extLst>
              <a:ext uri="{FF2B5EF4-FFF2-40B4-BE49-F238E27FC236}">
                <a16:creationId xmlns:a16="http://schemas.microsoft.com/office/drawing/2014/main" id="{300628EF-1DE3-4D00-A62B-27E7312E8EE8}"/>
              </a:ext>
            </a:extLst>
          </p:cNvPr>
          <p:cNvCxnSpPr/>
          <p:nvPr/>
        </p:nvCxnSpPr>
        <p:spPr>
          <a:xfrm>
            <a:off x="4642834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4" name="Rectangle 3873">
            <a:extLst>
              <a:ext uri="{FF2B5EF4-FFF2-40B4-BE49-F238E27FC236}">
                <a16:creationId xmlns:a16="http://schemas.microsoft.com/office/drawing/2014/main" id="{AA0C1A6A-8210-4482-BBDA-AED5AD9C7A59}"/>
              </a:ext>
            </a:extLst>
          </p:cNvPr>
          <p:cNvSpPr/>
          <p:nvPr/>
        </p:nvSpPr>
        <p:spPr>
          <a:xfrm>
            <a:off x="4858858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75" name="Straight Connector 3874">
            <a:extLst>
              <a:ext uri="{FF2B5EF4-FFF2-40B4-BE49-F238E27FC236}">
                <a16:creationId xmlns:a16="http://schemas.microsoft.com/office/drawing/2014/main" id="{90FDF240-288D-4600-858C-A023EC3578C6}"/>
              </a:ext>
            </a:extLst>
          </p:cNvPr>
          <p:cNvCxnSpPr/>
          <p:nvPr/>
        </p:nvCxnSpPr>
        <p:spPr>
          <a:xfrm>
            <a:off x="4930866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6" name="Straight Connector 3875">
            <a:extLst>
              <a:ext uri="{FF2B5EF4-FFF2-40B4-BE49-F238E27FC236}">
                <a16:creationId xmlns:a16="http://schemas.microsoft.com/office/drawing/2014/main" id="{50876B35-31A9-41C4-A54B-B97326892CCF}"/>
              </a:ext>
            </a:extLst>
          </p:cNvPr>
          <p:cNvCxnSpPr/>
          <p:nvPr/>
        </p:nvCxnSpPr>
        <p:spPr>
          <a:xfrm>
            <a:off x="4858858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7" name="Rectangle 3876">
            <a:extLst>
              <a:ext uri="{FF2B5EF4-FFF2-40B4-BE49-F238E27FC236}">
                <a16:creationId xmlns:a16="http://schemas.microsoft.com/office/drawing/2014/main" id="{51FDBC46-F136-46E5-A3C6-9C17C2522FA4}"/>
              </a:ext>
            </a:extLst>
          </p:cNvPr>
          <p:cNvSpPr/>
          <p:nvPr/>
        </p:nvSpPr>
        <p:spPr>
          <a:xfrm>
            <a:off x="4858858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78" name="Straight Connector 3877">
            <a:extLst>
              <a:ext uri="{FF2B5EF4-FFF2-40B4-BE49-F238E27FC236}">
                <a16:creationId xmlns:a16="http://schemas.microsoft.com/office/drawing/2014/main" id="{E23986AB-1163-4C09-8093-0F0D8778D992}"/>
              </a:ext>
            </a:extLst>
          </p:cNvPr>
          <p:cNvCxnSpPr/>
          <p:nvPr/>
        </p:nvCxnSpPr>
        <p:spPr>
          <a:xfrm>
            <a:off x="4930866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9" name="Straight Connector 3878">
            <a:extLst>
              <a:ext uri="{FF2B5EF4-FFF2-40B4-BE49-F238E27FC236}">
                <a16:creationId xmlns:a16="http://schemas.microsoft.com/office/drawing/2014/main" id="{9489DCFA-BD9F-4F02-8603-812032AC566C}"/>
              </a:ext>
            </a:extLst>
          </p:cNvPr>
          <p:cNvCxnSpPr/>
          <p:nvPr/>
        </p:nvCxnSpPr>
        <p:spPr>
          <a:xfrm>
            <a:off x="4858858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0" name="Rectangle 3879">
            <a:extLst>
              <a:ext uri="{FF2B5EF4-FFF2-40B4-BE49-F238E27FC236}">
                <a16:creationId xmlns:a16="http://schemas.microsoft.com/office/drawing/2014/main" id="{245AC35B-1437-48A5-9763-BCC076957063}"/>
              </a:ext>
            </a:extLst>
          </p:cNvPr>
          <p:cNvSpPr/>
          <p:nvPr/>
        </p:nvSpPr>
        <p:spPr>
          <a:xfrm>
            <a:off x="4858858" y="35730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81" name="Straight Connector 3880">
            <a:extLst>
              <a:ext uri="{FF2B5EF4-FFF2-40B4-BE49-F238E27FC236}">
                <a16:creationId xmlns:a16="http://schemas.microsoft.com/office/drawing/2014/main" id="{47701F89-1E7E-4211-95F2-7AFACD673D83}"/>
              </a:ext>
            </a:extLst>
          </p:cNvPr>
          <p:cNvCxnSpPr/>
          <p:nvPr/>
        </p:nvCxnSpPr>
        <p:spPr>
          <a:xfrm>
            <a:off x="4930866" y="3573016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2" name="Straight Connector 3881">
            <a:extLst>
              <a:ext uri="{FF2B5EF4-FFF2-40B4-BE49-F238E27FC236}">
                <a16:creationId xmlns:a16="http://schemas.microsoft.com/office/drawing/2014/main" id="{7C47A75E-E893-4665-8AD9-87A09714946C}"/>
              </a:ext>
            </a:extLst>
          </p:cNvPr>
          <p:cNvCxnSpPr/>
          <p:nvPr/>
        </p:nvCxnSpPr>
        <p:spPr>
          <a:xfrm>
            <a:off x="4858858" y="364502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6" name="Straight Connector 3885">
            <a:extLst>
              <a:ext uri="{FF2B5EF4-FFF2-40B4-BE49-F238E27FC236}">
                <a16:creationId xmlns:a16="http://schemas.microsoft.com/office/drawing/2014/main" id="{86454727-4114-4A72-B6E7-C6F878E139A6}"/>
              </a:ext>
            </a:extLst>
          </p:cNvPr>
          <p:cNvCxnSpPr/>
          <p:nvPr/>
        </p:nvCxnSpPr>
        <p:spPr>
          <a:xfrm>
            <a:off x="754402" y="2559993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7" name="Rectangle 3886">
            <a:extLst>
              <a:ext uri="{FF2B5EF4-FFF2-40B4-BE49-F238E27FC236}">
                <a16:creationId xmlns:a16="http://schemas.microsoft.com/office/drawing/2014/main" id="{E21E47C8-9489-4C63-A27E-BDFA98061208}"/>
              </a:ext>
            </a:extLst>
          </p:cNvPr>
          <p:cNvSpPr/>
          <p:nvPr/>
        </p:nvSpPr>
        <p:spPr>
          <a:xfrm>
            <a:off x="755576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88" name="Straight Connector 3887">
            <a:extLst>
              <a:ext uri="{FF2B5EF4-FFF2-40B4-BE49-F238E27FC236}">
                <a16:creationId xmlns:a16="http://schemas.microsoft.com/office/drawing/2014/main" id="{BD0464B8-257D-4CC6-81AD-CC490304464D}"/>
              </a:ext>
            </a:extLst>
          </p:cNvPr>
          <p:cNvCxnSpPr/>
          <p:nvPr/>
        </p:nvCxnSpPr>
        <p:spPr>
          <a:xfrm>
            <a:off x="827584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9" name="Straight Connector 3888">
            <a:extLst>
              <a:ext uri="{FF2B5EF4-FFF2-40B4-BE49-F238E27FC236}">
                <a16:creationId xmlns:a16="http://schemas.microsoft.com/office/drawing/2014/main" id="{0FC068E0-0F4D-401B-8C9A-0FA764E0C079}"/>
              </a:ext>
            </a:extLst>
          </p:cNvPr>
          <p:cNvCxnSpPr/>
          <p:nvPr/>
        </p:nvCxnSpPr>
        <p:spPr>
          <a:xfrm>
            <a:off x="755576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0" name="Rectangle 3889">
            <a:extLst>
              <a:ext uri="{FF2B5EF4-FFF2-40B4-BE49-F238E27FC236}">
                <a16:creationId xmlns:a16="http://schemas.microsoft.com/office/drawing/2014/main" id="{1832E44D-439D-43D0-A3CD-92C2F55E4E79}"/>
              </a:ext>
            </a:extLst>
          </p:cNvPr>
          <p:cNvSpPr/>
          <p:nvPr/>
        </p:nvSpPr>
        <p:spPr>
          <a:xfrm>
            <a:off x="755576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91" name="Straight Connector 3890">
            <a:extLst>
              <a:ext uri="{FF2B5EF4-FFF2-40B4-BE49-F238E27FC236}">
                <a16:creationId xmlns:a16="http://schemas.microsoft.com/office/drawing/2014/main" id="{AC008BEB-20EE-4296-95A9-C548D321B8A9}"/>
              </a:ext>
            </a:extLst>
          </p:cNvPr>
          <p:cNvCxnSpPr/>
          <p:nvPr/>
        </p:nvCxnSpPr>
        <p:spPr>
          <a:xfrm>
            <a:off x="827584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2" name="Straight Connector 3891">
            <a:extLst>
              <a:ext uri="{FF2B5EF4-FFF2-40B4-BE49-F238E27FC236}">
                <a16:creationId xmlns:a16="http://schemas.microsoft.com/office/drawing/2014/main" id="{3BA5E2B2-7B8C-4E73-B84D-C9F9F34C01D1}"/>
              </a:ext>
            </a:extLst>
          </p:cNvPr>
          <p:cNvCxnSpPr/>
          <p:nvPr/>
        </p:nvCxnSpPr>
        <p:spPr>
          <a:xfrm>
            <a:off x="755576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" name="Rectangle 3892">
            <a:extLst>
              <a:ext uri="{FF2B5EF4-FFF2-40B4-BE49-F238E27FC236}">
                <a16:creationId xmlns:a16="http://schemas.microsoft.com/office/drawing/2014/main" id="{9EAEA0B0-C332-48FE-9496-531585507484}"/>
              </a:ext>
            </a:extLst>
          </p:cNvPr>
          <p:cNvSpPr/>
          <p:nvPr/>
        </p:nvSpPr>
        <p:spPr>
          <a:xfrm>
            <a:off x="755576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94" name="Straight Connector 3893">
            <a:extLst>
              <a:ext uri="{FF2B5EF4-FFF2-40B4-BE49-F238E27FC236}">
                <a16:creationId xmlns:a16="http://schemas.microsoft.com/office/drawing/2014/main" id="{0877D8BC-F5DB-4D74-BE0B-213B3A1719E2}"/>
              </a:ext>
            </a:extLst>
          </p:cNvPr>
          <p:cNvCxnSpPr/>
          <p:nvPr/>
        </p:nvCxnSpPr>
        <p:spPr>
          <a:xfrm>
            <a:off x="827584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5" name="Straight Connector 3894">
            <a:extLst>
              <a:ext uri="{FF2B5EF4-FFF2-40B4-BE49-F238E27FC236}">
                <a16:creationId xmlns:a16="http://schemas.microsoft.com/office/drawing/2014/main" id="{2DC7164A-63F9-4768-8DAB-7A8A8A67814E}"/>
              </a:ext>
            </a:extLst>
          </p:cNvPr>
          <p:cNvCxnSpPr/>
          <p:nvPr/>
        </p:nvCxnSpPr>
        <p:spPr>
          <a:xfrm>
            <a:off x="755576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6" name="Rectangle 3895">
            <a:extLst>
              <a:ext uri="{FF2B5EF4-FFF2-40B4-BE49-F238E27FC236}">
                <a16:creationId xmlns:a16="http://schemas.microsoft.com/office/drawing/2014/main" id="{DCEE3B02-0EC0-4968-AE9A-7C792C3793F9}"/>
              </a:ext>
            </a:extLst>
          </p:cNvPr>
          <p:cNvSpPr/>
          <p:nvPr/>
        </p:nvSpPr>
        <p:spPr>
          <a:xfrm>
            <a:off x="971600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97" name="Straight Connector 3896">
            <a:extLst>
              <a:ext uri="{FF2B5EF4-FFF2-40B4-BE49-F238E27FC236}">
                <a16:creationId xmlns:a16="http://schemas.microsoft.com/office/drawing/2014/main" id="{1BDCCD97-26F0-4486-A2F8-22BE647D2D9D}"/>
              </a:ext>
            </a:extLst>
          </p:cNvPr>
          <p:cNvCxnSpPr/>
          <p:nvPr/>
        </p:nvCxnSpPr>
        <p:spPr>
          <a:xfrm>
            <a:off x="1043608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8" name="Straight Connector 3897">
            <a:extLst>
              <a:ext uri="{FF2B5EF4-FFF2-40B4-BE49-F238E27FC236}">
                <a16:creationId xmlns:a16="http://schemas.microsoft.com/office/drawing/2014/main" id="{9EFBBEE0-B956-43B8-9E37-EEF0FD8B194F}"/>
              </a:ext>
            </a:extLst>
          </p:cNvPr>
          <p:cNvCxnSpPr/>
          <p:nvPr/>
        </p:nvCxnSpPr>
        <p:spPr>
          <a:xfrm>
            <a:off x="971600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9" name="Rectangle 3898">
            <a:extLst>
              <a:ext uri="{FF2B5EF4-FFF2-40B4-BE49-F238E27FC236}">
                <a16:creationId xmlns:a16="http://schemas.microsoft.com/office/drawing/2014/main" id="{71FBF7D0-458F-4C24-9C6B-F1C354B4A3E8}"/>
              </a:ext>
            </a:extLst>
          </p:cNvPr>
          <p:cNvSpPr/>
          <p:nvPr/>
        </p:nvSpPr>
        <p:spPr>
          <a:xfrm>
            <a:off x="971600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00" name="Straight Connector 3899">
            <a:extLst>
              <a:ext uri="{FF2B5EF4-FFF2-40B4-BE49-F238E27FC236}">
                <a16:creationId xmlns:a16="http://schemas.microsoft.com/office/drawing/2014/main" id="{86E25E03-1C37-490F-B616-86F20C8A622B}"/>
              </a:ext>
            </a:extLst>
          </p:cNvPr>
          <p:cNvCxnSpPr/>
          <p:nvPr/>
        </p:nvCxnSpPr>
        <p:spPr>
          <a:xfrm>
            <a:off x="1043608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1" name="Straight Connector 3900">
            <a:extLst>
              <a:ext uri="{FF2B5EF4-FFF2-40B4-BE49-F238E27FC236}">
                <a16:creationId xmlns:a16="http://schemas.microsoft.com/office/drawing/2014/main" id="{C9E6158B-C476-413F-BC26-EF4524D663CA}"/>
              </a:ext>
            </a:extLst>
          </p:cNvPr>
          <p:cNvCxnSpPr/>
          <p:nvPr/>
        </p:nvCxnSpPr>
        <p:spPr>
          <a:xfrm>
            <a:off x="971600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2" name="Rectangle 3901">
            <a:extLst>
              <a:ext uri="{FF2B5EF4-FFF2-40B4-BE49-F238E27FC236}">
                <a16:creationId xmlns:a16="http://schemas.microsoft.com/office/drawing/2014/main" id="{AEA6100B-0100-4634-8D4B-670DD53CF691}"/>
              </a:ext>
            </a:extLst>
          </p:cNvPr>
          <p:cNvSpPr/>
          <p:nvPr/>
        </p:nvSpPr>
        <p:spPr>
          <a:xfrm>
            <a:off x="971600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03" name="Straight Connector 3902">
            <a:extLst>
              <a:ext uri="{FF2B5EF4-FFF2-40B4-BE49-F238E27FC236}">
                <a16:creationId xmlns:a16="http://schemas.microsoft.com/office/drawing/2014/main" id="{0DF4565E-2642-496B-9676-72D05AE398CE}"/>
              </a:ext>
            </a:extLst>
          </p:cNvPr>
          <p:cNvCxnSpPr/>
          <p:nvPr/>
        </p:nvCxnSpPr>
        <p:spPr>
          <a:xfrm>
            <a:off x="1043608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4" name="Straight Connector 3903">
            <a:extLst>
              <a:ext uri="{FF2B5EF4-FFF2-40B4-BE49-F238E27FC236}">
                <a16:creationId xmlns:a16="http://schemas.microsoft.com/office/drawing/2014/main" id="{BFB786F9-281D-4FB2-993D-21C776CD4E79}"/>
              </a:ext>
            </a:extLst>
          </p:cNvPr>
          <p:cNvCxnSpPr/>
          <p:nvPr/>
        </p:nvCxnSpPr>
        <p:spPr>
          <a:xfrm>
            <a:off x="971600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5" name="Rectangle 3904">
            <a:extLst>
              <a:ext uri="{FF2B5EF4-FFF2-40B4-BE49-F238E27FC236}">
                <a16:creationId xmlns:a16="http://schemas.microsoft.com/office/drawing/2014/main" id="{98BC6A6D-91DC-49E9-B6B4-340EE5FE0A07}"/>
              </a:ext>
            </a:extLst>
          </p:cNvPr>
          <p:cNvSpPr/>
          <p:nvPr/>
        </p:nvSpPr>
        <p:spPr>
          <a:xfrm>
            <a:off x="1187624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06" name="Straight Connector 3905">
            <a:extLst>
              <a:ext uri="{FF2B5EF4-FFF2-40B4-BE49-F238E27FC236}">
                <a16:creationId xmlns:a16="http://schemas.microsoft.com/office/drawing/2014/main" id="{AF1EB019-0179-405D-BE64-3AC293E6E3A6}"/>
              </a:ext>
            </a:extLst>
          </p:cNvPr>
          <p:cNvCxnSpPr/>
          <p:nvPr/>
        </p:nvCxnSpPr>
        <p:spPr>
          <a:xfrm>
            <a:off x="1259632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7" name="Straight Connector 3906">
            <a:extLst>
              <a:ext uri="{FF2B5EF4-FFF2-40B4-BE49-F238E27FC236}">
                <a16:creationId xmlns:a16="http://schemas.microsoft.com/office/drawing/2014/main" id="{8F4BB84F-2DCB-4120-9A26-14E1D9ADCB85}"/>
              </a:ext>
            </a:extLst>
          </p:cNvPr>
          <p:cNvCxnSpPr/>
          <p:nvPr/>
        </p:nvCxnSpPr>
        <p:spPr>
          <a:xfrm>
            <a:off x="1187624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8" name="Rectangle 3907">
            <a:extLst>
              <a:ext uri="{FF2B5EF4-FFF2-40B4-BE49-F238E27FC236}">
                <a16:creationId xmlns:a16="http://schemas.microsoft.com/office/drawing/2014/main" id="{E82391A2-F4C9-44DF-B78F-672C74CB61BB}"/>
              </a:ext>
            </a:extLst>
          </p:cNvPr>
          <p:cNvSpPr/>
          <p:nvPr/>
        </p:nvSpPr>
        <p:spPr>
          <a:xfrm>
            <a:off x="1187624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09" name="Straight Connector 3908">
            <a:extLst>
              <a:ext uri="{FF2B5EF4-FFF2-40B4-BE49-F238E27FC236}">
                <a16:creationId xmlns:a16="http://schemas.microsoft.com/office/drawing/2014/main" id="{0E4FD7EA-E871-4C43-B733-630A586D24B6}"/>
              </a:ext>
            </a:extLst>
          </p:cNvPr>
          <p:cNvCxnSpPr/>
          <p:nvPr/>
        </p:nvCxnSpPr>
        <p:spPr>
          <a:xfrm>
            <a:off x="1259632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0" name="Straight Connector 3909">
            <a:extLst>
              <a:ext uri="{FF2B5EF4-FFF2-40B4-BE49-F238E27FC236}">
                <a16:creationId xmlns:a16="http://schemas.microsoft.com/office/drawing/2014/main" id="{D302E344-5B64-496E-9661-5CB4C509AC23}"/>
              </a:ext>
            </a:extLst>
          </p:cNvPr>
          <p:cNvCxnSpPr/>
          <p:nvPr/>
        </p:nvCxnSpPr>
        <p:spPr>
          <a:xfrm>
            <a:off x="1187624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1" name="Rectangle 3910">
            <a:extLst>
              <a:ext uri="{FF2B5EF4-FFF2-40B4-BE49-F238E27FC236}">
                <a16:creationId xmlns:a16="http://schemas.microsoft.com/office/drawing/2014/main" id="{9E81D15F-F1F1-4EDC-AF7B-B5C305EBB094}"/>
              </a:ext>
            </a:extLst>
          </p:cNvPr>
          <p:cNvSpPr/>
          <p:nvPr/>
        </p:nvSpPr>
        <p:spPr>
          <a:xfrm>
            <a:off x="1187624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12" name="Straight Connector 3911">
            <a:extLst>
              <a:ext uri="{FF2B5EF4-FFF2-40B4-BE49-F238E27FC236}">
                <a16:creationId xmlns:a16="http://schemas.microsoft.com/office/drawing/2014/main" id="{B4DE1D86-64B3-49B7-B222-14D4096024B0}"/>
              </a:ext>
            </a:extLst>
          </p:cNvPr>
          <p:cNvCxnSpPr/>
          <p:nvPr/>
        </p:nvCxnSpPr>
        <p:spPr>
          <a:xfrm>
            <a:off x="1259632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3" name="Straight Connector 3912">
            <a:extLst>
              <a:ext uri="{FF2B5EF4-FFF2-40B4-BE49-F238E27FC236}">
                <a16:creationId xmlns:a16="http://schemas.microsoft.com/office/drawing/2014/main" id="{33831F43-9B87-408B-B1FE-3C74D86305CD}"/>
              </a:ext>
            </a:extLst>
          </p:cNvPr>
          <p:cNvCxnSpPr/>
          <p:nvPr/>
        </p:nvCxnSpPr>
        <p:spPr>
          <a:xfrm>
            <a:off x="1187624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4" name="Rectangle 3913">
            <a:extLst>
              <a:ext uri="{FF2B5EF4-FFF2-40B4-BE49-F238E27FC236}">
                <a16:creationId xmlns:a16="http://schemas.microsoft.com/office/drawing/2014/main" id="{CC0B5F49-3BE8-48DF-9434-E1C1A9122C3B}"/>
              </a:ext>
            </a:extLst>
          </p:cNvPr>
          <p:cNvSpPr/>
          <p:nvPr/>
        </p:nvSpPr>
        <p:spPr>
          <a:xfrm>
            <a:off x="1403648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15" name="Straight Connector 3914">
            <a:extLst>
              <a:ext uri="{FF2B5EF4-FFF2-40B4-BE49-F238E27FC236}">
                <a16:creationId xmlns:a16="http://schemas.microsoft.com/office/drawing/2014/main" id="{08B5F27B-858F-4D43-98B5-A58CA4184496}"/>
              </a:ext>
            </a:extLst>
          </p:cNvPr>
          <p:cNvCxnSpPr/>
          <p:nvPr/>
        </p:nvCxnSpPr>
        <p:spPr>
          <a:xfrm>
            <a:off x="1475656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6" name="Straight Connector 3915">
            <a:extLst>
              <a:ext uri="{FF2B5EF4-FFF2-40B4-BE49-F238E27FC236}">
                <a16:creationId xmlns:a16="http://schemas.microsoft.com/office/drawing/2014/main" id="{BD0D3214-5953-41B1-9488-6C42D5283303}"/>
              </a:ext>
            </a:extLst>
          </p:cNvPr>
          <p:cNvCxnSpPr/>
          <p:nvPr/>
        </p:nvCxnSpPr>
        <p:spPr>
          <a:xfrm>
            <a:off x="1403648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7" name="Rectangle 3916">
            <a:extLst>
              <a:ext uri="{FF2B5EF4-FFF2-40B4-BE49-F238E27FC236}">
                <a16:creationId xmlns:a16="http://schemas.microsoft.com/office/drawing/2014/main" id="{09EDB52C-826A-4249-B1A0-88E546960A3A}"/>
              </a:ext>
            </a:extLst>
          </p:cNvPr>
          <p:cNvSpPr/>
          <p:nvPr/>
        </p:nvSpPr>
        <p:spPr>
          <a:xfrm>
            <a:off x="1403648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18" name="Straight Connector 3917">
            <a:extLst>
              <a:ext uri="{FF2B5EF4-FFF2-40B4-BE49-F238E27FC236}">
                <a16:creationId xmlns:a16="http://schemas.microsoft.com/office/drawing/2014/main" id="{AA7E13C4-C8BC-4371-8B5E-CF33D2F2D3BB}"/>
              </a:ext>
            </a:extLst>
          </p:cNvPr>
          <p:cNvCxnSpPr/>
          <p:nvPr/>
        </p:nvCxnSpPr>
        <p:spPr>
          <a:xfrm>
            <a:off x="1475656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9" name="Straight Connector 3918">
            <a:extLst>
              <a:ext uri="{FF2B5EF4-FFF2-40B4-BE49-F238E27FC236}">
                <a16:creationId xmlns:a16="http://schemas.microsoft.com/office/drawing/2014/main" id="{2C7265CB-AF29-474D-A077-0A43C48C7996}"/>
              </a:ext>
            </a:extLst>
          </p:cNvPr>
          <p:cNvCxnSpPr/>
          <p:nvPr/>
        </p:nvCxnSpPr>
        <p:spPr>
          <a:xfrm>
            <a:off x="1403648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0" name="Rectangle 3919">
            <a:extLst>
              <a:ext uri="{FF2B5EF4-FFF2-40B4-BE49-F238E27FC236}">
                <a16:creationId xmlns:a16="http://schemas.microsoft.com/office/drawing/2014/main" id="{B9A5E79B-CF42-4A39-B2F8-2953ED736838}"/>
              </a:ext>
            </a:extLst>
          </p:cNvPr>
          <p:cNvSpPr/>
          <p:nvPr/>
        </p:nvSpPr>
        <p:spPr>
          <a:xfrm>
            <a:off x="1403648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21" name="Straight Connector 3920">
            <a:extLst>
              <a:ext uri="{FF2B5EF4-FFF2-40B4-BE49-F238E27FC236}">
                <a16:creationId xmlns:a16="http://schemas.microsoft.com/office/drawing/2014/main" id="{E051262D-FA0D-4C47-BB47-F3BD039359BB}"/>
              </a:ext>
            </a:extLst>
          </p:cNvPr>
          <p:cNvCxnSpPr/>
          <p:nvPr/>
        </p:nvCxnSpPr>
        <p:spPr>
          <a:xfrm>
            <a:off x="1475656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2" name="Straight Connector 3921">
            <a:extLst>
              <a:ext uri="{FF2B5EF4-FFF2-40B4-BE49-F238E27FC236}">
                <a16:creationId xmlns:a16="http://schemas.microsoft.com/office/drawing/2014/main" id="{56C618C3-22AA-4FE6-8ACB-18DFEB9270D6}"/>
              </a:ext>
            </a:extLst>
          </p:cNvPr>
          <p:cNvCxnSpPr/>
          <p:nvPr/>
        </p:nvCxnSpPr>
        <p:spPr>
          <a:xfrm>
            <a:off x="1403648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3" name="Rectangle 3922">
            <a:extLst>
              <a:ext uri="{FF2B5EF4-FFF2-40B4-BE49-F238E27FC236}">
                <a16:creationId xmlns:a16="http://schemas.microsoft.com/office/drawing/2014/main" id="{B437232E-3223-4949-B79E-678CAAE5EE1E}"/>
              </a:ext>
            </a:extLst>
          </p:cNvPr>
          <p:cNvSpPr/>
          <p:nvPr/>
        </p:nvSpPr>
        <p:spPr>
          <a:xfrm>
            <a:off x="1619672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24" name="Straight Connector 3923">
            <a:extLst>
              <a:ext uri="{FF2B5EF4-FFF2-40B4-BE49-F238E27FC236}">
                <a16:creationId xmlns:a16="http://schemas.microsoft.com/office/drawing/2014/main" id="{7E046C59-77E0-46EC-9916-324F6C9C1D69}"/>
              </a:ext>
            </a:extLst>
          </p:cNvPr>
          <p:cNvCxnSpPr/>
          <p:nvPr/>
        </p:nvCxnSpPr>
        <p:spPr>
          <a:xfrm>
            <a:off x="1691680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5" name="Straight Connector 3924">
            <a:extLst>
              <a:ext uri="{FF2B5EF4-FFF2-40B4-BE49-F238E27FC236}">
                <a16:creationId xmlns:a16="http://schemas.microsoft.com/office/drawing/2014/main" id="{01F7C344-545B-4422-A160-248F82373D87}"/>
              </a:ext>
            </a:extLst>
          </p:cNvPr>
          <p:cNvCxnSpPr/>
          <p:nvPr/>
        </p:nvCxnSpPr>
        <p:spPr>
          <a:xfrm>
            <a:off x="1619672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6" name="Rectangle 3925">
            <a:extLst>
              <a:ext uri="{FF2B5EF4-FFF2-40B4-BE49-F238E27FC236}">
                <a16:creationId xmlns:a16="http://schemas.microsoft.com/office/drawing/2014/main" id="{6805CF38-C63A-45D4-9076-71D0F42C41FA}"/>
              </a:ext>
            </a:extLst>
          </p:cNvPr>
          <p:cNvSpPr/>
          <p:nvPr/>
        </p:nvSpPr>
        <p:spPr>
          <a:xfrm>
            <a:off x="1619672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27" name="Straight Connector 3926">
            <a:extLst>
              <a:ext uri="{FF2B5EF4-FFF2-40B4-BE49-F238E27FC236}">
                <a16:creationId xmlns:a16="http://schemas.microsoft.com/office/drawing/2014/main" id="{D5CF3240-585F-49AB-9FA5-D99BDA20B8D6}"/>
              </a:ext>
            </a:extLst>
          </p:cNvPr>
          <p:cNvCxnSpPr/>
          <p:nvPr/>
        </p:nvCxnSpPr>
        <p:spPr>
          <a:xfrm>
            <a:off x="1691680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8" name="Straight Connector 3927">
            <a:extLst>
              <a:ext uri="{FF2B5EF4-FFF2-40B4-BE49-F238E27FC236}">
                <a16:creationId xmlns:a16="http://schemas.microsoft.com/office/drawing/2014/main" id="{D69BFB41-404E-46B0-9D65-3591EBEED88B}"/>
              </a:ext>
            </a:extLst>
          </p:cNvPr>
          <p:cNvCxnSpPr/>
          <p:nvPr/>
        </p:nvCxnSpPr>
        <p:spPr>
          <a:xfrm>
            <a:off x="1619672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9" name="Rectangle 3928">
            <a:extLst>
              <a:ext uri="{FF2B5EF4-FFF2-40B4-BE49-F238E27FC236}">
                <a16:creationId xmlns:a16="http://schemas.microsoft.com/office/drawing/2014/main" id="{764D81AC-157F-43BF-BEED-C7E15B50A47F}"/>
              </a:ext>
            </a:extLst>
          </p:cNvPr>
          <p:cNvSpPr/>
          <p:nvPr/>
        </p:nvSpPr>
        <p:spPr>
          <a:xfrm>
            <a:off x="1619672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30" name="Straight Connector 3929">
            <a:extLst>
              <a:ext uri="{FF2B5EF4-FFF2-40B4-BE49-F238E27FC236}">
                <a16:creationId xmlns:a16="http://schemas.microsoft.com/office/drawing/2014/main" id="{4DE62F58-A5B9-4705-812E-F938C20A1713}"/>
              </a:ext>
            </a:extLst>
          </p:cNvPr>
          <p:cNvCxnSpPr/>
          <p:nvPr/>
        </p:nvCxnSpPr>
        <p:spPr>
          <a:xfrm>
            <a:off x="1691680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1" name="Straight Connector 3930">
            <a:extLst>
              <a:ext uri="{FF2B5EF4-FFF2-40B4-BE49-F238E27FC236}">
                <a16:creationId xmlns:a16="http://schemas.microsoft.com/office/drawing/2014/main" id="{E42AD02E-1685-47E9-B0F8-AB7298CF303B}"/>
              </a:ext>
            </a:extLst>
          </p:cNvPr>
          <p:cNvCxnSpPr/>
          <p:nvPr/>
        </p:nvCxnSpPr>
        <p:spPr>
          <a:xfrm>
            <a:off x="1619672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2" name="Rectangle 3931">
            <a:extLst>
              <a:ext uri="{FF2B5EF4-FFF2-40B4-BE49-F238E27FC236}">
                <a16:creationId xmlns:a16="http://schemas.microsoft.com/office/drawing/2014/main" id="{426FDEE2-B18E-4F8D-999D-B0686B5FE071}"/>
              </a:ext>
            </a:extLst>
          </p:cNvPr>
          <p:cNvSpPr/>
          <p:nvPr/>
        </p:nvSpPr>
        <p:spPr>
          <a:xfrm>
            <a:off x="1835696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33" name="Straight Connector 3932">
            <a:extLst>
              <a:ext uri="{FF2B5EF4-FFF2-40B4-BE49-F238E27FC236}">
                <a16:creationId xmlns:a16="http://schemas.microsoft.com/office/drawing/2014/main" id="{D5BC93FE-E78D-4C13-96F0-0385D9245F4A}"/>
              </a:ext>
            </a:extLst>
          </p:cNvPr>
          <p:cNvCxnSpPr/>
          <p:nvPr/>
        </p:nvCxnSpPr>
        <p:spPr>
          <a:xfrm>
            <a:off x="1907704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4" name="Straight Connector 3933">
            <a:extLst>
              <a:ext uri="{FF2B5EF4-FFF2-40B4-BE49-F238E27FC236}">
                <a16:creationId xmlns:a16="http://schemas.microsoft.com/office/drawing/2014/main" id="{3A1A50EA-CDAC-4653-85B3-27EC32A6A9F7}"/>
              </a:ext>
            </a:extLst>
          </p:cNvPr>
          <p:cNvCxnSpPr/>
          <p:nvPr/>
        </p:nvCxnSpPr>
        <p:spPr>
          <a:xfrm>
            <a:off x="1835696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5" name="Rectangle 3934">
            <a:extLst>
              <a:ext uri="{FF2B5EF4-FFF2-40B4-BE49-F238E27FC236}">
                <a16:creationId xmlns:a16="http://schemas.microsoft.com/office/drawing/2014/main" id="{FFD12CFA-CE2D-4B64-83B0-9418AF079EC7}"/>
              </a:ext>
            </a:extLst>
          </p:cNvPr>
          <p:cNvSpPr/>
          <p:nvPr/>
        </p:nvSpPr>
        <p:spPr>
          <a:xfrm>
            <a:off x="1835696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36" name="Straight Connector 3935">
            <a:extLst>
              <a:ext uri="{FF2B5EF4-FFF2-40B4-BE49-F238E27FC236}">
                <a16:creationId xmlns:a16="http://schemas.microsoft.com/office/drawing/2014/main" id="{AFCBF9EB-D3A1-49A0-9F7C-7B3A32809801}"/>
              </a:ext>
            </a:extLst>
          </p:cNvPr>
          <p:cNvCxnSpPr/>
          <p:nvPr/>
        </p:nvCxnSpPr>
        <p:spPr>
          <a:xfrm>
            <a:off x="1907704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7" name="Straight Connector 3936">
            <a:extLst>
              <a:ext uri="{FF2B5EF4-FFF2-40B4-BE49-F238E27FC236}">
                <a16:creationId xmlns:a16="http://schemas.microsoft.com/office/drawing/2014/main" id="{422338DB-B3F7-4C3A-8C1E-45A6F2CCCEE0}"/>
              </a:ext>
            </a:extLst>
          </p:cNvPr>
          <p:cNvCxnSpPr/>
          <p:nvPr/>
        </p:nvCxnSpPr>
        <p:spPr>
          <a:xfrm>
            <a:off x="1835696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8" name="Rectangle 3937">
            <a:extLst>
              <a:ext uri="{FF2B5EF4-FFF2-40B4-BE49-F238E27FC236}">
                <a16:creationId xmlns:a16="http://schemas.microsoft.com/office/drawing/2014/main" id="{9242647E-DAE8-4CCD-A7E6-75721ED8CCA7}"/>
              </a:ext>
            </a:extLst>
          </p:cNvPr>
          <p:cNvSpPr/>
          <p:nvPr/>
        </p:nvSpPr>
        <p:spPr>
          <a:xfrm>
            <a:off x="1835696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39" name="Straight Connector 3938">
            <a:extLst>
              <a:ext uri="{FF2B5EF4-FFF2-40B4-BE49-F238E27FC236}">
                <a16:creationId xmlns:a16="http://schemas.microsoft.com/office/drawing/2014/main" id="{C4CB333C-C376-41FA-BA7B-EB48A9F4EA2E}"/>
              </a:ext>
            </a:extLst>
          </p:cNvPr>
          <p:cNvCxnSpPr/>
          <p:nvPr/>
        </p:nvCxnSpPr>
        <p:spPr>
          <a:xfrm>
            <a:off x="1907704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0" name="Straight Connector 3939">
            <a:extLst>
              <a:ext uri="{FF2B5EF4-FFF2-40B4-BE49-F238E27FC236}">
                <a16:creationId xmlns:a16="http://schemas.microsoft.com/office/drawing/2014/main" id="{691AF324-C814-451C-8852-E1AF8308319A}"/>
              </a:ext>
            </a:extLst>
          </p:cNvPr>
          <p:cNvCxnSpPr/>
          <p:nvPr/>
        </p:nvCxnSpPr>
        <p:spPr>
          <a:xfrm>
            <a:off x="1835696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1" name="Rectangle 3940">
            <a:extLst>
              <a:ext uri="{FF2B5EF4-FFF2-40B4-BE49-F238E27FC236}">
                <a16:creationId xmlns:a16="http://schemas.microsoft.com/office/drawing/2014/main" id="{183E4591-2EB9-4CB5-859E-AD7C6677BC38}"/>
              </a:ext>
            </a:extLst>
          </p:cNvPr>
          <p:cNvSpPr/>
          <p:nvPr/>
        </p:nvSpPr>
        <p:spPr>
          <a:xfrm>
            <a:off x="2051720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42" name="Straight Connector 3941">
            <a:extLst>
              <a:ext uri="{FF2B5EF4-FFF2-40B4-BE49-F238E27FC236}">
                <a16:creationId xmlns:a16="http://schemas.microsoft.com/office/drawing/2014/main" id="{75300107-6086-42B0-865D-7BE2C223595D}"/>
              </a:ext>
            </a:extLst>
          </p:cNvPr>
          <p:cNvCxnSpPr/>
          <p:nvPr/>
        </p:nvCxnSpPr>
        <p:spPr>
          <a:xfrm>
            <a:off x="2123728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3" name="Straight Connector 3942">
            <a:extLst>
              <a:ext uri="{FF2B5EF4-FFF2-40B4-BE49-F238E27FC236}">
                <a16:creationId xmlns:a16="http://schemas.microsoft.com/office/drawing/2014/main" id="{56B4AA51-BA1C-4BBC-BC68-B97FCF784EB9}"/>
              </a:ext>
            </a:extLst>
          </p:cNvPr>
          <p:cNvCxnSpPr/>
          <p:nvPr/>
        </p:nvCxnSpPr>
        <p:spPr>
          <a:xfrm>
            <a:off x="2051720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4" name="Rectangle 3943">
            <a:extLst>
              <a:ext uri="{FF2B5EF4-FFF2-40B4-BE49-F238E27FC236}">
                <a16:creationId xmlns:a16="http://schemas.microsoft.com/office/drawing/2014/main" id="{7827EEB6-DF9F-41BC-84B5-58C4D0F72338}"/>
              </a:ext>
            </a:extLst>
          </p:cNvPr>
          <p:cNvSpPr/>
          <p:nvPr/>
        </p:nvSpPr>
        <p:spPr>
          <a:xfrm>
            <a:off x="2051720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45" name="Straight Connector 3944">
            <a:extLst>
              <a:ext uri="{FF2B5EF4-FFF2-40B4-BE49-F238E27FC236}">
                <a16:creationId xmlns:a16="http://schemas.microsoft.com/office/drawing/2014/main" id="{B70691E6-5EA3-4496-9E1E-ECFD66B70976}"/>
              </a:ext>
            </a:extLst>
          </p:cNvPr>
          <p:cNvCxnSpPr/>
          <p:nvPr/>
        </p:nvCxnSpPr>
        <p:spPr>
          <a:xfrm>
            <a:off x="2123728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6" name="Straight Connector 3945">
            <a:extLst>
              <a:ext uri="{FF2B5EF4-FFF2-40B4-BE49-F238E27FC236}">
                <a16:creationId xmlns:a16="http://schemas.microsoft.com/office/drawing/2014/main" id="{A098D3DE-0681-4385-8754-259D5363F137}"/>
              </a:ext>
            </a:extLst>
          </p:cNvPr>
          <p:cNvCxnSpPr/>
          <p:nvPr/>
        </p:nvCxnSpPr>
        <p:spPr>
          <a:xfrm>
            <a:off x="2051720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7" name="Rectangle 3946">
            <a:extLst>
              <a:ext uri="{FF2B5EF4-FFF2-40B4-BE49-F238E27FC236}">
                <a16:creationId xmlns:a16="http://schemas.microsoft.com/office/drawing/2014/main" id="{BD94B4EE-4E77-4019-B32A-10521EB81DAC}"/>
              </a:ext>
            </a:extLst>
          </p:cNvPr>
          <p:cNvSpPr/>
          <p:nvPr/>
        </p:nvSpPr>
        <p:spPr>
          <a:xfrm>
            <a:off x="2051720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48" name="Straight Connector 3947">
            <a:extLst>
              <a:ext uri="{FF2B5EF4-FFF2-40B4-BE49-F238E27FC236}">
                <a16:creationId xmlns:a16="http://schemas.microsoft.com/office/drawing/2014/main" id="{76A3E49C-B8A9-49E8-94E6-7900EC7D3598}"/>
              </a:ext>
            </a:extLst>
          </p:cNvPr>
          <p:cNvCxnSpPr/>
          <p:nvPr/>
        </p:nvCxnSpPr>
        <p:spPr>
          <a:xfrm>
            <a:off x="2123728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9" name="Straight Connector 3948">
            <a:extLst>
              <a:ext uri="{FF2B5EF4-FFF2-40B4-BE49-F238E27FC236}">
                <a16:creationId xmlns:a16="http://schemas.microsoft.com/office/drawing/2014/main" id="{77A2959D-0F4C-48F8-B40D-0F16FDE8AC75}"/>
              </a:ext>
            </a:extLst>
          </p:cNvPr>
          <p:cNvCxnSpPr/>
          <p:nvPr/>
        </p:nvCxnSpPr>
        <p:spPr>
          <a:xfrm>
            <a:off x="2051720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0" name="Rectangle 3949">
            <a:extLst>
              <a:ext uri="{FF2B5EF4-FFF2-40B4-BE49-F238E27FC236}">
                <a16:creationId xmlns:a16="http://schemas.microsoft.com/office/drawing/2014/main" id="{50AAA097-BA16-4F99-ACD3-DC241E3C673A}"/>
              </a:ext>
            </a:extLst>
          </p:cNvPr>
          <p:cNvSpPr/>
          <p:nvPr/>
        </p:nvSpPr>
        <p:spPr>
          <a:xfrm>
            <a:off x="2267744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51" name="Straight Connector 3950">
            <a:extLst>
              <a:ext uri="{FF2B5EF4-FFF2-40B4-BE49-F238E27FC236}">
                <a16:creationId xmlns:a16="http://schemas.microsoft.com/office/drawing/2014/main" id="{96117855-43EE-49A9-849A-5CDD0703A9C7}"/>
              </a:ext>
            </a:extLst>
          </p:cNvPr>
          <p:cNvCxnSpPr/>
          <p:nvPr/>
        </p:nvCxnSpPr>
        <p:spPr>
          <a:xfrm>
            <a:off x="2339752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2" name="Straight Connector 3951">
            <a:extLst>
              <a:ext uri="{FF2B5EF4-FFF2-40B4-BE49-F238E27FC236}">
                <a16:creationId xmlns:a16="http://schemas.microsoft.com/office/drawing/2014/main" id="{76AD01F7-FB7F-4BBA-9FC4-823B6838815F}"/>
              </a:ext>
            </a:extLst>
          </p:cNvPr>
          <p:cNvCxnSpPr/>
          <p:nvPr/>
        </p:nvCxnSpPr>
        <p:spPr>
          <a:xfrm>
            <a:off x="2267744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3" name="Rectangle 3952">
            <a:extLst>
              <a:ext uri="{FF2B5EF4-FFF2-40B4-BE49-F238E27FC236}">
                <a16:creationId xmlns:a16="http://schemas.microsoft.com/office/drawing/2014/main" id="{58AC6747-E4C3-4D84-834C-D34386E61203}"/>
              </a:ext>
            </a:extLst>
          </p:cNvPr>
          <p:cNvSpPr/>
          <p:nvPr/>
        </p:nvSpPr>
        <p:spPr>
          <a:xfrm>
            <a:off x="2267744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54" name="Straight Connector 3953">
            <a:extLst>
              <a:ext uri="{FF2B5EF4-FFF2-40B4-BE49-F238E27FC236}">
                <a16:creationId xmlns:a16="http://schemas.microsoft.com/office/drawing/2014/main" id="{6FE96BBB-208A-4573-9A82-909936622D0D}"/>
              </a:ext>
            </a:extLst>
          </p:cNvPr>
          <p:cNvCxnSpPr/>
          <p:nvPr/>
        </p:nvCxnSpPr>
        <p:spPr>
          <a:xfrm>
            <a:off x="2339752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5" name="Straight Connector 3954">
            <a:extLst>
              <a:ext uri="{FF2B5EF4-FFF2-40B4-BE49-F238E27FC236}">
                <a16:creationId xmlns:a16="http://schemas.microsoft.com/office/drawing/2014/main" id="{E9779419-44D1-41B2-8346-FCE4D7E86E0A}"/>
              </a:ext>
            </a:extLst>
          </p:cNvPr>
          <p:cNvCxnSpPr/>
          <p:nvPr/>
        </p:nvCxnSpPr>
        <p:spPr>
          <a:xfrm>
            <a:off x="2267744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6" name="Rectangle 3955">
            <a:extLst>
              <a:ext uri="{FF2B5EF4-FFF2-40B4-BE49-F238E27FC236}">
                <a16:creationId xmlns:a16="http://schemas.microsoft.com/office/drawing/2014/main" id="{F7E6E174-9A11-4FF0-8548-63B5D7BC290B}"/>
              </a:ext>
            </a:extLst>
          </p:cNvPr>
          <p:cNvSpPr/>
          <p:nvPr/>
        </p:nvSpPr>
        <p:spPr>
          <a:xfrm>
            <a:off x="2267744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57" name="Straight Connector 3956">
            <a:extLst>
              <a:ext uri="{FF2B5EF4-FFF2-40B4-BE49-F238E27FC236}">
                <a16:creationId xmlns:a16="http://schemas.microsoft.com/office/drawing/2014/main" id="{B74338F2-F747-48CE-ACD5-14EC77EE4B5A}"/>
              </a:ext>
            </a:extLst>
          </p:cNvPr>
          <p:cNvCxnSpPr/>
          <p:nvPr/>
        </p:nvCxnSpPr>
        <p:spPr>
          <a:xfrm>
            <a:off x="2339752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8" name="Straight Connector 3957">
            <a:extLst>
              <a:ext uri="{FF2B5EF4-FFF2-40B4-BE49-F238E27FC236}">
                <a16:creationId xmlns:a16="http://schemas.microsoft.com/office/drawing/2014/main" id="{A7AF0463-9D18-4E38-B495-83360A8C1E28}"/>
              </a:ext>
            </a:extLst>
          </p:cNvPr>
          <p:cNvCxnSpPr/>
          <p:nvPr/>
        </p:nvCxnSpPr>
        <p:spPr>
          <a:xfrm>
            <a:off x="2267744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2" name="Rectangle 3961">
            <a:extLst>
              <a:ext uri="{FF2B5EF4-FFF2-40B4-BE49-F238E27FC236}">
                <a16:creationId xmlns:a16="http://schemas.microsoft.com/office/drawing/2014/main" id="{A71CD367-A6A5-4078-9BA7-D003BAB4FE24}"/>
              </a:ext>
            </a:extLst>
          </p:cNvPr>
          <p:cNvSpPr/>
          <p:nvPr/>
        </p:nvSpPr>
        <p:spPr>
          <a:xfrm>
            <a:off x="2483768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63" name="Straight Connector 3962">
            <a:extLst>
              <a:ext uri="{FF2B5EF4-FFF2-40B4-BE49-F238E27FC236}">
                <a16:creationId xmlns:a16="http://schemas.microsoft.com/office/drawing/2014/main" id="{850ADF11-EFFC-47BB-9F28-19C794FEF9BA}"/>
              </a:ext>
            </a:extLst>
          </p:cNvPr>
          <p:cNvCxnSpPr/>
          <p:nvPr/>
        </p:nvCxnSpPr>
        <p:spPr>
          <a:xfrm>
            <a:off x="2555776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4" name="Straight Connector 3963">
            <a:extLst>
              <a:ext uri="{FF2B5EF4-FFF2-40B4-BE49-F238E27FC236}">
                <a16:creationId xmlns:a16="http://schemas.microsoft.com/office/drawing/2014/main" id="{D9D99E95-D76C-4F03-B086-BD4E133BC4F1}"/>
              </a:ext>
            </a:extLst>
          </p:cNvPr>
          <p:cNvCxnSpPr/>
          <p:nvPr/>
        </p:nvCxnSpPr>
        <p:spPr>
          <a:xfrm>
            <a:off x="2483768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5" name="Rectangle 3964">
            <a:extLst>
              <a:ext uri="{FF2B5EF4-FFF2-40B4-BE49-F238E27FC236}">
                <a16:creationId xmlns:a16="http://schemas.microsoft.com/office/drawing/2014/main" id="{621EBD8C-5405-470C-8CA6-41B53735C86C}"/>
              </a:ext>
            </a:extLst>
          </p:cNvPr>
          <p:cNvSpPr/>
          <p:nvPr/>
        </p:nvSpPr>
        <p:spPr>
          <a:xfrm>
            <a:off x="2483768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66" name="Straight Connector 3965">
            <a:extLst>
              <a:ext uri="{FF2B5EF4-FFF2-40B4-BE49-F238E27FC236}">
                <a16:creationId xmlns:a16="http://schemas.microsoft.com/office/drawing/2014/main" id="{F47531BC-66C7-455A-9819-5C0BA3FCD9F6}"/>
              </a:ext>
            </a:extLst>
          </p:cNvPr>
          <p:cNvCxnSpPr/>
          <p:nvPr/>
        </p:nvCxnSpPr>
        <p:spPr>
          <a:xfrm>
            <a:off x="2555776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7" name="Straight Connector 3966">
            <a:extLst>
              <a:ext uri="{FF2B5EF4-FFF2-40B4-BE49-F238E27FC236}">
                <a16:creationId xmlns:a16="http://schemas.microsoft.com/office/drawing/2014/main" id="{ECEB4702-6B73-44F7-ADA2-A58D3F0A13AC}"/>
              </a:ext>
            </a:extLst>
          </p:cNvPr>
          <p:cNvCxnSpPr/>
          <p:nvPr/>
        </p:nvCxnSpPr>
        <p:spPr>
          <a:xfrm>
            <a:off x="2483768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8" name="Rectangle 3967">
            <a:extLst>
              <a:ext uri="{FF2B5EF4-FFF2-40B4-BE49-F238E27FC236}">
                <a16:creationId xmlns:a16="http://schemas.microsoft.com/office/drawing/2014/main" id="{B13F6567-A92D-4856-BCB8-0329DA78AEAF}"/>
              </a:ext>
            </a:extLst>
          </p:cNvPr>
          <p:cNvSpPr/>
          <p:nvPr/>
        </p:nvSpPr>
        <p:spPr>
          <a:xfrm>
            <a:off x="2483768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69" name="Straight Connector 3968">
            <a:extLst>
              <a:ext uri="{FF2B5EF4-FFF2-40B4-BE49-F238E27FC236}">
                <a16:creationId xmlns:a16="http://schemas.microsoft.com/office/drawing/2014/main" id="{EF1BBFE1-F8A5-416D-BF50-25FAB818AF67}"/>
              </a:ext>
            </a:extLst>
          </p:cNvPr>
          <p:cNvCxnSpPr/>
          <p:nvPr/>
        </p:nvCxnSpPr>
        <p:spPr>
          <a:xfrm>
            <a:off x="2555776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0" name="Straight Connector 3969">
            <a:extLst>
              <a:ext uri="{FF2B5EF4-FFF2-40B4-BE49-F238E27FC236}">
                <a16:creationId xmlns:a16="http://schemas.microsoft.com/office/drawing/2014/main" id="{BBDD07CC-92F4-4612-8ADA-39CDAD08E32C}"/>
              </a:ext>
            </a:extLst>
          </p:cNvPr>
          <p:cNvCxnSpPr/>
          <p:nvPr/>
        </p:nvCxnSpPr>
        <p:spPr>
          <a:xfrm>
            <a:off x="2483768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1" name="Rectangle 3970">
            <a:extLst>
              <a:ext uri="{FF2B5EF4-FFF2-40B4-BE49-F238E27FC236}">
                <a16:creationId xmlns:a16="http://schemas.microsoft.com/office/drawing/2014/main" id="{972F9B93-4DEA-44C3-A4B0-EE4A9134B695}"/>
              </a:ext>
            </a:extLst>
          </p:cNvPr>
          <p:cNvSpPr/>
          <p:nvPr/>
        </p:nvSpPr>
        <p:spPr>
          <a:xfrm>
            <a:off x="2699792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72" name="Straight Connector 3971">
            <a:extLst>
              <a:ext uri="{FF2B5EF4-FFF2-40B4-BE49-F238E27FC236}">
                <a16:creationId xmlns:a16="http://schemas.microsoft.com/office/drawing/2014/main" id="{46A9697A-A11C-4FDB-9DBF-E7DE32599820}"/>
              </a:ext>
            </a:extLst>
          </p:cNvPr>
          <p:cNvCxnSpPr/>
          <p:nvPr/>
        </p:nvCxnSpPr>
        <p:spPr>
          <a:xfrm>
            <a:off x="2771800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3" name="Straight Connector 3972">
            <a:extLst>
              <a:ext uri="{FF2B5EF4-FFF2-40B4-BE49-F238E27FC236}">
                <a16:creationId xmlns:a16="http://schemas.microsoft.com/office/drawing/2014/main" id="{1333866A-7FB3-4387-A301-2792CB8BEF58}"/>
              </a:ext>
            </a:extLst>
          </p:cNvPr>
          <p:cNvCxnSpPr/>
          <p:nvPr/>
        </p:nvCxnSpPr>
        <p:spPr>
          <a:xfrm>
            <a:off x="2699792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4" name="Rectangle 3973">
            <a:extLst>
              <a:ext uri="{FF2B5EF4-FFF2-40B4-BE49-F238E27FC236}">
                <a16:creationId xmlns:a16="http://schemas.microsoft.com/office/drawing/2014/main" id="{D8188A5A-8E74-44AC-B48A-336FBE7F0EE2}"/>
              </a:ext>
            </a:extLst>
          </p:cNvPr>
          <p:cNvSpPr/>
          <p:nvPr/>
        </p:nvSpPr>
        <p:spPr>
          <a:xfrm>
            <a:off x="2699792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75" name="Straight Connector 3974">
            <a:extLst>
              <a:ext uri="{FF2B5EF4-FFF2-40B4-BE49-F238E27FC236}">
                <a16:creationId xmlns:a16="http://schemas.microsoft.com/office/drawing/2014/main" id="{4255A2AA-09F1-4392-ADD1-71470D266F3E}"/>
              </a:ext>
            </a:extLst>
          </p:cNvPr>
          <p:cNvCxnSpPr/>
          <p:nvPr/>
        </p:nvCxnSpPr>
        <p:spPr>
          <a:xfrm>
            <a:off x="2771800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6" name="Straight Connector 3975">
            <a:extLst>
              <a:ext uri="{FF2B5EF4-FFF2-40B4-BE49-F238E27FC236}">
                <a16:creationId xmlns:a16="http://schemas.microsoft.com/office/drawing/2014/main" id="{5A57DD10-4C75-4C1A-AD08-83035160B441}"/>
              </a:ext>
            </a:extLst>
          </p:cNvPr>
          <p:cNvCxnSpPr/>
          <p:nvPr/>
        </p:nvCxnSpPr>
        <p:spPr>
          <a:xfrm>
            <a:off x="2699792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7" name="Rectangle 3976">
            <a:extLst>
              <a:ext uri="{FF2B5EF4-FFF2-40B4-BE49-F238E27FC236}">
                <a16:creationId xmlns:a16="http://schemas.microsoft.com/office/drawing/2014/main" id="{604FEBFF-6824-418D-B571-B4AEF0918D6B}"/>
              </a:ext>
            </a:extLst>
          </p:cNvPr>
          <p:cNvSpPr/>
          <p:nvPr/>
        </p:nvSpPr>
        <p:spPr>
          <a:xfrm>
            <a:off x="2699792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78" name="Straight Connector 3977">
            <a:extLst>
              <a:ext uri="{FF2B5EF4-FFF2-40B4-BE49-F238E27FC236}">
                <a16:creationId xmlns:a16="http://schemas.microsoft.com/office/drawing/2014/main" id="{2376A230-1649-4A37-B3BB-F0C8C5C6BA8D}"/>
              </a:ext>
            </a:extLst>
          </p:cNvPr>
          <p:cNvCxnSpPr/>
          <p:nvPr/>
        </p:nvCxnSpPr>
        <p:spPr>
          <a:xfrm>
            <a:off x="2771800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9" name="Straight Connector 3978">
            <a:extLst>
              <a:ext uri="{FF2B5EF4-FFF2-40B4-BE49-F238E27FC236}">
                <a16:creationId xmlns:a16="http://schemas.microsoft.com/office/drawing/2014/main" id="{CFD171FA-F2CA-402B-8722-E51A86D38676}"/>
              </a:ext>
            </a:extLst>
          </p:cNvPr>
          <p:cNvCxnSpPr/>
          <p:nvPr/>
        </p:nvCxnSpPr>
        <p:spPr>
          <a:xfrm>
            <a:off x="2699792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0" name="Rectangle 3979">
            <a:extLst>
              <a:ext uri="{FF2B5EF4-FFF2-40B4-BE49-F238E27FC236}">
                <a16:creationId xmlns:a16="http://schemas.microsoft.com/office/drawing/2014/main" id="{B737848E-FBD6-4478-BCC8-317FDEB43018}"/>
              </a:ext>
            </a:extLst>
          </p:cNvPr>
          <p:cNvSpPr/>
          <p:nvPr/>
        </p:nvSpPr>
        <p:spPr>
          <a:xfrm>
            <a:off x="2915816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81" name="Straight Connector 3980">
            <a:extLst>
              <a:ext uri="{FF2B5EF4-FFF2-40B4-BE49-F238E27FC236}">
                <a16:creationId xmlns:a16="http://schemas.microsoft.com/office/drawing/2014/main" id="{F196E0EA-0647-4226-A3A2-317418AE722C}"/>
              </a:ext>
            </a:extLst>
          </p:cNvPr>
          <p:cNvCxnSpPr/>
          <p:nvPr/>
        </p:nvCxnSpPr>
        <p:spPr>
          <a:xfrm>
            <a:off x="2987824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2" name="Straight Connector 3981">
            <a:extLst>
              <a:ext uri="{FF2B5EF4-FFF2-40B4-BE49-F238E27FC236}">
                <a16:creationId xmlns:a16="http://schemas.microsoft.com/office/drawing/2014/main" id="{1A24C263-015D-48F9-B595-2A7278B1C014}"/>
              </a:ext>
            </a:extLst>
          </p:cNvPr>
          <p:cNvCxnSpPr/>
          <p:nvPr/>
        </p:nvCxnSpPr>
        <p:spPr>
          <a:xfrm>
            <a:off x="2915816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3" name="Rectangle 3982">
            <a:extLst>
              <a:ext uri="{FF2B5EF4-FFF2-40B4-BE49-F238E27FC236}">
                <a16:creationId xmlns:a16="http://schemas.microsoft.com/office/drawing/2014/main" id="{AF94A874-9F57-4874-9EAF-4713A6F4D58C}"/>
              </a:ext>
            </a:extLst>
          </p:cNvPr>
          <p:cNvSpPr/>
          <p:nvPr/>
        </p:nvSpPr>
        <p:spPr>
          <a:xfrm>
            <a:off x="2915816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84" name="Straight Connector 3983">
            <a:extLst>
              <a:ext uri="{FF2B5EF4-FFF2-40B4-BE49-F238E27FC236}">
                <a16:creationId xmlns:a16="http://schemas.microsoft.com/office/drawing/2014/main" id="{39820ADD-0789-4DA6-A185-56ED07ED21AC}"/>
              </a:ext>
            </a:extLst>
          </p:cNvPr>
          <p:cNvCxnSpPr/>
          <p:nvPr/>
        </p:nvCxnSpPr>
        <p:spPr>
          <a:xfrm>
            <a:off x="2987824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5" name="Straight Connector 3984">
            <a:extLst>
              <a:ext uri="{FF2B5EF4-FFF2-40B4-BE49-F238E27FC236}">
                <a16:creationId xmlns:a16="http://schemas.microsoft.com/office/drawing/2014/main" id="{88CF1CD1-984C-427C-B4F2-2417FC673392}"/>
              </a:ext>
            </a:extLst>
          </p:cNvPr>
          <p:cNvCxnSpPr/>
          <p:nvPr/>
        </p:nvCxnSpPr>
        <p:spPr>
          <a:xfrm>
            <a:off x="2915816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6" name="Rectangle 3985">
            <a:extLst>
              <a:ext uri="{FF2B5EF4-FFF2-40B4-BE49-F238E27FC236}">
                <a16:creationId xmlns:a16="http://schemas.microsoft.com/office/drawing/2014/main" id="{78318842-282F-41B8-BE09-B16B4D9E1930}"/>
              </a:ext>
            </a:extLst>
          </p:cNvPr>
          <p:cNvSpPr/>
          <p:nvPr/>
        </p:nvSpPr>
        <p:spPr>
          <a:xfrm>
            <a:off x="2915816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87" name="Straight Connector 3986">
            <a:extLst>
              <a:ext uri="{FF2B5EF4-FFF2-40B4-BE49-F238E27FC236}">
                <a16:creationId xmlns:a16="http://schemas.microsoft.com/office/drawing/2014/main" id="{1B1E5132-2D74-4370-AED9-C262074B461D}"/>
              </a:ext>
            </a:extLst>
          </p:cNvPr>
          <p:cNvCxnSpPr/>
          <p:nvPr/>
        </p:nvCxnSpPr>
        <p:spPr>
          <a:xfrm>
            <a:off x="2987824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8" name="Straight Connector 3987">
            <a:extLst>
              <a:ext uri="{FF2B5EF4-FFF2-40B4-BE49-F238E27FC236}">
                <a16:creationId xmlns:a16="http://schemas.microsoft.com/office/drawing/2014/main" id="{0E4A66EC-C021-4D71-BC41-2FB031C3C4C2}"/>
              </a:ext>
            </a:extLst>
          </p:cNvPr>
          <p:cNvCxnSpPr/>
          <p:nvPr/>
        </p:nvCxnSpPr>
        <p:spPr>
          <a:xfrm>
            <a:off x="2915816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9" name="Rectangle 3988">
            <a:extLst>
              <a:ext uri="{FF2B5EF4-FFF2-40B4-BE49-F238E27FC236}">
                <a16:creationId xmlns:a16="http://schemas.microsoft.com/office/drawing/2014/main" id="{9C863FEA-3EEB-4489-ADD9-BA6A824E280E}"/>
              </a:ext>
            </a:extLst>
          </p:cNvPr>
          <p:cNvSpPr/>
          <p:nvPr/>
        </p:nvSpPr>
        <p:spPr>
          <a:xfrm>
            <a:off x="3131840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90" name="Straight Connector 3989">
            <a:extLst>
              <a:ext uri="{FF2B5EF4-FFF2-40B4-BE49-F238E27FC236}">
                <a16:creationId xmlns:a16="http://schemas.microsoft.com/office/drawing/2014/main" id="{2EAE4828-ACE3-4BF4-B659-15DF95ABB824}"/>
              </a:ext>
            </a:extLst>
          </p:cNvPr>
          <p:cNvCxnSpPr/>
          <p:nvPr/>
        </p:nvCxnSpPr>
        <p:spPr>
          <a:xfrm>
            <a:off x="3203848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1" name="Straight Connector 3990">
            <a:extLst>
              <a:ext uri="{FF2B5EF4-FFF2-40B4-BE49-F238E27FC236}">
                <a16:creationId xmlns:a16="http://schemas.microsoft.com/office/drawing/2014/main" id="{CBFFAFE6-FAF2-438B-8801-3D9B73BDCBED}"/>
              </a:ext>
            </a:extLst>
          </p:cNvPr>
          <p:cNvCxnSpPr/>
          <p:nvPr/>
        </p:nvCxnSpPr>
        <p:spPr>
          <a:xfrm>
            <a:off x="3131840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2" name="Rectangle 3991">
            <a:extLst>
              <a:ext uri="{FF2B5EF4-FFF2-40B4-BE49-F238E27FC236}">
                <a16:creationId xmlns:a16="http://schemas.microsoft.com/office/drawing/2014/main" id="{9F138C79-13F3-4A2C-AA82-8C0CCB864B8B}"/>
              </a:ext>
            </a:extLst>
          </p:cNvPr>
          <p:cNvSpPr/>
          <p:nvPr/>
        </p:nvSpPr>
        <p:spPr>
          <a:xfrm>
            <a:off x="3131840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93" name="Straight Connector 3992">
            <a:extLst>
              <a:ext uri="{FF2B5EF4-FFF2-40B4-BE49-F238E27FC236}">
                <a16:creationId xmlns:a16="http://schemas.microsoft.com/office/drawing/2014/main" id="{6C4A38F0-66D3-454A-BB4C-CA22E2D8A5EF}"/>
              </a:ext>
            </a:extLst>
          </p:cNvPr>
          <p:cNvCxnSpPr/>
          <p:nvPr/>
        </p:nvCxnSpPr>
        <p:spPr>
          <a:xfrm>
            <a:off x="3203848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4" name="Straight Connector 3993">
            <a:extLst>
              <a:ext uri="{FF2B5EF4-FFF2-40B4-BE49-F238E27FC236}">
                <a16:creationId xmlns:a16="http://schemas.microsoft.com/office/drawing/2014/main" id="{0D446248-D9D9-4966-9178-BFE2106CCB77}"/>
              </a:ext>
            </a:extLst>
          </p:cNvPr>
          <p:cNvCxnSpPr/>
          <p:nvPr/>
        </p:nvCxnSpPr>
        <p:spPr>
          <a:xfrm>
            <a:off x="3131840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" name="Rectangle 3994">
            <a:extLst>
              <a:ext uri="{FF2B5EF4-FFF2-40B4-BE49-F238E27FC236}">
                <a16:creationId xmlns:a16="http://schemas.microsoft.com/office/drawing/2014/main" id="{034CD467-F71D-4F00-84DD-D6D88CF245A7}"/>
              </a:ext>
            </a:extLst>
          </p:cNvPr>
          <p:cNvSpPr/>
          <p:nvPr/>
        </p:nvSpPr>
        <p:spPr>
          <a:xfrm>
            <a:off x="3131840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96" name="Straight Connector 3995">
            <a:extLst>
              <a:ext uri="{FF2B5EF4-FFF2-40B4-BE49-F238E27FC236}">
                <a16:creationId xmlns:a16="http://schemas.microsoft.com/office/drawing/2014/main" id="{0BA8C37D-FE9B-4C11-A8B2-43C550B9877B}"/>
              </a:ext>
            </a:extLst>
          </p:cNvPr>
          <p:cNvCxnSpPr/>
          <p:nvPr/>
        </p:nvCxnSpPr>
        <p:spPr>
          <a:xfrm>
            <a:off x="3203848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7" name="Straight Connector 3996">
            <a:extLst>
              <a:ext uri="{FF2B5EF4-FFF2-40B4-BE49-F238E27FC236}">
                <a16:creationId xmlns:a16="http://schemas.microsoft.com/office/drawing/2014/main" id="{5DC9CCBC-CF23-45AF-ADC5-B0B121385903}"/>
              </a:ext>
            </a:extLst>
          </p:cNvPr>
          <p:cNvCxnSpPr/>
          <p:nvPr/>
        </p:nvCxnSpPr>
        <p:spPr>
          <a:xfrm>
            <a:off x="3131840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8" name="Rectangle 3997">
            <a:extLst>
              <a:ext uri="{FF2B5EF4-FFF2-40B4-BE49-F238E27FC236}">
                <a16:creationId xmlns:a16="http://schemas.microsoft.com/office/drawing/2014/main" id="{8F45F050-29CE-45BE-A89E-3889F96E6831}"/>
              </a:ext>
            </a:extLst>
          </p:cNvPr>
          <p:cNvSpPr/>
          <p:nvPr/>
        </p:nvSpPr>
        <p:spPr>
          <a:xfrm>
            <a:off x="3347864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999" name="Straight Connector 3998">
            <a:extLst>
              <a:ext uri="{FF2B5EF4-FFF2-40B4-BE49-F238E27FC236}">
                <a16:creationId xmlns:a16="http://schemas.microsoft.com/office/drawing/2014/main" id="{BBEF748F-56C1-4B4B-B241-C3106D4715F1}"/>
              </a:ext>
            </a:extLst>
          </p:cNvPr>
          <p:cNvCxnSpPr/>
          <p:nvPr/>
        </p:nvCxnSpPr>
        <p:spPr>
          <a:xfrm>
            <a:off x="3419872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0" name="Straight Connector 3999">
            <a:extLst>
              <a:ext uri="{FF2B5EF4-FFF2-40B4-BE49-F238E27FC236}">
                <a16:creationId xmlns:a16="http://schemas.microsoft.com/office/drawing/2014/main" id="{9A14EE9B-9FB6-4BE8-B17D-3BF3BDDE8B38}"/>
              </a:ext>
            </a:extLst>
          </p:cNvPr>
          <p:cNvCxnSpPr/>
          <p:nvPr/>
        </p:nvCxnSpPr>
        <p:spPr>
          <a:xfrm>
            <a:off x="3347864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1" name="Rectangle 4000">
            <a:extLst>
              <a:ext uri="{FF2B5EF4-FFF2-40B4-BE49-F238E27FC236}">
                <a16:creationId xmlns:a16="http://schemas.microsoft.com/office/drawing/2014/main" id="{2BF04784-7A13-4DFE-A091-01ADAED56D76}"/>
              </a:ext>
            </a:extLst>
          </p:cNvPr>
          <p:cNvSpPr/>
          <p:nvPr/>
        </p:nvSpPr>
        <p:spPr>
          <a:xfrm>
            <a:off x="3347864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02" name="Straight Connector 4001">
            <a:extLst>
              <a:ext uri="{FF2B5EF4-FFF2-40B4-BE49-F238E27FC236}">
                <a16:creationId xmlns:a16="http://schemas.microsoft.com/office/drawing/2014/main" id="{6F33DCA6-7C87-4C2B-ACDA-6CEB58E4D295}"/>
              </a:ext>
            </a:extLst>
          </p:cNvPr>
          <p:cNvCxnSpPr/>
          <p:nvPr/>
        </p:nvCxnSpPr>
        <p:spPr>
          <a:xfrm>
            <a:off x="3419872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3" name="Straight Connector 4002">
            <a:extLst>
              <a:ext uri="{FF2B5EF4-FFF2-40B4-BE49-F238E27FC236}">
                <a16:creationId xmlns:a16="http://schemas.microsoft.com/office/drawing/2014/main" id="{C7585C81-543E-4024-802F-C1A282D58041}"/>
              </a:ext>
            </a:extLst>
          </p:cNvPr>
          <p:cNvCxnSpPr/>
          <p:nvPr/>
        </p:nvCxnSpPr>
        <p:spPr>
          <a:xfrm>
            <a:off x="3347864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4" name="Rectangle 4003">
            <a:extLst>
              <a:ext uri="{FF2B5EF4-FFF2-40B4-BE49-F238E27FC236}">
                <a16:creationId xmlns:a16="http://schemas.microsoft.com/office/drawing/2014/main" id="{5760A07A-4FDF-4D4A-9CCE-BEF714ACB12C}"/>
              </a:ext>
            </a:extLst>
          </p:cNvPr>
          <p:cNvSpPr/>
          <p:nvPr/>
        </p:nvSpPr>
        <p:spPr>
          <a:xfrm>
            <a:off x="3347864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05" name="Straight Connector 4004">
            <a:extLst>
              <a:ext uri="{FF2B5EF4-FFF2-40B4-BE49-F238E27FC236}">
                <a16:creationId xmlns:a16="http://schemas.microsoft.com/office/drawing/2014/main" id="{C5639FB6-4DA8-45FB-924C-18B46D4C68BC}"/>
              </a:ext>
            </a:extLst>
          </p:cNvPr>
          <p:cNvCxnSpPr/>
          <p:nvPr/>
        </p:nvCxnSpPr>
        <p:spPr>
          <a:xfrm>
            <a:off x="3419872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6" name="Straight Connector 4005">
            <a:extLst>
              <a:ext uri="{FF2B5EF4-FFF2-40B4-BE49-F238E27FC236}">
                <a16:creationId xmlns:a16="http://schemas.microsoft.com/office/drawing/2014/main" id="{E87A2A9E-2583-48E1-B1D6-A93F19653D04}"/>
              </a:ext>
            </a:extLst>
          </p:cNvPr>
          <p:cNvCxnSpPr/>
          <p:nvPr/>
        </p:nvCxnSpPr>
        <p:spPr>
          <a:xfrm>
            <a:off x="3347864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7" name="Rectangle 4006">
            <a:extLst>
              <a:ext uri="{FF2B5EF4-FFF2-40B4-BE49-F238E27FC236}">
                <a16:creationId xmlns:a16="http://schemas.microsoft.com/office/drawing/2014/main" id="{8C6605F6-71DB-44E0-827A-82E00FA18399}"/>
              </a:ext>
            </a:extLst>
          </p:cNvPr>
          <p:cNvSpPr/>
          <p:nvPr/>
        </p:nvSpPr>
        <p:spPr>
          <a:xfrm>
            <a:off x="3563888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08" name="Straight Connector 4007">
            <a:extLst>
              <a:ext uri="{FF2B5EF4-FFF2-40B4-BE49-F238E27FC236}">
                <a16:creationId xmlns:a16="http://schemas.microsoft.com/office/drawing/2014/main" id="{D9F1AA60-82E0-4186-94C9-E3D3107C5DE3}"/>
              </a:ext>
            </a:extLst>
          </p:cNvPr>
          <p:cNvCxnSpPr/>
          <p:nvPr/>
        </p:nvCxnSpPr>
        <p:spPr>
          <a:xfrm>
            <a:off x="3635896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9" name="Straight Connector 4008">
            <a:extLst>
              <a:ext uri="{FF2B5EF4-FFF2-40B4-BE49-F238E27FC236}">
                <a16:creationId xmlns:a16="http://schemas.microsoft.com/office/drawing/2014/main" id="{243BCEBC-43DF-4C08-86BE-671F5BC0FE65}"/>
              </a:ext>
            </a:extLst>
          </p:cNvPr>
          <p:cNvCxnSpPr/>
          <p:nvPr/>
        </p:nvCxnSpPr>
        <p:spPr>
          <a:xfrm>
            <a:off x="3563888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0" name="Rectangle 4009">
            <a:extLst>
              <a:ext uri="{FF2B5EF4-FFF2-40B4-BE49-F238E27FC236}">
                <a16:creationId xmlns:a16="http://schemas.microsoft.com/office/drawing/2014/main" id="{D34A3F9E-7B45-46FF-A4BF-851F84568176}"/>
              </a:ext>
            </a:extLst>
          </p:cNvPr>
          <p:cNvSpPr/>
          <p:nvPr/>
        </p:nvSpPr>
        <p:spPr>
          <a:xfrm>
            <a:off x="3563888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11" name="Straight Connector 4010">
            <a:extLst>
              <a:ext uri="{FF2B5EF4-FFF2-40B4-BE49-F238E27FC236}">
                <a16:creationId xmlns:a16="http://schemas.microsoft.com/office/drawing/2014/main" id="{65FC96A2-8D9F-4A40-B79B-02579D77B824}"/>
              </a:ext>
            </a:extLst>
          </p:cNvPr>
          <p:cNvCxnSpPr/>
          <p:nvPr/>
        </p:nvCxnSpPr>
        <p:spPr>
          <a:xfrm>
            <a:off x="3635896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2" name="Straight Connector 4011">
            <a:extLst>
              <a:ext uri="{FF2B5EF4-FFF2-40B4-BE49-F238E27FC236}">
                <a16:creationId xmlns:a16="http://schemas.microsoft.com/office/drawing/2014/main" id="{5CDBE7C7-28D2-4F1F-8499-A7417845B754}"/>
              </a:ext>
            </a:extLst>
          </p:cNvPr>
          <p:cNvCxnSpPr/>
          <p:nvPr/>
        </p:nvCxnSpPr>
        <p:spPr>
          <a:xfrm>
            <a:off x="3563888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3" name="Rectangle 4012">
            <a:extLst>
              <a:ext uri="{FF2B5EF4-FFF2-40B4-BE49-F238E27FC236}">
                <a16:creationId xmlns:a16="http://schemas.microsoft.com/office/drawing/2014/main" id="{9CFB083F-0349-403E-8FDE-E99C49CD8C0F}"/>
              </a:ext>
            </a:extLst>
          </p:cNvPr>
          <p:cNvSpPr/>
          <p:nvPr/>
        </p:nvSpPr>
        <p:spPr>
          <a:xfrm>
            <a:off x="3563888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14" name="Straight Connector 4013">
            <a:extLst>
              <a:ext uri="{FF2B5EF4-FFF2-40B4-BE49-F238E27FC236}">
                <a16:creationId xmlns:a16="http://schemas.microsoft.com/office/drawing/2014/main" id="{6E749C11-BFA9-4BA5-9D3D-ABC9A245B573}"/>
              </a:ext>
            </a:extLst>
          </p:cNvPr>
          <p:cNvCxnSpPr/>
          <p:nvPr/>
        </p:nvCxnSpPr>
        <p:spPr>
          <a:xfrm>
            <a:off x="3635896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5" name="Straight Connector 4014">
            <a:extLst>
              <a:ext uri="{FF2B5EF4-FFF2-40B4-BE49-F238E27FC236}">
                <a16:creationId xmlns:a16="http://schemas.microsoft.com/office/drawing/2014/main" id="{6105A0EE-6D06-4ED9-8DBF-0BA0069BC774}"/>
              </a:ext>
            </a:extLst>
          </p:cNvPr>
          <p:cNvCxnSpPr/>
          <p:nvPr/>
        </p:nvCxnSpPr>
        <p:spPr>
          <a:xfrm>
            <a:off x="3563888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6" name="Rectangle 4015">
            <a:extLst>
              <a:ext uri="{FF2B5EF4-FFF2-40B4-BE49-F238E27FC236}">
                <a16:creationId xmlns:a16="http://schemas.microsoft.com/office/drawing/2014/main" id="{3B6DB9A5-8115-4ACC-A965-9EA869074A56}"/>
              </a:ext>
            </a:extLst>
          </p:cNvPr>
          <p:cNvSpPr/>
          <p:nvPr/>
        </p:nvSpPr>
        <p:spPr>
          <a:xfrm>
            <a:off x="3779912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17" name="Straight Connector 4016">
            <a:extLst>
              <a:ext uri="{FF2B5EF4-FFF2-40B4-BE49-F238E27FC236}">
                <a16:creationId xmlns:a16="http://schemas.microsoft.com/office/drawing/2014/main" id="{AEAEC357-0FF5-4841-AA4D-D6BE310632B2}"/>
              </a:ext>
            </a:extLst>
          </p:cNvPr>
          <p:cNvCxnSpPr/>
          <p:nvPr/>
        </p:nvCxnSpPr>
        <p:spPr>
          <a:xfrm>
            <a:off x="3851920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8" name="Straight Connector 4017">
            <a:extLst>
              <a:ext uri="{FF2B5EF4-FFF2-40B4-BE49-F238E27FC236}">
                <a16:creationId xmlns:a16="http://schemas.microsoft.com/office/drawing/2014/main" id="{B131382A-4690-490F-A680-7670BE11724E}"/>
              </a:ext>
            </a:extLst>
          </p:cNvPr>
          <p:cNvCxnSpPr/>
          <p:nvPr/>
        </p:nvCxnSpPr>
        <p:spPr>
          <a:xfrm>
            <a:off x="3779912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9" name="Rectangle 4018">
            <a:extLst>
              <a:ext uri="{FF2B5EF4-FFF2-40B4-BE49-F238E27FC236}">
                <a16:creationId xmlns:a16="http://schemas.microsoft.com/office/drawing/2014/main" id="{53206366-26C5-4D11-A245-CDABA86E59BA}"/>
              </a:ext>
            </a:extLst>
          </p:cNvPr>
          <p:cNvSpPr/>
          <p:nvPr/>
        </p:nvSpPr>
        <p:spPr>
          <a:xfrm>
            <a:off x="3779912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20" name="Straight Connector 4019">
            <a:extLst>
              <a:ext uri="{FF2B5EF4-FFF2-40B4-BE49-F238E27FC236}">
                <a16:creationId xmlns:a16="http://schemas.microsoft.com/office/drawing/2014/main" id="{FEF31B82-2A0B-41AC-BE00-BD4793268775}"/>
              </a:ext>
            </a:extLst>
          </p:cNvPr>
          <p:cNvCxnSpPr/>
          <p:nvPr/>
        </p:nvCxnSpPr>
        <p:spPr>
          <a:xfrm>
            <a:off x="3851920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1" name="Straight Connector 4020">
            <a:extLst>
              <a:ext uri="{FF2B5EF4-FFF2-40B4-BE49-F238E27FC236}">
                <a16:creationId xmlns:a16="http://schemas.microsoft.com/office/drawing/2014/main" id="{252854F8-BD18-414F-B25F-04B3309A0BF1}"/>
              </a:ext>
            </a:extLst>
          </p:cNvPr>
          <p:cNvCxnSpPr/>
          <p:nvPr/>
        </p:nvCxnSpPr>
        <p:spPr>
          <a:xfrm>
            <a:off x="3779912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2" name="Rectangle 4021">
            <a:extLst>
              <a:ext uri="{FF2B5EF4-FFF2-40B4-BE49-F238E27FC236}">
                <a16:creationId xmlns:a16="http://schemas.microsoft.com/office/drawing/2014/main" id="{FD52D866-6088-4A95-9653-335C4FC379A9}"/>
              </a:ext>
            </a:extLst>
          </p:cNvPr>
          <p:cNvSpPr/>
          <p:nvPr/>
        </p:nvSpPr>
        <p:spPr>
          <a:xfrm>
            <a:off x="3779912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23" name="Straight Connector 4022">
            <a:extLst>
              <a:ext uri="{FF2B5EF4-FFF2-40B4-BE49-F238E27FC236}">
                <a16:creationId xmlns:a16="http://schemas.microsoft.com/office/drawing/2014/main" id="{1F76983F-67C7-492A-970B-3878927628AA}"/>
              </a:ext>
            </a:extLst>
          </p:cNvPr>
          <p:cNvCxnSpPr/>
          <p:nvPr/>
        </p:nvCxnSpPr>
        <p:spPr>
          <a:xfrm>
            <a:off x="3851920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4" name="Straight Connector 4023">
            <a:extLst>
              <a:ext uri="{FF2B5EF4-FFF2-40B4-BE49-F238E27FC236}">
                <a16:creationId xmlns:a16="http://schemas.microsoft.com/office/drawing/2014/main" id="{BB94E3C7-C7F5-4215-BBFD-8068B044E18C}"/>
              </a:ext>
            </a:extLst>
          </p:cNvPr>
          <p:cNvCxnSpPr/>
          <p:nvPr/>
        </p:nvCxnSpPr>
        <p:spPr>
          <a:xfrm>
            <a:off x="3779912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5" name="Rectangle 4024">
            <a:extLst>
              <a:ext uri="{FF2B5EF4-FFF2-40B4-BE49-F238E27FC236}">
                <a16:creationId xmlns:a16="http://schemas.microsoft.com/office/drawing/2014/main" id="{6299A96E-3455-41F4-AECD-CC381ECE3CE0}"/>
              </a:ext>
            </a:extLst>
          </p:cNvPr>
          <p:cNvSpPr/>
          <p:nvPr/>
        </p:nvSpPr>
        <p:spPr>
          <a:xfrm>
            <a:off x="3995936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26" name="Straight Connector 4025">
            <a:extLst>
              <a:ext uri="{FF2B5EF4-FFF2-40B4-BE49-F238E27FC236}">
                <a16:creationId xmlns:a16="http://schemas.microsoft.com/office/drawing/2014/main" id="{C779124A-50F0-437D-899F-7A4A8F985392}"/>
              </a:ext>
            </a:extLst>
          </p:cNvPr>
          <p:cNvCxnSpPr/>
          <p:nvPr/>
        </p:nvCxnSpPr>
        <p:spPr>
          <a:xfrm>
            <a:off x="4067944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7" name="Straight Connector 4026">
            <a:extLst>
              <a:ext uri="{FF2B5EF4-FFF2-40B4-BE49-F238E27FC236}">
                <a16:creationId xmlns:a16="http://schemas.microsoft.com/office/drawing/2014/main" id="{D9FCEE04-6885-4756-8AD2-D5DC12BDE1E0}"/>
              </a:ext>
            </a:extLst>
          </p:cNvPr>
          <p:cNvCxnSpPr/>
          <p:nvPr/>
        </p:nvCxnSpPr>
        <p:spPr>
          <a:xfrm>
            <a:off x="3995936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8" name="Rectangle 4027">
            <a:extLst>
              <a:ext uri="{FF2B5EF4-FFF2-40B4-BE49-F238E27FC236}">
                <a16:creationId xmlns:a16="http://schemas.microsoft.com/office/drawing/2014/main" id="{A760122B-9639-416D-A577-DCE114B60F08}"/>
              </a:ext>
            </a:extLst>
          </p:cNvPr>
          <p:cNvSpPr/>
          <p:nvPr/>
        </p:nvSpPr>
        <p:spPr>
          <a:xfrm>
            <a:off x="3995936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29" name="Straight Connector 4028">
            <a:extLst>
              <a:ext uri="{FF2B5EF4-FFF2-40B4-BE49-F238E27FC236}">
                <a16:creationId xmlns:a16="http://schemas.microsoft.com/office/drawing/2014/main" id="{3A10B8DB-3B3A-498B-AFBF-7F7864A78FA2}"/>
              </a:ext>
            </a:extLst>
          </p:cNvPr>
          <p:cNvCxnSpPr/>
          <p:nvPr/>
        </p:nvCxnSpPr>
        <p:spPr>
          <a:xfrm>
            <a:off x="4067944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0" name="Straight Connector 4029">
            <a:extLst>
              <a:ext uri="{FF2B5EF4-FFF2-40B4-BE49-F238E27FC236}">
                <a16:creationId xmlns:a16="http://schemas.microsoft.com/office/drawing/2014/main" id="{D1ED42D6-4E66-47C9-9A3E-B561FA90D43F}"/>
              </a:ext>
            </a:extLst>
          </p:cNvPr>
          <p:cNvCxnSpPr/>
          <p:nvPr/>
        </p:nvCxnSpPr>
        <p:spPr>
          <a:xfrm>
            <a:off x="3995936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1" name="Rectangle 4030">
            <a:extLst>
              <a:ext uri="{FF2B5EF4-FFF2-40B4-BE49-F238E27FC236}">
                <a16:creationId xmlns:a16="http://schemas.microsoft.com/office/drawing/2014/main" id="{74179ECF-C656-44D4-A54A-EC285AC77D30}"/>
              </a:ext>
            </a:extLst>
          </p:cNvPr>
          <p:cNvSpPr/>
          <p:nvPr/>
        </p:nvSpPr>
        <p:spPr>
          <a:xfrm>
            <a:off x="3995936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32" name="Straight Connector 4031">
            <a:extLst>
              <a:ext uri="{FF2B5EF4-FFF2-40B4-BE49-F238E27FC236}">
                <a16:creationId xmlns:a16="http://schemas.microsoft.com/office/drawing/2014/main" id="{78D082B6-2D10-468C-896C-189782E1E375}"/>
              </a:ext>
            </a:extLst>
          </p:cNvPr>
          <p:cNvCxnSpPr/>
          <p:nvPr/>
        </p:nvCxnSpPr>
        <p:spPr>
          <a:xfrm>
            <a:off x="4067944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3" name="Straight Connector 4032">
            <a:extLst>
              <a:ext uri="{FF2B5EF4-FFF2-40B4-BE49-F238E27FC236}">
                <a16:creationId xmlns:a16="http://schemas.microsoft.com/office/drawing/2014/main" id="{695D9DEE-463F-4327-81E8-2984DE81A5D0}"/>
              </a:ext>
            </a:extLst>
          </p:cNvPr>
          <p:cNvCxnSpPr/>
          <p:nvPr/>
        </p:nvCxnSpPr>
        <p:spPr>
          <a:xfrm>
            <a:off x="3995936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4" name="Rectangle 4033">
            <a:extLst>
              <a:ext uri="{FF2B5EF4-FFF2-40B4-BE49-F238E27FC236}">
                <a16:creationId xmlns:a16="http://schemas.microsoft.com/office/drawing/2014/main" id="{6615169F-9590-4915-B4FD-67EC4BE99493}"/>
              </a:ext>
            </a:extLst>
          </p:cNvPr>
          <p:cNvSpPr/>
          <p:nvPr/>
        </p:nvSpPr>
        <p:spPr>
          <a:xfrm>
            <a:off x="4211960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35" name="Straight Connector 4034">
            <a:extLst>
              <a:ext uri="{FF2B5EF4-FFF2-40B4-BE49-F238E27FC236}">
                <a16:creationId xmlns:a16="http://schemas.microsoft.com/office/drawing/2014/main" id="{BBCB1103-1BC4-4539-ABF6-997FC50A4B2A}"/>
              </a:ext>
            </a:extLst>
          </p:cNvPr>
          <p:cNvCxnSpPr/>
          <p:nvPr/>
        </p:nvCxnSpPr>
        <p:spPr>
          <a:xfrm>
            <a:off x="4283968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6" name="Straight Connector 4035">
            <a:extLst>
              <a:ext uri="{FF2B5EF4-FFF2-40B4-BE49-F238E27FC236}">
                <a16:creationId xmlns:a16="http://schemas.microsoft.com/office/drawing/2014/main" id="{69DF352E-7449-4B9D-8C34-209FD41F36A4}"/>
              </a:ext>
            </a:extLst>
          </p:cNvPr>
          <p:cNvCxnSpPr/>
          <p:nvPr/>
        </p:nvCxnSpPr>
        <p:spPr>
          <a:xfrm>
            <a:off x="4211960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7" name="Rectangle 4036">
            <a:extLst>
              <a:ext uri="{FF2B5EF4-FFF2-40B4-BE49-F238E27FC236}">
                <a16:creationId xmlns:a16="http://schemas.microsoft.com/office/drawing/2014/main" id="{54EA1BA0-676A-4A91-B7F2-1F644C96B072}"/>
              </a:ext>
            </a:extLst>
          </p:cNvPr>
          <p:cNvSpPr/>
          <p:nvPr/>
        </p:nvSpPr>
        <p:spPr>
          <a:xfrm>
            <a:off x="4211960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38" name="Straight Connector 4037">
            <a:extLst>
              <a:ext uri="{FF2B5EF4-FFF2-40B4-BE49-F238E27FC236}">
                <a16:creationId xmlns:a16="http://schemas.microsoft.com/office/drawing/2014/main" id="{3D34A735-E259-48D1-82E3-62453ACD8141}"/>
              </a:ext>
            </a:extLst>
          </p:cNvPr>
          <p:cNvCxnSpPr/>
          <p:nvPr/>
        </p:nvCxnSpPr>
        <p:spPr>
          <a:xfrm>
            <a:off x="4283968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9" name="Straight Connector 4038">
            <a:extLst>
              <a:ext uri="{FF2B5EF4-FFF2-40B4-BE49-F238E27FC236}">
                <a16:creationId xmlns:a16="http://schemas.microsoft.com/office/drawing/2014/main" id="{FA93EDB1-5E78-4DC2-95F1-5E19E59DC4B8}"/>
              </a:ext>
            </a:extLst>
          </p:cNvPr>
          <p:cNvCxnSpPr/>
          <p:nvPr/>
        </p:nvCxnSpPr>
        <p:spPr>
          <a:xfrm>
            <a:off x="4211960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0" name="Rectangle 4039">
            <a:extLst>
              <a:ext uri="{FF2B5EF4-FFF2-40B4-BE49-F238E27FC236}">
                <a16:creationId xmlns:a16="http://schemas.microsoft.com/office/drawing/2014/main" id="{31A28A19-291B-4A09-BE68-5F73D5C011FA}"/>
              </a:ext>
            </a:extLst>
          </p:cNvPr>
          <p:cNvSpPr/>
          <p:nvPr/>
        </p:nvSpPr>
        <p:spPr>
          <a:xfrm>
            <a:off x="4211960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41" name="Straight Connector 4040">
            <a:extLst>
              <a:ext uri="{FF2B5EF4-FFF2-40B4-BE49-F238E27FC236}">
                <a16:creationId xmlns:a16="http://schemas.microsoft.com/office/drawing/2014/main" id="{9B7C4FD7-FC08-49CB-84C2-552D204668DF}"/>
              </a:ext>
            </a:extLst>
          </p:cNvPr>
          <p:cNvCxnSpPr/>
          <p:nvPr/>
        </p:nvCxnSpPr>
        <p:spPr>
          <a:xfrm>
            <a:off x="4283968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2" name="Straight Connector 4041">
            <a:extLst>
              <a:ext uri="{FF2B5EF4-FFF2-40B4-BE49-F238E27FC236}">
                <a16:creationId xmlns:a16="http://schemas.microsoft.com/office/drawing/2014/main" id="{86CE8B99-72D7-42D0-BDC3-5F4AC332156C}"/>
              </a:ext>
            </a:extLst>
          </p:cNvPr>
          <p:cNvCxnSpPr/>
          <p:nvPr/>
        </p:nvCxnSpPr>
        <p:spPr>
          <a:xfrm>
            <a:off x="4211960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3" name="Rectangle 4042">
            <a:extLst>
              <a:ext uri="{FF2B5EF4-FFF2-40B4-BE49-F238E27FC236}">
                <a16:creationId xmlns:a16="http://schemas.microsoft.com/office/drawing/2014/main" id="{956959A0-2E23-4CFA-BFEE-412A021757B9}"/>
              </a:ext>
            </a:extLst>
          </p:cNvPr>
          <p:cNvSpPr/>
          <p:nvPr/>
        </p:nvSpPr>
        <p:spPr>
          <a:xfrm>
            <a:off x="4427984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44" name="Straight Connector 4043">
            <a:extLst>
              <a:ext uri="{FF2B5EF4-FFF2-40B4-BE49-F238E27FC236}">
                <a16:creationId xmlns:a16="http://schemas.microsoft.com/office/drawing/2014/main" id="{D0A94DF8-7F25-481C-83DA-1FD0C326778D}"/>
              </a:ext>
            </a:extLst>
          </p:cNvPr>
          <p:cNvCxnSpPr/>
          <p:nvPr/>
        </p:nvCxnSpPr>
        <p:spPr>
          <a:xfrm>
            <a:off x="4499992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5" name="Straight Connector 4044">
            <a:extLst>
              <a:ext uri="{FF2B5EF4-FFF2-40B4-BE49-F238E27FC236}">
                <a16:creationId xmlns:a16="http://schemas.microsoft.com/office/drawing/2014/main" id="{A1FC518A-17F4-4596-868D-B1ADBD676DE8}"/>
              </a:ext>
            </a:extLst>
          </p:cNvPr>
          <p:cNvCxnSpPr/>
          <p:nvPr/>
        </p:nvCxnSpPr>
        <p:spPr>
          <a:xfrm>
            <a:off x="4427984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6" name="Rectangle 4045">
            <a:extLst>
              <a:ext uri="{FF2B5EF4-FFF2-40B4-BE49-F238E27FC236}">
                <a16:creationId xmlns:a16="http://schemas.microsoft.com/office/drawing/2014/main" id="{DF2E772F-CC40-4584-B1C2-2FE63E972C14}"/>
              </a:ext>
            </a:extLst>
          </p:cNvPr>
          <p:cNvSpPr/>
          <p:nvPr/>
        </p:nvSpPr>
        <p:spPr>
          <a:xfrm>
            <a:off x="4427984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47" name="Straight Connector 4046">
            <a:extLst>
              <a:ext uri="{FF2B5EF4-FFF2-40B4-BE49-F238E27FC236}">
                <a16:creationId xmlns:a16="http://schemas.microsoft.com/office/drawing/2014/main" id="{B194700A-924A-4810-995F-CABBBA3563C0}"/>
              </a:ext>
            </a:extLst>
          </p:cNvPr>
          <p:cNvCxnSpPr/>
          <p:nvPr/>
        </p:nvCxnSpPr>
        <p:spPr>
          <a:xfrm>
            <a:off x="4499992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8" name="Straight Connector 4047">
            <a:extLst>
              <a:ext uri="{FF2B5EF4-FFF2-40B4-BE49-F238E27FC236}">
                <a16:creationId xmlns:a16="http://schemas.microsoft.com/office/drawing/2014/main" id="{5B05B387-8DC1-463B-B6D6-E6FC1230B603}"/>
              </a:ext>
            </a:extLst>
          </p:cNvPr>
          <p:cNvCxnSpPr/>
          <p:nvPr/>
        </p:nvCxnSpPr>
        <p:spPr>
          <a:xfrm>
            <a:off x="4427984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9" name="Rectangle 4048">
            <a:extLst>
              <a:ext uri="{FF2B5EF4-FFF2-40B4-BE49-F238E27FC236}">
                <a16:creationId xmlns:a16="http://schemas.microsoft.com/office/drawing/2014/main" id="{171198AA-7E65-4FBF-AB76-A0803BE27C04}"/>
              </a:ext>
            </a:extLst>
          </p:cNvPr>
          <p:cNvSpPr/>
          <p:nvPr/>
        </p:nvSpPr>
        <p:spPr>
          <a:xfrm>
            <a:off x="4427984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50" name="Straight Connector 4049">
            <a:extLst>
              <a:ext uri="{FF2B5EF4-FFF2-40B4-BE49-F238E27FC236}">
                <a16:creationId xmlns:a16="http://schemas.microsoft.com/office/drawing/2014/main" id="{326F7351-1EE3-4DA6-9D90-88FA0BC0198A}"/>
              </a:ext>
            </a:extLst>
          </p:cNvPr>
          <p:cNvCxnSpPr/>
          <p:nvPr/>
        </p:nvCxnSpPr>
        <p:spPr>
          <a:xfrm>
            <a:off x="4499992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1" name="Straight Connector 4050">
            <a:extLst>
              <a:ext uri="{FF2B5EF4-FFF2-40B4-BE49-F238E27FC236}">
                <a16:creationId xmlns:a16="http://schemas.microsoft.com/office/drawing/2014/main" id="{436A0DE1-9D8C-41E6-A820-1C316AFCD2EC}"/>
              </a:ext>
            </a:extLst>
          </p:cNvPr>
          <p:cNvCxnSpPr/>
          <p:nvPr/>
        </p:nvCxnSpPr>
        <p:spPr>
          <a:xfrm>
            <a:off x="4427984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2" name="Rectangle 4051">
            <a:extLst>
              <a:ext uri="{FF2B5EF4-FFF2-40B4-BE49-F238E27FC236}">
                <a16:creationId xmlns:a16="http://schemas.microsoft.com/office/drawing/2014/main" id="{269B0EAF-7942-4D74-BBC0-959FFE31BDDD}"/>
              </a:ext>
            </a:extLst>
          </p:cNvPr>
          <p:cNvSpPr/>
          <p:nvPr/>
        </p:nvSpPr>
        <p:spPr>
          <a:xfrm>
            <a:off x="4644008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53" name="Straight Connector 4052">
            <a:extLst>
              <a:ext uri="{FF2B5EF4-FFF2-40B4-BE49-F238E27FC236}">
                <a16:creationId xmlns:a16="http://schemas.microsoft.com/office/drawing/2014/main" id="{E0120097-F43F-490F-A2A6-9A97FC2A81F6}"/>
              </a:ext>
            </a:extLst>
          </p:cNvPr>
          <p:cNvCxnSpPr/>
          <p:nvPr/>
        </p:nvCxnSpPr>
        <p:spPr>
          <a:xfrm>
            <a:off x="4716016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4" name="Straight Connector 4053">
            <a:extLst>
              <a:ext uri="{FF2B5EF4-FFF2-40B4-BE49-F238E27FC236}">
                <a16:creationId xmlns:a16="http://schemas.microsoft.com/office/drawing/2014/main" id="{C9D8C107-B620-4182-A563-292FB2C54C86}"/>
              </a:ext>
            </a:extLst>
          </p:cNvPr>
          <p:cNvCxnSpPr/>
          <p:nvPr/>
        </p:nvCxnSpPr>
        <p:spPr>
          <a:xfrm>
            <a:off x="4644008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5" name="Rectangle 4054">
            <a:extLst>
              <a:ext uri="{FF2B5EF4-FFF2-40B4-BE49-F238E27FC236}">
                <a16:creationId xmlns:a16="http://schemas.microsoft.com/office/drawing/2014/main" id="{4694029E-1D1C-4F9D-80F4-1811281CB9C6}"/>
              </a:ext>
            </a:extLst>
          </p:cNvPr>
          <p:cNvSpPr/>
          <p:nvPr/>
        </p:nvSpPr>
        <p:spPr>
          <a:xfrm>
            <a:off x="4644008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56" name="Straight Connector 4055">
            <a:extLst>
              <a:ext uri="{FF2B5EF4-FFF2-40B4-BE49-F238E27FC236}">
                <a16:creationId xmlns:a16="http://schemas.microsoft.com/office/drawing/2014/main" id="{F3F07E50-8D5C-4CBD-8ABE-395C6C708A61}"/>
              </a:ext>
            </a:extLst>
          </p:cNvPr>
          <p:cNvCxnSpPr/>
          <p:nvPr/>
        </p:nvCxnSpPr>
        <p:spPr>
          <a:xfrm>
            <a:off x="4716016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7" name="Straight Connector 4056">
            <a:extLst>
              <a:ext uri="{FF2B5EF4-FFF2-40B4-BE49-F238E27FC236}">
                <a16:creationId xmlns:a16="http://schemas.microsoft.com/office/drawing/2014/main" id="{46B6AAD1-7372-4D4E-AEEB-F0E0D025E82F}"/>
              </a:ext>
            </a:extLst>
          </p:cNvPr>
          <p:cNvCxnSpPr/>
          <p:nvPr/>
        </p:nvCxnSpPr>
        <p:spPr>
          <a:xfrm>
            <a:off x="4644008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8" name="Rectangle 4057">
            <a:extLst>
              <a:ext uri="{FF2B5EF4-FFF2-40B4-BE49-F238E27FC236}">
                <a16:creationId xmlns:a16="http://schemas.microsoft.com/office/drawing/2014/main" id="{F4F33C4C-C407-40BB-8246-A2D6F336C488}"/>
              </a:ext>
            </a:extLst>
          </p:cNvPr>
          <p:cNvSpPr/>
          <p:nvPr/>
        </p:nvSpPr>
        <p:spPr>
          <a:xfrm>
            <a:off x="4644008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59" name="Straight Connector 4058">
            <a:extLst>
              <a:ext uri="{FF2B5EF4-FFF2-40B4-BE49-F238E27FC236}">
                <a16:creationId xmlns:a16="http://schemas.microsoft.com/office/drawing/2014/main" id="{47ABA53D-4260-4E81-B994-6B15B342FCA1}"/>
              </a:ext>
            </a:extLst>
          </p:cNvPr>
          <p:cNvCxnSpPr/>
          <p:nvPr/>
        </p:nvCxnSpPr>
        <p:spPr>
          <a:xfrm>
            <a:off x="4716016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0" name="Straight Connector 4059">
            <a:extLst>
              <a:ext uri="{FF2B5EF4-FFF2-40B4-BE49-F238E27FC236}">
                <a16:creationId xmlns:a16="http://schemas.microsoft.com/office/drawing/2014/main" id="{3D6F0FAC-C336-427C-AAC0-3E3265F3D0E7}"/>
              </a:ext>
            </a:extLst>
          </p:cNvPr>
          <p:cNvCxnSpPr/>
          <p:nvPr/>
        </p:nvCxnSpPr>
        <p:spPr>
          <a:xfrm>
            <a:off x="4644008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1" name="Rectangle 4060">
            <a:extLst>
              <a:ext uri="{FF2B5EF4-FFF2-40B4-BE49-F238E27FC236}">
                <a16:creationId xmlns:a16="http://schemas.microsoft.com/office/drawing/2014/main" id="{4F7E49DE-650F-47C9-924E-207F88F6723B}"/>
              </a:ext>
            </a:extLst>
          </p:cNvPr>
          <p:cNvSpPr/>
          <p:nvPr/>
        </p:nvSpPr>
        <p:spPr>
          <a:xfrm>
            <a:off x="4860032" y="37890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62" name="Straight Connector 4061">
            <a:extLst>
              <a:ext uri="{FF2B5EF4-FFF2-40B4-BE49-F238E27FC236}">
                <a16:creationId xmlns:a16="http://schemas.microsoft.com/office/drawing/2014/main" id="{7DE6AC24-6CA0-4EA5-97A0-EC13BB62EFD7}"/>
              </a:ext>
            </a:extLst>
          </p:cNvPr>
          <p:cNvCxnSpPr/>
          <p:nvPr/>
        </p:nvCxnSpPr>
        <p:spPr>
          <a:xfrm>
            <a:off x="4932040" y="378904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3" name="Straight Connector 4062">
            <a:extLst>
              <a:ext uri="{FF2B5EF4-FFF2-40B4-BE49-F238E27FC236}">
                <a16:creationId xmlns:a16="http://schemas.microsoft.com/office/drawing/2014/main" id="{AC435FB9-304F-43DB-AFD0-1E32CCEEB445}"/>
              </a:ext>
            </a:extLst>
          </p:cNvPr>
          <p:cNvCxnSpPr/>
          <p:nvPr/>
        </p:nvCxnSpPr>
        <p:spPr>
          <a:xfrm>
            <a:off x="4860032" y="386104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4" name="Rectangle 4063">
            <a:extLst>
              <a:ext uri="{FF2B5EF4-FFF2-40B4-BE49-F238E27FC236}">
                <a16:creationId xmlns:a16="http://schemas.microsoft.com/office/drawing/2014/main" id="{BD992DFB-8ECC-43EF-B8EC-9EA35EE3DA04}"/>
              </a:ext>
            </a:extLst>
          </p:cNvPr>
          <p:cNvSpPr/>
          <p:nvPr/>
        </p:nvSpPr>
        <p:spPr>
          <a:xfrm>
            <a:off x="4860032" y="400506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65" name="Straight Connector 4064">
            <a:extLst>
              <a:ext uri="{FF2B5EF4-FFF2-40B4-BE49-F238E27FC236}">
                <a16:creationId xmlns:a16="http://schemas.microsoft.com/office/drawing/2014/main" id="{F1910F98-D56C-40F1-99F4-F805D15600EE}"/>
              </a:ext>
            </a:extLst>
          </p:cNvPr>
          <p:cNvCxnSpPr/>
          <p:nvPr/>
        </p:nvCxnSpPr>
        <p:spPr>
          <a:xfrm>
            <a:off x="4932040" y="4005064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6" name="Straight Connector 4065">
            <a:extLst>
              <a:ext uri="{FF2B5EF4-FFF2-40B4-BE49-F238E27FC236}">
                <a16:creationId xmlns:a16="http://schemas.microsoft.com/office/drawing/2014/main" id="{758F0910-3DC3-4F56-84D3-DBCBF1DE69C3}"/>
              </a:ext>
            </a:extLst>
          </p:cNvPr>
          <p:cNvCxnSpPr/>
          <p:nvPr/>
        </p:nvCxnSpPr>
        <p:spPr>
          <a:xfrm>
            <a:off x="4860032" y="4077072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7" name="Rectangle 4066">
            <a:extLst>
              <a:ext uri="{FF2B5EF4-FFF2-40B4-BE49-F238E27FC236}">
                <a16:creationId xmlns:a16="http://schemas.microsoft.com/office/drawing/2014/main" id="{4CC1F80D-866A-460D-968A-B13C4EF16497}"/>
              </a:ext>
            </a:extLst>
          </p:cNvPr>
          <p:cNvSpPr/>
          <p:nvPr/>
        </p:nvSpPr>
        <p:spPr>
          <a:xfrm>
            <a:off x="4860032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68" name="Straight Connector 4067">
            <a:extLst>
              <a:ext uri="{FF2B5EF4-FFF2-40B4-BE49-F238E27FC236}">
                <a16:creationId xmlns:a16="http://schemas.microsoft.com/office/drawing/2014/main" id="{9BF0EF32-D81C-4806-B80D-5BC8844986AD}"/>
              </a:ext>
            </a:extLst>
          </p:cNvPr>
          <p:cNvCxnSpPr/>
          <p:nvPr/>
        </p:nvCxnSpPr>
        <p:spPr>
          <a:xfrm>
            <a:off x="4932040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9" name="Straight Connector 4068">
            <a:extLst>
              <a:ext uri="{FF2B5EF4-FFF2-40B4-BE49-F238E27FC236}">
                <a16:creationId xmlns:a16="http://schemas.microsoft.com/office/drawing/2014/main" id="{6FEB29CD-6E58-422F-BEE8-A47D20893F3F}"/>
              </a:ext>
            </a:extLst>
          </p:cNvPr>
          <p:cNvCxnSpPr/>
          <p:nvPr/>
        </p:nvCxnSpPr>
        <p:spPr>
          <a:xfrm>
            <a:off x="4860032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3" name="Rectangle 4072">
            <a:extLst>
              <a:ext uri="{FF2B5EF4-FFF2-40B4-BE49-F238E27FC236}">
                <a16:creationId xmlns:a16="http://schemas.microsoft.com/office/drawing/2014/main" id="{256F166D-6820-4EE4-B35D-466CC2E4AF13}"/>
              </a:ext>
            </a:extLst>
          </p:cNvPr>
          <p:cNvSpPr/>
          <p:nvPr/>
        </p:nvSpPr>
        <p:spPr>
          <a:xfrm>
            <a:off x="754402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74" name="Straight Connector 4073">
            <a:extLst>
              <a:ext uri="{FF2B5EF4-FFF2-40B4-BE49-F238E27FC236}">
                <a16:creationId xmlns:a16="http://schemas.microsoft.com/office/drawing/2014/main" id="{93246115-6924-44B2-B20C-79BE58CA53CA}"/>
              </a:ext>
            </a:extLst>
          </p:cNvPr>
          <p:cNvCxnSpPr/>
          <p:nvPr/>
        </p:nvCxnSpPr>
        <p:spPr>
          <a:xfrm>
            <a:off x="826410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5" name="Straight Connector 4074">
            <a:extLst>
              <a:ext uri="{FF2B5EF4-FFF2-40B4-BE49-F238E27FC236}">
                <a16:creationId xmlns:a16="http://schemas.microsoft.com/office/drawing/2014/main" id="{FC7457CE-B95E-45FB-9D2A-52186E45AF47}"/>
              </a:ext>
            </a:extLst>
          </p:cNvPr>
          <p:cNvCxnSpPr/>
          <p:nvPr/>
        </p:nvCxnSpPr>
        <p:spPr>
          <a:xfrm>
            <a:off x="754402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6" name="Rectangle 4075">
            <a:extLst>
              <a:ext uri="{FF2B5EF4-FFF2-40B4-BE49-F238E27FC236}">
                <a16:creationId xmlns:a16="http://schemas.microsoft.com/office/drawing/2014/main" id="{22F6DFF6-73F0-4840-B649-20A9E3620E06}"/>
              </a:ext>
            </a:extLst>
          </p:cNvPr>
          <p:cNvSpPr/>
          <p:nvPr/>
        </p:nvSpPr>
        <p:spPr>
          <a:xfrm>
            <a:off x="970426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77" name="Straight Connector 4076">
            <a:extLst>
              <a:ext uri="{FF2B5EF4-FFF2-40B4-BE49-F238E27FC236}">
                <a16:creationId xmlns:a16="http://schemas.microsoft.com/office/drawing/2014/main" id="{429D577D-9686-4DF6-B021-D71C90DBF0DC}"/>
              </a:ext>
            </a:extLst>
          </p:cNvPr>
          <p:cNvCxnSpPr/>
          <p:nvPr/>
        </p:nvCxnSpPr>
        <p:spPr>
          <a:xfrm>
            <a:off x="1042434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8" name="Straight Connector 4077">
            <a:extLst>
              <a:ext uri="{FF2B5EF4-FFF2-40B4-BE49-F238E27FC236}">
                <a16:creationId xmlns:a16="http://schemas.microsoft.com/office/drawing/2014/main" id="{FD3EBB6C-60E6-498E-9738-5D6D7BEFD811}"/>
              </a:ext>
            </a:extLst>
          </p:cNvPr>
          <p:cNvCxnSpPr/>
          <p:nvPr/>
        </p:nvCxnSpPr>
        <p:spPr>
          <a:xfrm>
            <a:off x="970426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9" name="Rectangle 4078">
            <a:extLst>
              <a:ext uri="{FF2B5EF4-FFF2-40B4-BE49-F238E27FC236}">
                <a16:creationId xmlns:a16="http://schemas.microsoft.com/office/drawing/2014/main" id="{DD138290-9825-4C6D-8530-A2B61FFBB91A}"/>
              </a:ext>
            </a:extLst>
          </p:cNvPr>
          <p:cNvSpPr/>
          <p:nvPr/>
        </p:nvSpPr>
        <p:spPr>
          <a:xfrm>
            <a:off x="1186450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80" name="Straight Connector 4079">
            <a:extLst>
              <a:ext uri="{FF2B5EF4-FFF2-40B4-BE49-F238E27FC236}">
                <a16:creationId xmlns:a16="http://schemas.microsoft.com/office/drawing/2014/main" id="{F20481A2-C1E8-4BE5-9BAA-D2ED646D79AE}"/>
              </a:ext>
            </a:extLst>
          </p:cNvPr>
          <p:cNvCxnSpPr/>
          <p:nvPr/>
        </p:nvCxnSpPr>
        <p:spPr>
          <a:xfrm>
            <a:off x="1258458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1" name="Straight Connector 4080">
            <a:extLst>
              <a:ext uri="{FF2B5EF4-FFF2-40B4-BE49-F238E27FC236}">
                <a16:creationId xmlns:a16="http://schemas.microsoft.com/office/drawing/2014/main" id="{01B0E41F-A71C-4E6F-9F04-63D01E69FF63}"/>
              </a:ext>
            </a:extLst>
          </p:cNvPr>
          <p:cNvCxnSpPr/>
          <p:nvPr/>
        </p:nvCxnSpPr>
        <p:spPr>
          <a:xfrm>
            <a:off x="1186450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2" name="Rectangle 4081">
            <a:extLst>
              <a:ext uri="{FF2B5EF4-FFF2-40B4-BE49-F238E27FC236}">
                <a16:creationId xmlns:a16="http://schemas.microsoft.com/office/drawing/2014/main" id="{6833B712-F7AB-4FF9-86EB-EE25A5AF911A}"/>
              </a:ext>
            </a:extLst>
          </p:cNvPr>
          <p:cNvSpPr/>
          <p:nvPr/>
        </p:nvSpPr>
        <p:spPr>
          <a:xfrm>
            <a:off x="1402474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83" name="Straight Connector 4082">
            <a:extLst>
              <a:ext uri="{FF2B5EF4-FFF2-40B4-BE49-F238E27FC236}">
                <a16:creationId xmlns:a16="http://schemas.microsoft.com/office/drawing/2014/main" id="{129A18F1-2A46-4467-BFA6-B846198B5525}"/>
              </a:ext>
            </a:extLst>
          </p:cNvPr>
          <p:cNvCxnSpPr/>
          <p:nvPr/>
        </p:nvCxnSpPr>
        <p:spPr>
          <a:xfrm>
            <a:off x="1474482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4" name="Straight Connector 4083">
            <a:extLst>
              <a:ext uri="{FF2B5EF4-FFF2-40B4-BE49-F238E27FC236}">
                <a16:creationId xmlns:a16="http://schemas.microsoft.com/office/drawing/2014/main" id="{DB661C4D-4701-45FD-AF3F-758CB267E93D}"/>
              </a:ext>
            </a:extLst>
          </p:cNvPr>
          <p:cNvCxnSpPr/>
          <p:nvPr/>
        </p:nvCxnSpPr>
        <p:spPr>
          <a:xfrm>
            <a:off x="1402474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5" name="Rectangle 4084">
            <a:extLst>
              <a:ext uri="{FF2B5EF4-FFF2-40B4-BE49-F238E27FC236}">
                <a16:creationId xmlns:a16="http://schemas.microsoft.com/office/drawing/2014/main" id="{A866247B-695B-42B9-AA0D-E5E2CA21C09C}"/>
              </a:ext>
            </a:extLst>
          </p:cNvPr>
          <p:cNvSpPr/>
          <p:nvPr/>
        </p:nvSpPr>
        <p:spPr>
          <a:xfrm>
            <a:off x="1618498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86" name="Straight Connector 4085">
            <a:extLst>
              <a:ext uri="{FF2B5EF4-FFF2-40B4-BE49-F238E27FC236}">
                <a16:creationId xmlns:a16="http://schemas.microsoft.com/office/drawing/2014/main" id="{14FE4933-8F16-4B23-87C9-B6E4B732BFBD}"/>
              </a:ext>
            </a:extLst>
          </p:cNvPr>
          <p:cNvCxnSpPr/>
          <p:nvPr/>
        </p:nvCxnSpPr>
        <p:spPr>
          <a:xfrm>
            <a:off x="1690506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7" name="Straight Connector 4086">
            <a:extLst>
              <a:ext uri="{FF2B5EF4-FFF2-40B4-BE49-F238E27FC236}">
                <a16:creationId xmlns:a16="http://schemas.microsoft.com/office/drawing/2014/main" id="{DEC000DF-DF4C-414F-B8D4-A314435DDA47}"/>
              </a:ext>
            </a:extLst>
          </p:cNvPr>
          <p:cNvCxnSpPr/>
          <p:nvPr/>
        </p:nvCxnSpPr>
        <p:spPr>
          <a:xfrm>
            <a:off x="1618498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8" name="Rectangle 4087">
            <a:extLst>
              <a:ext uri="{FF2B5EF4-FFF2-40B4-BE49-F238E27FC236}">
                <a16:creationId xmlns:a16="http://schemas.microsoft.com/office/drawing/2014/main" id="{3EBC8B32-1797-4DF4-A4DC-FDFA613A1FCF}"/>
              </a:ext>
            </a:extLst>
          </p:cNvPr>
          <p:cNvSpPr/>
          <p:nvPr/>
        </p:nvSpPr>
        <p:spPr>
          <a:xfrm>
            <a:off x="1834522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89" name="Straight Connector 4088">
            <a:extLst>
              <a:ext uri="{FF2B5EF4-FFF2-40B4-BE49-F238E27FC236}">
                <a16:creationId xmlns:a16="http://schemas.microsoft.com/office/drawing/2014/main" id="{F675DD78-141A-4735-87E3-C3C1DE19130E}"/>
              </a:ext>
            </a:extLst>
          </p:cNvPr>
          <p:cNvCxnSpPr/>
          <p:nvPr/>
        </p:nvCxnSpPr>
        <p:spPr>
          <a:xfrm>
            <a:off x="1906530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0" name="Straight Connector 4089">
            <a:extLst>
              <a:ext uri="{FF2B5EF4-FFF2-40B4-BE49-F238E27FC236}">
                <a16:creationId xmlns:a16="http://schemas.microsoft.com/office/drawing/2014/main" id="{63B239FE-2067-4A0A-AD2A-87BDBFB6B048}"/>
              </a:ext>
            </a:extLst>
          </p:cNvPr>
          <p:cNvCxnSpPr/>
          <p:nvPr/>
        </p:nvCxnSpPr>
        <p:spPr>
          <a:xfrm>
            <a:off x="1834522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1" name="Rectangle 4090">
            <a:extLst>
              <a:ext uri="{FF2B5EF4-FFF2-40B4-BE49-F238E27FC236}">
                <a16:creationId xmlns:a16="http://schemas.microsoft.com/office/drawing/2014/main" id="{B8B3FA18-CF9E-4147-AEC9-2FB2E105570E}"/>
              </a:ext>
            </a:extLst>
          </p:cNvPr>
          <p:cNvSpPr/>
          <p:nvPr/>
        </p:nvSpPr>
        <p:spPr>
          <a:xfrm>
            <a:off x="2050546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92" name="Straight Connector 4091">
            <a:extLst>
              <a:ext uri="{FF2B5EF4-FFF2-40B4-BE49-F238E27FC236}">
                <a16:creationId xmlns:a16="http://schemas.microsoft.com/office/drawing/2014/main" id="{6398A065-2149-4165-8CBC-D4ACDDA34375}"/>
              </a:ext>
            </a:extLst>
          </p:cNvPr>
          <p:cNvCxnSpPr/>
          <p:nvPr/>
        </p:nvCxnSpPr>
        <p:spPr>
          <a:xfrm>
            <a:off x="2122554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3" name="Straight Connector 4092">
            <a:extLst>
              <a:ext uri="{FF2B5EF4-FFF2-40B4-BE49-F238E27FC236}">
                <a16:creationId xmlns:a16="http://schemas.microsoft.com/office/drawing/2014/main" id="{0ED172F6-C7D2-4F11-B994-718AD6527215}"/>
              </a:ext>
            </a:extLst>
          </p:cNvPr>
          <p:cNvCxnSpPr/>
          <p:nvPr/>
        </p:nvCxnSpPr>
        <p:spPr>
          <a:xfrm>
            <a:off x="2050546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4" name="Rectangle 4093">
            <a:extLst>
              <a:ext uri="{FF2B5EF4-FFF2-40B4-BE49-F238E27FC236}">
                <a16:creationId xmlns:a16="http://schemas.microsoft.com/office/drawing/2014/main" id="{20BD157A-A9F2-4256-A042-F37FCC68FD3D}"/>
              </a:ext>
            </a:extLst>
          </p:cNvPr>
          <p:cNvSpPr/>
          <p:nvPr/>
        </p:nvSpPr>
        <p:spPr>
          <a:xfrm>
            <a:off x="2266570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95" name="Straight Connector 4094">
            <a:extLst>
              <a:ext uri="{FF2B5EF4-FFF2-40B4-BE49-F238E27FC236}">
                <a16:creationId xmlns:a16="http://schemas.microsoft.com/office/drawing/2014/main" id="{00C809B5-1120-48C5-820E-FB1D0326E82F}"/>
              </a:ext>
            </a:extLst>
          </p:cNvPr>
          <p:cNvCxnSpPr/>
          <p:nvPr/>
        </p:nvCxnSpPr>
        <p:spPr>
          <a:xfrm>
            <a:off x="2338578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Connector 4095">
            <a:extLst>
              <a:ext uri="{FF2B5EF4-FFF2-40B4-BE49-F238E27FC236}">
                <a16:creationId xmlns:a16="http://schemas.microsoft.com/office/drawing/2014/main" id="{9AAF8F89-6F74-42B8-8867-B9F17EEC29D7}"/>
              </a:ext>
            </a:extLst>
          </p:cNvPr>
          <p:cNvCxnSpPr/>
          <p:nvPr/>
        </p:nvCxnSpPr>
        <p:spPr>
          <a:xfrm>
            <a:off x="2266570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0379CFF-5847-4118-AF01-2968FA99CD51}"/>
              </a:ext>
            </a:extLst>
          </p:cNvPr>
          <p:cNvGrpSpPr/>
          <p:nvPr/>
        </p:nvGrpSpPr>
        <p:grpSpPr>
          <a:xfrm>
            <a:off x="602546" y="295674"/>
            <a:ext cx="153030" cy="4285454"/>
            <a:chOff x="530538" y="295674"/>
            <a:chExt cx="153030" cy="4285454"/>
          </a:xfrm>
        </p:grpSpPr>
        <p:sp>
          <p:nvSpPr>
            <p:cNvPr id="1990" name="Rectangle 1989">
              <a:extLst>
                <a:ext uri="{FF2B5EF4-FFF2-40B4-BE49-F238E27FC236}">
                  <a16:creationId xmlns:a16="http://schemas.microsoft.com/office/drawing/2014/main" id="{34C792CF-E06C-418E-9614-B67F8EB05D95}"/>
                </a:ext>
              </a:extLst>
            </p:cNvPr>
            <p:cNvSpPr/>
            <p:nvPr/>
          </p:nvSpPr>
          <p:spPr>
            <a:xfrm>
              <a:off x="530538" y="295674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1991" name="Rectangle 1990">
              <a:extLst>
                <a:ext uri="{FF2B5EF4-FFF2-40B4-BE49-F238E27FC236}">
                  <a16:creationId xmlns:a16="http://schemas.microsoft.com/office/drawing/2014/main" id="{C5275A41-F9CE-41B4-87B7-0A4A6F5F4701}"/>
                </a:ext>
              </a:extLst>
            </p:cNvPr>
            <p:cNvSpPr/>
            <p:nvPr/>
          </p:nvSpPr>
          <p:spPr>
            <a:xfrm>
              <a:off x="538378" y="54868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1992" name="Rectangle 1991">
              <a:extLst>
                <a:ext uri="{FF2B5EF4-FFF2-40B4-BE49-F238E27FC236}">
                  <a16:creationId xmlns:a16="http://schemas.microsoft.com/office/drawing/2014/main" id="{97FBE273-FBBC-450E-A355-CBD02B93E89A}"/>
                </a:ext>
              </a:extLst>
            </p:cNvPr>
            <p:cNvSpPr/>
            <p:nvPr/>
          </p:nvSpPr>
          <p:spPr>
            <a:xfrm>
              <a:off x="538378" y="764704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1993" name="Rectangle 1992">
              <a:extLst>
                <a:ext uri="{FF2B5EF4-FFF2-40B4-BE49-F238E27FC236}">
                  <a16:creationId xmlns:a16="http://schemas.microsoft.com/office/drawing/2014/main" id="{5137152C-F90E-4CE9-BC30-98CB30A50054}"/>
                </a:ext>
              </a:extLst>
            </p:cNvPr>
            <p:cNvSpPr/>
            <p:nvPr/>
          </p:nvSpPr>
          <p:spPr>
            <a:xfrm>
              <a:off x="538378" y="980728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1994" name="Rectangle 1993">
              <a:extLst>
                <a:ext uri="{FF2B5EF4-FFF2-40B4-BE49-F238E27FC236}">
                  <a16:creationId xmlns:a16="http://schemas.microsoft.com/office/drawing/2014/main" id="{31B5F88B-81C6-4BAE-90B8-D67E8963DE34}"/>
                </a:ext>
              </a:extLst>
            </p:cNvPr>
            <p:cNvSpPr/>
            <p:nvPr/>
          </p:nvSpPr>
          <p:spPr>
            <a:xfrm>
              <a:off x="538378" y="1196752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5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1995" name="Rectangle 1994">
              <a:extLst>
                <a:ext uri="{FF2B5EF4-FFF2-40B4-BE49-F238E27FC236}">
                  <a16:creationId xmlns:a16="http://schemas.microsoft.com/office/drawing/2014/main" id="{A104FA35-F100-4D66-9B98-97CB1905397D}"/>
                </a:ext>
              </a:extLst>
            </p:cNvPr>
            <p:cNvSpPr/>
            <p:nvPr/>
          </p:nvSpPr>
          <p:spPr>
            <a:xfrm>
              <a:off x="538378" y="1412776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6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312" name="Rectangle 2311">
              <a:extLst>
                <a:ext uri="{FF2B5EF4-FFF2-40B4-BE49-F238E27FC236}">
                  <a16:creationId xmlns:a16="http://schemas.microsoft.com/office/drawing/2014/main" id="{083C0317-8D79-4423-ACE3-F227DA735CB2}"/>
                </a:ext>
              </a:extLst>
            </p:cNvPr>
            <p:cNvSpPr/>
            <p:nvPr/>
          </p:nvSpPr>
          <p:spPr>
            <a:xfrm>
              <a:off x="539552" y="162880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7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313" name="Rectangle 2312">
              <a:extLst>
                <a:ext uri="{FF2B5EF4-FFF2-40B4-BE49-F238E27FC236}">
                  <a16:creationId xmlns:a16="http://schemas.microsoft.com/office/drawing/2014/main" id="{3A860322-34D9-42F2-87AE-06BEDC75F110}"/>
                </a:ext>
              </a:extLst>
            </p:cNvPr>
            <p:cNvSpPr/>
            <p:nvPr/>
          </p:nvSpPr>
          <p:spPr>
            <a:xfrm>
              <a:off x="539552" y="1844824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8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314" name="Rectangle 2313">
              <a:extLst>
                <a:ext uri="{FF2B5EF4-FFF2-40B4-BE49-F238E27FC236}">
                  <a16:creationId xmlns:a16="http://schemas.microsoft.com/office/drawing/2014/main" id="{2B6B1556-EAEB-408D-8A1E-A4DE289FF7DD}"/>
                </a:ext>
              </a:extLst>
            </p:cNvPr>
            <p:cNvSpPr/>
            <p:nvPr/>
          </p:nvSpPr>
          <p:spPr>
            <a:xfrm>
              <a:off x="530538" y="2060848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9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524" name="Rectangle 2523">
              <a:extLst>
                <a:ext uri="{FF2B5EF4-FFF2-40B4-BE49-F238E27FC236}">
                  <a16:creationId xmlns:a16="http://schemas.microsoft.com/office/drawing/2014/main" id="{8A7D90F2-105B-4EF0-B086-65ADA7CD4415}"/>
                </a:ext>
              </a:extLst>
            </p:cNvPr>
            <p:cNvSpPr/>
            <p:nvPr/>
          </p:nvSpPr>
          <p:spPr>
            <a:xfrm>
              <a:off x="538378" y="2276872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515" name="Rectangle 3514">
              <a:extLst>
                <a:ext uri="{FF2B5EF4-FFF2-40B4-BE49-F238E27FC236}">
                  <a16:creationId xmlns:a16="http://schemas.microsoft.com/office/drawing/2014/main" id="{407F7472-B6F0-409C-B76E-7C486A5AD0A9}"/>
                </a:ext>
              </a:extLst>
            </p:cNvPr>
            <p:cNvSpPr/>
            <p:nvPr/>
          </p:nvSpPr>
          <p:spPr>
            <a:xfrm>
              <a:off x="530538" y="2455914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587" name="Rectangle 3586">
              <a:extLst>
                <a:ext uri="{FF2B5EF4-FFF2-40B4-BE49-F238E27FC236}">
                  <a16:creationId xmlns:a16="http://schemas.microsoft.com/office/drawing/2014/main" id="{8E5D5A9E-CC5B-4E8A-B3EC-6342B769D956}"/>
                </a:ext>
              </a:extLst>
            </p:cNvPr>
            <p:cNvSpPr/>
            <p:nvPr/>
          </p:nvSpPr>
          <p:spPr>
            <a:xfrm>
              <a:off x="538378" y="270892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588" name="Rectangle 3587">
              <a:extLst>
                <a:ext uri="{FF2B5EF4-FFF2-40B4-BE49-F238E27FC236}">
                  <a16:creationId xmlns:a16="http://schemas.microsoft.com/office/drawing/2014/main" id="{AD0B9333-BE13-41AB-9F3D-0FC9C3268AFA}"/>
                </a:ext>
              </a:extLst>
            </p:cNvPr>
            <p:cNvSpPr/>
            <p:nvPr/>
          </p:nvSpPr>
          <p:spPr>
            <a:xfrm>
              <a:off x="538378" y="2924944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772" name="Rectangle 3771">
              <a:extLst>
                <a:ext uri="{FF2B5EF4-FFF2-40B4-BE49-F238E27FC236}">
                  <a16:creationId xmlns:a16="http://schemas.microsoft.com/office/drawing/2014/main" id="{EB27D1EB-EC65-4911-B073-BB47637B83B0}"/>
                </a:ext>
              </a:extLst>
            </p:cNvPr>
            <p:cNvSpPr/>
            <p:nvPr/>
          </p:nvSpPr>
          <p:spPr>
            <a:xfrm>
              <a:off x="538378" y="3140968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773" name="Rectangle 3772">
              <a:extLst>
                <a:ext uri="{FF2B5EF4-FFF2-40B4-BE49-F238E27FC236}">
                  <a16:creationId xmlns:a16="http://schemas.microsoft.com/office/drawing/2014/main" id="{47B13398-5EFC-4DFD-BB03-863BC383567E}"/>
                </a:ext>
              </a:extLst>
            </p:cNvPr>
            <p:cNvSpPr/>
            <p:nvPr/>
          </p:nvSpPr>
          <p:spPr>
            <a:xfrm>
              <a:off x="538378" y="3356992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5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774" name="Rectangle 3773">
              <a:extLst>
                <a:ext uri="{FF2B5EF4-FFF2-40B4-BE49-F238E27FC236}">
                  <a16:creationId xmlns:a16="http://schemas.microsoft.com/office/drawing/2014/main" id="{BAC3BAD7-D535-4C39-BCE1-2DE6B2D45440}"/>
                </a:ext>
              </a:extLst>
            </p:cNvPr>
            <p:cNvSpPr/>
            <p:nvPr/>
          </p:nvSpPr>
          <p:spPr>
            <a:xfrm>
              <a:off x="538378" y="3573016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6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959" name="Rectangle 3958">
              <a:extLst>
                <a:ext uri="{FF2B5EF4-FFF2-40B4-BE49-F238E27FC236}">
                  <a16:creationId xmlns:a16="http://schemas.microsoft.com/office/drawing/2014/main" id="{B0889FAD-6D48-45D4-8D1B-E05585987E4E}"/>
                </a:ext>
              </a:extLst>
            </p:cNvPr>
            <p:cNvSpPr/>
            <p:nvPr/>
          </p:nvSpPr>
          <p:spPr>
            <a:xfrm>
              <a:off x="539552" y="37890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7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960" name="Rectangle 3959">
              <a:extLst>
                <a:ext uri="{FF2B5EF4-FFF2-40B4-BE49-F238E27FC236}">
                  <a16:creationId xmlns:a16="http://schemas.microsoft.com/office/drawing/2014/main" id="{37F23C85-5956-4D2E-A247-7E757A3FA1A0}"/>
                </a:ext>
              </a:extLst>
            </p:cNvPr>
            <p:cNvSpPr/>
            <p:nvPr/>
          </p:nvSpPr>
          <p:spPr>
            <a:xfrm>
              <a:off x="539552" y="4005064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8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961" name="Rectangle 3960">
              <a:extLst>
                <a:ext uri="{FF2B5EF4-FFF2-40B4-BE49-F238E27FC236}">
                  <a16:creationId xmlns:a16="http://schemas.microsoft.com/office/drawing/2014/main" id="{94940A0B-CB12-4BC6-B512-674FD2854BF9}"/>
                </a:ext>
              </a:extLst>
            </p:cNvPr>
            <p:cNvSpPr/>
            <p:nvPr/>
          </p:nvSpPr>
          <p:spPr>
            <a:xfrm>
              <a:off x="530538" y="4221088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9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4097" name="Rectangle 4096">
              <a:extLst>
                <a:ext uri="{FF2B5EF4-FFF2-40B4-BE49-F238E27FC236}">
                  <a16:creationId xmlns:a16="http://schemas.microsoft.com/office/drawing/2014/main" id="{FDB06453-2804-4D90-B905-FA6B06E25810}"/>
                </a:ext>
              </a:extLst>
            </p:cNvPr>
            <p:cNvSpPr/>
            <p:nvPr/>
          </p:nvSpPr>
          <p:spPr>
            <a:xfrm>
              <a:off x="538378" y="4437112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98" name="Rectangle 4097">
            <a:extLst>
              <a:ext uri="{FF2B5EF4-FFF2-40B4-BE49-F238E27FC236}">
                <a16:creationId xmlns:a16="http://schemas.microsoft.com/office/drawing/2014/main" id="{A4B45C40-8C2E-4B8B-913E-F5BEA759371B}"/>
              </a:ext>
            </a:extLst>
          </p:cNvPr>
          <p:cNvSpPr/>
          <p:nvPr/>
        </p:nvSpPr>
        <p:spPr>
          <a:xfrm>
            <a:off x="2482594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99" name="Straight Connector 4098">
            <a:extLst>
              <a:ext uri="{FF2B5EF4-FFF2-40B4-BE49-F238E27FC236}">
                <a16:creationId xmlns:a16="http://schemas.microsoft.com/office/drawing/2014/main" id="{B1E94C9A-77D5-43EA-A1B8-1D8B6D72852A}"/>
              </a:ext>
            </a:extLst>
          </p:cNvPr>
          <p:cNvCxnSpPr/>
          <p:nvPr/>
        </p:nvCxnSpPr>
        <p:spPr>
          <a:xfrm>
            <a:off x="2554602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Straight Connector 4099">
            <a:extLst>
              <a:ext uri="{FF2B5EF4-FFF2-40B4-BE49-F238E27FC236}">
                <a16:creationId xmlns:a16="http://schemas.microsoft.com/office/drawing/2014/main" id="{74816F87-35DD-4822-88AB-AC40D2A8156A}"/>
              </a:ext>
            </a:extLst>
          </p:cNvPr>
          <p:cNvCxnSpPr/>
          <p:nvPr/>
        </p:nvCxnSpPr>
        <p:spPr>
          <a:xfrm>
            <a:off x="2482594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Rectangle 4100">
            <a:extLst>
              <a:ext uri="{FF2B5EF4-FFF2-40B4-BE49-F238E27FC236}">
                <a16:creationId xmlns:a16="http://schemas.microsoft.com/office/drawing/2014/main" id="{815D1389-710B-4E22-B25E-1F4CF3208558}"/>
              </a:ext>
            </a:extLst>
          </p:cNvPr>
          <p:cNvSpPr/>
          <p:nvPr/>
        </p:nvSpPr>
        <p:spPr>
          <a:xfrm>
            <a:off x="2698618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102" name="Straight Connector 4101">
            <a:extLst>
              <a:ext uri="{FF2B5EF4-FFF2-40B4-BE49-F238E27FC236}">
                <a16:creationId xmlns:a16="http://schemas.microsoft.com/office/drawing/2014/main" id="{516A4131-35A5-4933-A95F-B61654C0982C}"/>
              </a:ext>
            </a:extLst>
          </p:cNvPr>
          <p:cNvCxnSpPr/>
          <p:nvPr/>
        </p:nvCxnSpPr>
        <p:spPr>
          <a:xfrm>
            <a:off x="2770626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E1C9A290-C465-4BFE-AA96-513C73D0DCB6}"/>
              </a:ext>
            </a:extLst>
          </p:cNvPr>
          <p:cNvCxnSpPr/>
          <p:nvPr/>
        </p:nvCxnSpPr>
        <p:spPr>
          <a:xfrm>
            <a:off x="2698618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02906D78-7FDC-4EFF-A76E-FAC7AE1B6648}"/>
              </a:ext>
            </a:extLst>
          </p:cNvPr>
          <p:cNvSpPr/>
          <p:nvPr/>
        </p:nvSpPr>
        <p:spPr>
          <a:xfrm>
            <a:off x="2914642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700F2DA4-E861-4BB6-9EC8-29E0EF52201A}"/>
              </a:ext>
            </a:extLst>
          </p:cNvPr>
          <p:cNvCxnSpPr/>
          <p:nvPr/>
        </p:nvCxnSpPr>
        <p:spPr>
          <a:xfrm>
            <a:off x="2986650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Straight Connector 4105">
            <a:extLst>
              <a:ext uri="{FF2B5EF4-FFF2-40B4-BE49-F238E27FC236}">
                <a16:creationId xmlns:a16="http://schemas.microsoft.com/office/drawing/2014/main" id="{939AD60D-265E-4127-9B00-87D0E586695D}"/>
              </a:ext>
            </a:extLst>
          </p:cNvPr>
          <p:cNvCxnSpPr/>
          <p:nvPr/>
        </p:nvCxnSpPr>
        <p:spPr>
          <a:xfrm>
            <a:off x="2914642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14D293A-8649-4388-A36C-6BC080422536}"/>
              </a:ext>
            </a:extLst>
          </p:cNvPr>
          <p:cNvSpPr/>
          <p:nvPr/>
        </p:nvSpPr>
        <p:spPr>
          <a:xfrm>
            <a:off x="3130666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108" name="Straight Connector 4107">
            <a:extLst>
              <a:ext uri="{FF2B5EF4-FFF2-40B4-BE49-F238E27FC236}">
                <a16:creationId xmlns:a16="http://schemas.microsoft.com/office/drawing/2014/main" id="{1A1702A9-A414-4648-AB71-D515F85D8101}"/>
              </a:ext>
            </a:extLst>
          </p:cNvPr>
          <p:cNvCxnSpPr/>
          <p:nvPr/>
        </p:nvCxnSpPr>
        <p:spPr>
          <a:xfrm>
            <a:off x="3202674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BF351C86-BCD3-4B11-B5C4-C56D6C50A65A}"/>
              </a:ext>
            </a:extLst>
          </p:cNvPr>
          <p:cNvCxnSpPr/>
          <p:nvPr/>
        </p:nvCxnSpPr>
        <p:spPr>
          <a:xfrm>
            <a:off x="3130666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611DADA0-F069-4B2D-820A-AA600D9BA767}"/>
              </a:ext>
            </a:extLst>
          </p:cNvPr>
          <p:cNvSpPr/>
          <p:nvPr/>
        </p:nvSpPr>
        <p:spPr>
          <a:xfrm>
            <a:off x="3346690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E662190C-EDCC-4FF7-B97B-3A218047EA12}"/>
              </a:ext>
            </a:extLst>
          </p:cNvPr>
          <p:cNvCxnSpPr/>
          <p:nvPr/>
        </p:nvCxnSpPr>
        <p:spPr>
          <a:xfrm>
            <a:off x="3418698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9F738F6F-AC82-4502-B75D-B480E7A1AC49}"/>
              </a:ext>
            </a:extLst>
          </p:cNvPr>
          <p:cNvCxnSpPr/>
          <p:nvPr/>
        </p:nvCxnSpPr>
        <p:spPr>
          <a:xfrm>
            <a:off x="3346690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B621105D-C8D2-4664-A191-CA22401E5443}"/>
              </a:ext>
            </a:extLst>
          </p:cNvPr>
          <p:cNvSpPr/>
          <p:nvPr/>
        </p:nvSpPr>
        <p:spPr>
          <a:xfrm>
            <a:off x="3562714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745BA20A-507D-4292-BCE0-4CFBA6C3F562}"/>
              </a:ext>
            </a:extLst>
          </p:cNvPr>
          <p:cNvCxnSpPr/>
          <p:nvPr/>
        </p:nvCxnSpPr>
        <p:spPr>
          <a:xfrm>
            <a:off x="3634722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01263BED-5803-4798-B9A4-037ADD90F9E9}"/>
              </a:ext>
            </a:extLst>
          </p:cNvPr>
          <p:cNvCxnSpPr/>
          <p:nvPr/>
        </p:nvCxnSpPr>
        <p:spPr>
          <a:xfrm>
            <a:off x="3562714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213415B9-A528-4A9F-945A-03365254E743}"/>
              </a:ext>
            </a:extLst>
          </p:cNvPr>
          <p:cNvSpPr/>
          <p:nvPr/>
        </p:nvSpPr>
        <p:spPr>
          <a:xfrm>
            <a:off x="3778738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117" name="Straight Connector 4116">
            <a:extLst>
              <a:ext uri="{FF2B5EF4-FFF2-40B4-BE49-F238E27FC236}">
                <a16:creationId xmlns:a16="http://schemas.microsoft.com/office/drawing/2014/main" id="{9B5AF4E9-EB92-4FC9-8408-C360D0B2FC29}"/>
              </a:ext>
            </a:extLst>
          </p:cNvPr>
          <p:cNvCxnSpPr/>
          <p:nvPr/>
        </p:nvCxnSpPr>
        <p:spPr>
          <a:xfrm>
            <a:off x="3850746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Straight Connector 4117">
            <a:extLst>
              <a:ext uri="{FF2B5EF4-FFF2-40B4-BE49-F238E27FC236}">
                <a16:creationId xmlns:a16="http://schemas.microsoft.com/office/drawing/2014/main" id="{F9FF2E1F-B709-42E6-AEF7-06471E3F3F70}"/>
              </a:ext>
            </a:extLst>
          </p:cNvPr>
          <p:cNvCxnSpPr/>
          <p:nvPr/>
        </p:nvCxnSpPr>
        <p:spPr>
          <a:xfrm>
            <a:off x="3778738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2B5617BD-E4A1-41EE-8194-2B1B2FBAC9F0}"/>
              </a:ext>
            </a:extLst>
          </p:cNvPr>
          <p:cNvSpPr/>
          <p:nvPr/>
        </p:nvSpPr>
        <p:spPr>
          <a:xfrm>
            <a:off x="3994762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120" name="Straight Connector 4119">
            <a:extLst>
              <a:ext uri="{FF2B5EF4-FFF2-40B4-BE49-F238E27FC236}">
                <a16:creationId xmlns:a16="http://schemas.microsoft.com/office/drawing/2014/main" id="{0CC9A2A0-ACE0-44FD-B830-2AEF34373CA2}"/>
              </a:ext>
            </a:extLst>
          </p:cNvPr>
          <p:cNvCxnSpPr/>
          <p:nvPr/>
        </p:nvCxnSpPr>
        <p:spPr>
          <a:xfrm>
            <a:off x="4066770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Connector 4120">
            <a:extLst>
              <a:ext uri="{FF2B5EF4-FFF2-40B4-BE49-F238E27FC236}">
                <a16:creationId xmlns:a16="http://schemas.microsoft.com/office/drawing/2014/main" id="{FF9D9FF6-1676-459F-AC68-76C00F3167B2}"/>
              </a:ext>
            </a:extLst>
          </p:cNvPr>
          <p:cNvCxnSpPr/>
          <p:nvPr/>
        </p:nvCxnSpPr>
        <p:spPr>
          <a:xfrm>
            <a:off x="3994762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8A7B9FF3-126F-453E-863B-69FB0C6AEC35}"/>
              </a:ext>
            </a:extLst>
          </p:cNvPr>
          <p:cNvSpPr/>
          <p:nvPr/>
        </p:nvSpPr>
        <p:spPr>
          <a:xfrm>
            <a:off x="4210786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123" name="Straight Connector 4122">
            <a:extLst>
              <a:ext uri="{FF2B5EF4-FFF2-40B4-BE49-F238E27FC236}">
                <a16:creationId xmlns:a16="http://schemas.microsoft.com/office/drawing/2014/main" id="{1FA02DB0-0FE5-4D8A-8C6A-EFE91B57C278}"/>
              </a:ext>
            </a:extLst>
          </p:cNvPr>
          <p:cNvCxnSpPr/>
          <p:nvPr/>
        </p:nvCxnSpPr>
        <p:spPr>
          <a:xfrm>
            <a:off x="4282794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4" name="Straight Connector 4123">
            <a:extLst>
              <a:ext uri="{FF2B5EF4-FFF2-40B4-BE49-F238E27FC236}">
                <a16:creationId xmlns:a16="http://schemas.microsoft.com/office/drawing/2014/main" id="{615347C9-BF98-4854-AC1E-645EB6E170E7}"/>
              </a:ext>
            </a:extLst>
          </p:cNvPr>
          <p:cNvCxnSpPr/>
          <p:nvPr/>
        </p:nvCxnSpPr>
        <p:spPr>
          <a:xfrm>
            <a:off x="4210786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4D0FD2DE-C010-4C38-8F74-B12BDE332925}"/>
              </a:ext>
            </a:extLst>
          </p:cNvPr>
          <p:cNvSpPr/>
          <p:nvPr/>
        </p:nvSpPr>
        <p:spPr>
          <a:xfrm>
            <a:off x="4426810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126" name="Straight Connector 4125">
            <a:extLst>
              <a:ext uri="{FF2B5EF4-FFF2-40B4-BE49-F238E27FC236}">
                <a16:creationId xmlns:a16="http://schemas.microsoft.com/office/drawing/2014/main" id="{E0CF3518-126E-407D-8562-D0149E50DB3D}"/>
              </a:ext>
            </a:extLst>
          </p:cNvPr>
          <p:cNvCxnSpPr/>
          <p:nvPr/>
        </p:nvCxnSpPr>
        <p:spPr>
          <a:xfrm>
            <a:off x="4498818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Connector 4126">
            <a:extLst>
              <a:ext uri="{FF2B5EF4-FFF2-40B4-BE49-F238E27FC236}">
                <a16:creationId xmlns:a16="http://schemas.microsoft.com/office/drawing/2014/main" id="{A004FB89-36E6-44B5-8970-2915473EF032}"/>
              </a:ext>
            </a:extLst>
          </p:cNvPr>
          <p:cNvCxnSpPr/>
          <p:nvPr/>
        </p:nvCxnSpPr>
        <p:spPr>
          <a:xfrm>
            <a:off x="4426810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6C487CD1-ECC9-4340-9E3B-2BDA29D53DD0}"/>
              </a:ext>
            </a:extLst>
          </p:cNvPr>
          <p:cNvSpPr/>
          <p:nvPr/>
        </p:nvSpPr>
        <p:spPr>
          <a:xfrm>
            <a:off x="4642834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129" name="Straight Connector 4128">
            <a:extLst>
              <a:ext uri="{FF2B5EF4-FFF2-40B4-BE49-F238E27FC236}">
                <a16:creationId xmlns:a16="http://schemas.microsoft.com/office/drawing/2014/main" id="{6AAEB102-224E-4A1C-9B14-4E64406CFBB4}"/>
              </a:ext>
            </a:extLst>
          </p:cNvPr>
          <p:cNvCxnSpPr/>
          <p:nvPr/>
        </p:nvCxnSpPr>
        <p:spPr>
          <a:xfrm>
            <a:off x="4714842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0" name="Straight Connector 4129">
            <a:extLst>
              <a:ext uri="{FF2B5EF4-FFF2-40B4-BE49-F238E27FC236}">
                <a16:creationId xmlns:a16="http://schemas.microsoft.com/office/drawing/2014/main" id="{731FB27E-1320-4CBA-943E-2D1D07E07C8D}"/>
              </a:ext>
            </a:extLst>
          </p:cNvPr>
          <p:cNvCxnSpPr/>
          <p:nvPr/>
        </p:nvCxnSpPr>
        <p:spPr>
          <a:xfrm>
            <a:off x="4642834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CE3AE89B-6203-4787-8564-A11B581E9C67}"/>
              </a:ext>
            </a:extLst>
          </p:cNvPr>
          <p:cNvSpPr/>
          <p:nvPr/>
        </p:nvSpPr>
        <p:spPr>
          <a:xfrm>
            <a:off x="4858858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132" name="Straight Connector 4131">
            <a:extLst>
              <a:ext uri="{FF2B5EF4-FFF2-40B4-BE49-F238E27FC236}">
                <a16:creationId xmlns:a16="http://schemas.microsoft.com/office/drawing/2014/main" id="{2C077B7A-3DDA-44FD-B35F-96BA93C36DEC}"/>
              </a:ext>
            </a:extLst>
          </p:cNvPr>
          <p:cNvCxnSpPr/>
          <p:nvPr/>
        </p:nvCxnSpPr>
        <p:spPr>
          <a:xfrm>
            <a:off x="4930866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Connector 4132">
            <a:extLst>
              <a:ext uri="{FF2B5EF4-FFF2-40B4-BE49-F238E27FC236}">
                <a16:creationId xmlns:a16="http://schemas.microsoft.com/office/drawing/2014/main" id="{5F92D978-11F3-4E94-BD85-C2AEA595A273}"/>
              </a:ext>
            </a:extLst>
          </p:cNvPr>
          <p:cNvCxnSpPr/>
          <p:nvPr/>
        </p:nvCxnSpPr>
        <p:spPr>
          <a:xfrm>
            <a:off x="4858858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FB23ADE7-D25C-44B2-9125-B32E56B684B4}"/>
              </a:ext>
            </a:extLst>
          </p:cNvPr>
          <p:cNvGrpSpPr/>
          <p:nvPr/>
        </p:nvGrpSpPr>
        <p:grpSpPr>
          <a:xfrm>
            <a:off x="5002874" y="332656"/>
            <a:ext cx="145190" cy="4248472"/>
            <a:chOff x="4930866" y="332656"/>
            <a:chExt cx="145190" cy="4248472"/>
          </a:xfrm>
        </p:grpSpPr>
        <p:sp>
          <p:nvSpPr>
            <p:cNvPr id="2232" name="Rectangle 2231">
              <a:extLst>
                <a:ext uri="{FF2B5EF4-FFF2-40B4-BE49-F238E27FC236}">
                  <a16:creationId xmlns:a16="http://schemas.microsoft.com/office/drawing/2014/main" id="{E5E0F5A2-590F-4E3F-8FC0-D8EC1E156C26}"/>
                </a:ext>
              </a:extLst>
            </p:cNvPr>
            <p:cNvSpPr/>
            <p:nvPr/>
          </p:nvSpPr>
          <p:spPr>
            <a:xfrm>
              <a:off x="4930866" y="332656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233" name="Rectangle 2232">
              <a:extLst>
                <a:ext uri="{FF2B5EF4-FFF2-40B4-BE49-F238E27FC236}">
                  <a16:creationId xmlns:a16="http://schemas.microsoft.com/office/drawing/2014/main" id="{22E4CD51-7B7E-44C5-9519-FCDD30E0193B}"/>
                </a:ext>
              </a:extLst>
            </p:cNvPr>
            <p:cNvSpPr/>
            <p:nvPr/>
          </p:nvSpPr>
          <p:spPr>
            <a:xfrm>
              <a:off x="4930866" y="54868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234" name="Rectangle 2233">
              <a:extLst>
                <a:ext uri="{FF2B5EF4-FFF2-40B4-BE49-F238E27FC236}">
                  <a16:creationId xmlns:a16="http://schemas.microsoft.com/office/drawing/2014/main" id="{14A1ED41-E297-4681-BFEF-15C380A95576}"/>
                </a:ext>
              </a:extLst>
            </p:cNvPr>
            <p:cNvSpPr/>
            <p:nvPr/>
          </p:nvSpPr>
          <p:spPr>
            <a:xfrm>
              <a:off x="4930866" y="764704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235" name="Rectangle 2234">
              <a:extLst>
                <a:ext uri="{FF2B5EF4-FFF2-40B4-BE49-F238E27FC236}">
                  <a16:creationId xmlns:a16="http://schemas.microsoft.com/office/drawing/2014/main" id="{6E9A2B8C-197F-4CD6-ACFA-2359E89BDE37}"/>
                </a:ext>
              </a:extLst>
            </p:cNvPr>
            <p:cNvSpPr/>
            <p:nvPr/>
          </p:nvSpPr>
          <p:spPr>
            <a:xfrm>
              <a:off x="4930866" y="980728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236" name="Rectangle 2235">
              <a:extLst>
                <a:ext uri="{FF2B5EF4-FFF2-40B4-BE49-F238E27FC236}">
                  <a16:creationId xmlns:a16="http://schemas.microsoft.com/office/drawing/2014/main" id="{A3187863-BD8D-4AE7-998C-E3CEB24E2E94}"/>
                </a:ext>
              </a:extLst>
            </p:cNvPr>
            <p:cNvSpPr/>
            <p:nvPr/>
          </p:nvSpPr>
          <p:spPr>
            <a:xfrm>
              <a:off x="4930866" y="1196752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5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237" name="Rectangle 2236">
              <a:extLst>
                <a:ext uri="{FF2B5EF4-FFF2-40B4-BE49-F238E27FC236}">
                  <a16:creationId xmlns:a16="http://schemas.microsoft.com/office/drawing/2014/main" id="{0FE2A1B5-EAE8-419D-82ED-9586211F7673}"/>
                </a:ext>
              </a:extLst>
            </p:cNvPr>
            <p:cNvSpPr/>
            <p:nvPr/>
          </p:nvSpPr>
          <p:spPr>
            <a:xfrm>
              <a:off x="4930866" y="1412776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6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423" name="Rectangle 2422">
              <a:extLst>
                <a:ext uri="{FF2B5EF4-FFF2-40B4-BE49-F238E27FC236}">
                  <a16:creationId xmlns:a16="http://schemas.microsoft.com/office/drawing/2014/main" id="{73A47DC2-6D40-4ABE-A492-137535543309}"/>
                </a:ext>
              </a:extLst>
            </p:cNvPr>
            <p:cNvSpPr/>
            <p:nvPr/>
          </p:nvSpPr>
          <p:spPr>
            <a:xfrm>
              <a:off x="4932040" y="162880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7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424" name="Rectangle 2423">
              <a:extLst>
                <a:ext uri="{FF2B5EF4-FFF2-40B4-BE49-F238E27FC236}">
                  <a16:creationId xmlns:a16="http://schemas.microsoft.com/office/drawing/2014/main" id="{3D2BD6F5-EDED-426F-AD0B-4EB90E254C6B}"/>
                </a:ext>
              </a:extLst>
            </p:cNvPr>
            <p:cNvSpPr/>
            <p:nvPr/>
          </p:nvSpPr>
          <p:spPr>
            <a:xfrm>
              <a:off x="4932040" y="1844824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8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425" name="Rectangle 2424">
              <a:extLst>
                <a:ext uri="{FF2B5EF4-FFF2-40B4-BE49-F238E27FC236}">
                  <a16:creationId xmlns:a16="http://schemas.microsoft.com/office/drawing/2014/main" id="{95E19A1A-E0A8-47F8-919D-1F36C8957117}"/>
                </a:ext>
              </a:extLst>
            </p:cNvPr>
            <p:cNvSpPr/>
            <p:nvPr/>
          </p:nvSpPr>
          <p:spPr>
            <a:xfrm>
              <a:off x="4932040" y="2060848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9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2683" name="Rectangle 2682">
              <a:extLst>
                <a:ext uri="{FF2B5EF4-FFF2-40B4-BE49-F238E27FC236}">
                  <a16:creationId xmlns:a16="http://schemas.microsoft.com/office/drawing/2014/main" id="{EA62FAB2-C7ED-4BB6-B016-4F3B57553D96}"/>
                </a:ext>
              </a:extLst>
            </p:cNvPr>
            <p:cNvSpPr/>
            <p:nvPr/>
          </p:nvSpPr>
          <p:spPr>
            <a:xfrm>
              <a:off x="4930866" y="2276872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697" name="Rectangle 3696">
              <a:extLst>
                <a:ext uri="{FF2B5EF4-FFF2-40B4-BE49-F238E27FC236}">
                  <a16:creationId xmlns:a16="http://schemas.microsoft.com/office/drawing/2014/main" id="{F8D321CC-898D-4431-B30C-14578E9AD812}"/>
                </a:ext>
              </a:extLst>
            </p:cNvPr>
            <p:cNvSpPr/>
            <p:nvPr/>
          </p:nvSpPr>
          <p:spPr>
            <a:xfrm>
              <a:off x="4930866" y="2492896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698" name="Rectangle 3697">
              <a:extLst>
                <a:ext uri="{FF2B5EF4-FFF2-40B4-BE49-F238E27FC236}">
                  <a16:creationId xmlns:a16="http://schemas.microsoft.com/office/drawing/2014/main" id="{DC13D2F0-6B51-449C-B11D-A0EB50E5DE83}"/>
                </a:ext>
              </a:extLst>
            </p:cNvPr>
            <p:cNvSpPr/>
            <p:nvPr/>
          </p:nvSpPr>
          <p:spPr>
            <a:xfrm>
              <a:off x="4930866" y="270892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2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699" name="Rectangle 3698">
              <a:extLst>
                <a:ext uri="{FF2B5EF4-FFF2-40B4-BE49-F238E27FC236}">
                  <a16:creationId xmlns:a16="http://schemas.microsoft.com/office/drawing/2014/main" id="{D5D41D46-E76F-48E0-85BF-8E6DAB35D0D3}"/>
                </a:ext>
              </a:extLst>
            </p:cNvPr>
            <p:cNvSpPr/>
            <p:nvPr/>
          </p:nvSpPr>
          <p:spPr>
            <a:xfrm>
              <a:off x="4930866" y="2924944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883" name="Rectangle 3882">
              <a:extLst>
                <a:ext uri="{FF2B5EF4-FFF2-40B4-BE49-F238E27FC236}">
                  <a16:creationId xmlns:a16="http://schemas.microsoft.com/office/drawing/2014/main" id="{CCDA9CC2-A426-4277-9286-B47122BE0901}"/>
                </a:ext>
              </a:extLst>
            </p:cNvPr>
            <p:cNvSpPr/>
            <p:nvPr/>
          </p:nvSpPr>
          <p:spPr>
            <a:xfrm>
              <a:off x="4930866" y="3140968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4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884" name="Rectangle 3883">
              <a:extLst>
                <a:ext uri="{FF2B5EF4-FFF2-40B4-BE49-F238E27FC236}">
                  <a16:creationId xmlns:a16="http://schemas.microsoft.com/office/drawing/2014/main" id="{8BA92464-23AD-43BA-9720-493068FEAB6E}"/>
                </a:ext>
              </a:extLst>
            </p:cNvPr>
            <p:cNvSpPr/>
            <p:nvPr/>
          </p:nvSpPr>
          <p:spPr>
            <a:xfrm>
              <a:off x="4930866" y="3356992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5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3885" name="Rectangle 3884">
              <a:extLst>
                <a:ext uri="{FF2B5EF4-FFF2-40B4-BE49-F238E27FC236}">
                  <a16:creationId xmlns:a16="http://schemas.microsoft.com/office/drawing/2014/main" id="{01F81049-37A8-4312-8EAA-3D9AAAB78C52}"/>
                </a:ext>
              </a:extLst>
            </p:cNvPr>
            <p:cNvSpPr/>
            <p:nvPr/>
          </p:nvSpPr>
          <p:spPr>
            <a:xfrm>
              <a:off x="4930866" y="3573016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6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4070" name="Rectangle 4069">
              <a:extLst>
                <a:ext uri="{FF2B5EF4-FFF2-40B4-BE49-F238E27FC236}">
                  <a16:creationId xmlns:a16="http://schemas.microsoft.com/office/drawing/2014/main" id="{4E28033E-637D-4422-B5E2-5F66B7A323DA}"/>
                </a:ext>
              </a:extLst>
            </p:cNvPr>
            <p:cNvSpPr/>
            <p:nvPr/>
          </p:nvSpPr>
          <p:spPr>
            <a:xfrm>
              <a:off x="4932040" y="3789040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7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4071" name="Rectangle 4070">
              <a:extLst>
                <a:ext uri="{FF2B5EF4-FFF2-40B4-BE49-F238E27FC236}">
                  <a16:creationId xmlns:a16="http://schemas.microsoft.com/office/drawing/2014/main" id="{E37C0706-B44F-40F1-9752-4F6F57C637FE}"/>
                </a:ext>
              </a:extLst>
            </p:cNvPr>
            <p:cNvSpPr/>
            <p:nvPr/>
          </p:nvSpPr>
          <p:spPr>
            <a:xfrm>
              <a:off x="4932040" y="4005064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8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4072" name="Rectangle 4071">
              <a:extLst>
                <a:ext uri="{FF2B5EF4-FFF2-40B4-BE49-F238E27FC236}">
                  <a16:creationId xmlns:a16="http://schemas.microsoft.com/office/drawing/2014/main" id="{1C7114F0-1661-42E5-A2DC-4AF5DDEA5624}"/>
                </a:ext>
              </a:extLst>
            </p:cNvPr>
            <p:cNvSpPr/>
            <p:nvPr/>
          </p:nvSpPr>
          <p:spPr>
            <a:xfrm>
              <a:off x="4932040" y="4221088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9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  <p:sp>
          <p:nvSpPr>
            <p:cNvPr id="4134" name="Rectangle 4133">
              <a:extLst>
                <a:ext uri="{FF2B5EF4-FFF2-40B4-BE49-F238E27FC236}">
                  <a16:creationId xmlns:a16="http://schemas.microsoft.com/office/drawing/2014/main" id="{E80FD7F2-BE9A-4F62-A40C-3600AF9C5053}"/>
                </a:ext>
              </a:extLst>
            </p:cNvPr>
            <p:cNvSpPr/>
            <p:nvPr/>
          </p:nvSpPr>
          <p:spPr>
            <a:xfrm>
              <a:off x="4930866" y="4437112"/>
              <a:ext cx="144016" cy="1440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</a:t>
              </a:r>
              <a:endParaRPr lang="en-MY" sz="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576" y="404664"/>
            <a:ext cx="5112568" cy="19442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55576" y="4046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7160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360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160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7160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360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7160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160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4360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160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160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4360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160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7160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4360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160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160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360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60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160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4360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60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160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4" name="Straight Connector 33"/>
          <p:cNvCxnSpPr/>
          <p:nvPr/>
        </p:nvCxnSpPr>
        <p:spPr>
          <a:xfrm>
            <a:off x="104360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160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8762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" name="Straight Connector 36"/>
          <p:cNvCxnSpPr/>
          <p:nvPr/>
        </p:nvCxnSpPr>
        <p:spPr>
          <a:xfrm>
            <a:off x="125963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8762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8762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" name="Straight Connector 39"/>
          <p:cNvCxnSpPr/>
          <p:nvPr/>
        </p:nvCxnSpPr>
        <p:spPr>
          <a:xfrm>
            <a:off x="125963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8762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8762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" name="Straight Connector 42"/>
          <p:cNvCxnSpPr/>
          <p:nvPr/>
        </p:nvCxnSpPr>
        <p:spPr>
          <a:xfrm>
            <a:off x="125963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8762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8762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" name="Straight Connector 45"/>
          <p:cNvCxnSpPr/>
          <p:nvPr/>
        </p:nvCxnSpPr>
        <p:spPr>
          <a:xfrm>
            <a:off x="125963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8762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8762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" name="Straight Connector 48"/>
          <p:cNvCxnSpPr/>
          <p:nvPr/>
        </p:nvCxnSpPr>
        <p:spPr>
          <a:xfrm>
            <a:off x="125963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8762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8762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" name="Straight Connector 51"/>
          <p:cNvCxnSpPr/>
          <p:nvPr/>
        </p:nvCxnSpPr>
        <p:spPr>
          <a:xfrm>
            <a:off x="125963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8762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18762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" name="Straight Connector 54"/>
          <p:cNvCxnSpPr/>
          <p:nvPr/>
        </p:nvCxnSpPr>
        <p:spPr>
          <a:xfrm>
            <a:off x="125963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8762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8762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8" name="Straight Connector 57"/>
          <p:cNvCxnSpPr/>
          <p:nvPr/>
        </p:nvCxnSpPr>
        <p:spPr>
          <a:xfrm>
            <a:off x="125963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18762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40364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1" name="Straight Connector 60"/>
          <p:cNvCxnSpPr/>
          <p:nvPr/>
        </p:nvCxnSpPr>
        <p:spPr>
          <a:xfrm>
            <a:off x="147565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0364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40364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4" name="Straight Connector 63"/>
          <p:cNvCxnSpPr/>
          <p:nvPr/>
        </p:nvCxnSpPr>
        <p:spPr>
          <a:xfrm>
            <a:off x="147565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40364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0364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7" name="Straight Connector 66"/>
          <p:cNvCxnSpPr/>
          <p:nvPr/>
        </p:nvCxnSpPr>
        <p:spPr>
          <a:xfrm>
            <a:off x="147565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0364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40364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0" name="Straight Connector 69"/>
          <p:cNvCxnSpPr/>
          <p:nvPr/>
        </p:nvCxnSpPr>
        <p:spPr>
          <a:xfrm>
            <a:off x="147565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0364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40364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3" name="Straight Connector 72"/>
          <p:cNvCxnSpPr/>
          <p:nvPr/>
        </p:nvCxnSpPr>
        <p:spPr>
          <a:xfrm>
            <a:off x="1475656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403648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0364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6" name="Straight Connector 75"/>
          <p:cNvCxnSpPr/>
          <p:nvPr/>
        </p:nvCxnSpPr>
        <p:spPr>
          <a:xfrm>
            <a:off x="147565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40364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40364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9" name="Straight Connector 78"/>
          <p:cNvCxnSpPr/>
          <p:nvPr/>
        </p:nvCxnSpPr>
        <p:spPr>
          <a:xfrm>
            <a:off x="147565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0364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40364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2" name="Straight Connector 81"/>
          <p:cNvCxnSpPr/>
          <p:nvPr/>
        </p:nvCxnSpPr>
        <p:spPr>
          <a:xfrm>
            <a:off x="147565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40364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61967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5" name="Straight Connector 84"/>
          <p:cNvCxnSpPr/>
          <p:nvPr/>
        </p:nvCxnSpPr>
        <p:spPr>
          <a:xfrm>
            <a:off x="169168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61967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61967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8" name="Straight Connector 87"/>
          <p:cNvCxnSpPr/>
          <p:nvPr/>
        </p:nvCxnSpPr>
        <p:spPr>
          <a:xfrm>
            <a:off x="169168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61967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61967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1" name="Straight Connector 90"/>
          <p:cNvCxnSpPr/>
          <p:nvPr/>
        </p:nvCxnSpPr>
        <p:spPr>
          <a:xfrm>
            <a:off x="169168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61967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61967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4" name="Straight Connector 93"/>
          <p:cNvCxnSpPr/>
          <p:nvPr/>
        </p:nvCxnSpPr>
        <p:spPr>
          <a:xfrm>
            <a:off x="169168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61967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61967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7" name="Straight Connector 96"/>
          <p:cNvCxnSpPr/>
          <p:nvPr/>
        </p:nvCxnSpPr>
        <p:spPr>
          <a:xfrm>
            <a:off x="1691680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19672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61967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0" name="Straight Connector 99"/>
          <p:cNvCxnSpPr/>
          <p:nvPr/>
        </p:nvCxnSpPr>
        <p:spPr>
          <a:xfrm>
            <a:off x="169168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61967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61967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169168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1967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61967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69168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61967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83569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90770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83569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83569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90770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83569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83569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90770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83569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83569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190770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83569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83569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0770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83569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83569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0770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83569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3569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90770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83569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3569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190770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83569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205172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212372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05172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05172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212372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05172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05172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212372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05172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05172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212372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05172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05172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212372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5172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05172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212372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05172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05172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12372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05172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05172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212372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05172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26774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33975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26774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26774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233975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26774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226774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233975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26774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226774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233975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26774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226774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233975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26774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226774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233975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6774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226774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233975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6774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226774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233975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6774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248376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255577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48376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48376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255577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48376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248376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255577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48376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248376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255577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248376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48376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2555776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483768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48376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255577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48376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48376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255577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48376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248376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255577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48376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827584" y="54868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27584" y="206084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27584" y="76470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827584" y="98072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827584" y="119675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27584" y="141277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827584" y="162880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827584" y="184482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7160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18762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40364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61967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83569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05172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26774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48376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69979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277180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69979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69979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277180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69979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269979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277180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69979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269979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277180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269979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69979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" name="Straight Connector 232"/>
          <p:cNvCxnSpPr/>
          <p:nvPr/>
        </p:nvCxnSpPr>
        <p:spPr>
          <a:xfrm>
            <a:off x="2771800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699792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69979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6" name="Straight Connector 235"/>
          <p:cNvCxnSpPr/>
          <p:nvPr/>
        </p:nvCxnSpPr>
        <p:spPr>
          <a:xfrm>
            <a:off x="277180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69979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269979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9" name="Straight Connector 238"/>
          <p:cNvCxnSpPr/>
          <p:nvPr/>
        </p:nvCxnSpPr>
        <p:spPr>
          <a:xfrm>
            <a:off x="277180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269979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69979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2" name="Straight Connector 241"/>
          <p:cNvCxnSpPr/>
          <p:nvPr/>
        </p:nvCxnSpPr>
        <p:spPr>
          <a:xfrm>
            <a:off x="277180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69979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291581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298782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91581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91581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98782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91581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291581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1" name="Straight Connector 250"/>
          <p:cNvCxnSpPr/>
          <p:nvPr/>
        </p:nvCxnSpPr>
        <p:spPr>
          <a:xfrm>
            <a:off x="298782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291581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291581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8782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91581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291581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7" name="Straight Connector 256"/>
          <p:cNvCxnSpPr/>
          <p:nvPr/>
        </p:nvCxnSpPr>
        <p:spPr>
          <a:xfrm>
            <a:off x="298782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91581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291581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298782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91581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291581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298782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91581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91581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6" name="Straight Connector 265"/>
          <p:cNvCxnSpPr/>
          <p:nvPr/>
        </p:nvCxnSpPr>
        <p:spPr>
          <a:xfrm>
            <a:off x="298782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91581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angle 411"/>
          <p:cNvSpPr/>
          <p:nvPr/>
        </p:nvSpPr>
        <p:spPr>
          <a:xfrm>
            <a:off x="269979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291581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313184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1" name="Straight Connector 420"/>
          <p:cNvCxnSpPr/>
          <p:nvPr/>
        </p:nvCxnSpPr>
        <p:spPr>
          <a:xfrm>
            <a:off x="320384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313184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313184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320384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313184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313184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7" name="Straight Connector 426"/>
          <p:cNvCxnSpPr/>
          <p:nvPr/>
        </p:nvCxnSpPr>
        <p:spPr>
          <a:xfrm>
            <a:off x="320384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313184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tangle 428"/>
          <p:cNvSpPr/>
          <p:nvPr/>
        </p:nvSpPr>
        <p:spPr>
          <a:xfrm>
            <a:off x="313184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0" name="Straight Connector 429"/>
          <p:cNvCxnSpPr/>
          <p:nvPr/>
        </p:nvCxnSpPr>
        <p:spPr>
          <a:xfrm>
            <a:off x="320384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313184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tangle 431"/>
          <p:cNvSpPr/>
          <p:nvPr/>
        </p:nvSpPr>
        <p:spPr>
          <a:xfrm>
            <a:off x="313184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3" name="Straight Connector 432"/>
          <p:cNvCxnSpPr/>
          <p:nvPr/>
        </p:nvCxnSpPr>
        <p:spPr>
          <a:xfrm>
            <a:off x="320384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3184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313184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6" name="Straight Connector 435"/>
          <p:cNvCxnSpPr/>
          <p:nvPr/>
        </p:nvCxnSpPr>
        <p:spPr>
          <a:xfrm>
            <a:off x="320384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313184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/>
          <p:cNvSpPr/>
          <p:nvPr/>
        </p:nvSpPr>
        <p:spPr>
          <a:xfrm>
            <a:off x="313184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9" name="Straight Connector 438"/>
          <p:cNvCxnSpPr/>
          <p:nvPr/>
        </p:nvCxnSpPr>
        <p:spPr>
          <a:xfrm>
            <a:off x="320384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313184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/>
          <p:cNvSpPr/>
          <p:nvPr/>
        </p:nvSpPr>
        <p:spPr>
          <a:xfrm>
            <a:off x="313184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42" name="Straight Connector 441"/>
          <p:cNvCxnSpPr/>
          <p:nvPr/>
        </p:nvCxnSpPr>
        <p:spPr>
          <a:xfrm>
            <a:off x="320384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13184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/>
          <p:cNvSpPr/>
          <p:nvPr/>
        </p:nvSpPr>
        <p:spPr>
          <a:xfrm>
            <a:off x="334786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45" name="Straight Connector 444"/>
          <p:cNvCxnSpPr/>
          <p:nvPr/>
        </p:nvCxnSpPr>
        <p:spPr>
          <a:xfrm>
            <a:off x="341987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334786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334786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48" name="Straight Connector 447"/>
          <p:cNvCxnSpPr/>
          <p:nvPr/>
        </p:nvCxnSpPr>
        <p:spPr>
          <a:xfrm>
            <a:off x="341987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786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334786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51" name="Straight Connector 450"/>
          <p:cNvCxnSpPr/>
          <p:nvPr/>
        </p:nvCxnSpPr>
        <p:spPr>
          <a:xfrm>
            <a:off x="341987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334786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334786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54" name="Straight Connector 453"/>
          <p:cNvCxnSpPr/>
          <p:nvPr/>
        </p:nvCxnSpPr>
        <p:spPr>
          <a:xfrm>
            <a:off x="341987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334786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334786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57" name="Straight Connector 456"/>
          <p:cNvCxnSpPr/>
          <p:nvPr/>
        </p:nvCxnSpPr>
        <p:spPr>
          <a:xfrm>
            <a:off x="341987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334786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ectangle 458"/>
          <p:cNvSpPr/>
          <p:nvPr/>
        </p:nvSpPr>
        <p:spPr>
          <a:xfrm>
            <a:off x="334786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0" name="Straight Connector 459"/>
          <p:cNvCxnSpPr/>
          <p:nvPr/>
        </p:nvCxnSpPr>
        <p:spPr>
          <a:xfrm>
            <a:off x="341987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334786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/>
          <p:cNvSpPr/>
          <p:nvPr/>
        </p:nvSpPr>
        <p:spPr>
          <a:xfrm>
            <a:off x="334786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3" name="Straight Connector 462"/>
          <p:cNvCxnSpPr/>
          <p:nvPr/>
        </p:nvCxnSpPr>
        <p:spPr>
          <a:xfrm>
            <a:off x="341987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334786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334786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6" name="Straight Connector 465"/>
          <p:cNvCxnSpPr/>
          <p:nvPr/>
        </p:nvCxnSpPr>
        <p:spPr>
          <a:xfrm>
            <a:off x="341987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334786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/>
          <p:cNvSpPr/>
          <p:nvPr/>
        </p:nvSpPr>
        <p:spPr>
          <a:xfrm>
            <a:off x="356388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9" name="Straight Connector 468"/>
          <p:cNvCxnSpPr/>
          <p:nvPr/>
        </p:nvCxnSpPr>
        <p:spPr>
          <a:xfrm>
            <a:off x="363589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356388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/>
          <p:cNvSpPr/>
          <p:nvPr/>
        </p:nvSpPr>
        <p:spPr>
          <a:xfrm>
            <a:off x="356388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72" name="Straight Connector 471"/>
          <p:cNvCxnSpPr/>
          <p:nvPr/>
        </p:nvCxnSpPr>
        <p:spPr>
          <a:xfrm>
            <a:off x="363589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56388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356388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75" name="Straight Connector 474"/>
          <p:cNvCxnSpPr/>
          <p:nvPr/>
        </p:nvCxnSpPr>
        <p:spPr>
          <a:xfrm>
            <a:off x="363589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56388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356388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78" name="Straight Connector 477"/>
          <p:cNvCxnSpPr/>
          <p:nvPr/>
        </p:nvCxnSpPr>
        <p:spPr>
          <a:xfrm>
            <a:off x="363589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>
            <a:off x="356388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/>
          <p:cNvSpPr/>
          <p:nvPr/>
        </p:nvSpPr>
        <p:spPr>
          <a:xfrm>
            <a:off x="356388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81" name="Straight Connector 480"/>
          <p:cNvCxnSpPr/>
          <p:nvPr/>
        </p:nvCxnSpPr>
        <p:spPr>
          <a:xfrm>
            <a:off x="3635896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3563888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356388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84" name="Straight Connector 483"/>
          <p:cNvCxnSpPr/>
          <p:nvPr/>
        </p:nvCxnSpPr>
        <p:spPr>
          <a:xfrm>
            <a:off x="363589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356388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angle 485"/>
          <p:cNvSpPr/>
          <p:nvPr/>
        </p:nvSpPr>
        <p:spPr>
          <a:xfrm>
            <a:off x="356388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87" name="Straight Connector 486"/>
          <p:cNvCxnSpPr/>
          <p:nvPr/>
        </p:nvCxnSpPr>
        <p:spPr>
          <a:xfrm>
            <a:off x="363589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356388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356388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0" name="Straight Connector 489"/>
          <p:cNvCxnSpPr/>
          <p:nvPr/>
        </p:nvCxnSpPr>
        <p:spPr>
          <a:xfrm>
            <a:off x="363589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356388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377991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3" name="Straight Connector 492"/>
          <p:cNvCxnSpPr/>
          <p:nvPr/>
        </p:nvCxnSpPr>
        <p:spPr>
          <a:xfrm>
            <a:off x="385192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377991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/>
          <p:cNvSpPr/>
          <p:nvPr/>
        </p:nvSpPr>
        <p:spPr>
          <a:xfrm>
            <a:off x="377991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6" name="Straight Connector 495"/>
          <p:cNvCxnSpPr/>
          <p:nvPr/>
        </p:nvCxnSpPr>
        <p:spPr>
          <a:xfrm>
            <a:off x="385192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377991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377991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9" name="Straight Connector 498"/>
          <p:cNvCxnSpPr/>
          <p:nvPr/>
        </p:nvCxnSpPr>
        <p:spPr>
          <a:xfrm>
            <a:off x="385192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377991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Rectangle 500"/>
          <p:cNvSpPr/>
          <p:nvPr/>
        </p:nvSpPr>
        <p:spPr>
          <a:xfrm>
            <a:off x="377991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02" name="Straight Connector 501"/>
          <p:cNvCxnSpPr/>
          <p:nvPr/>
        </p:nvCxnSpPr>
        <p:spPr>
          <a:xfrm>
            <a:off x="385192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>
            <a:off x="377991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/>
          <p:cNvSpPr/>
          <p:nvPr/>
        </p:nvSpPr>
        <p:spPr>
          <a:xfrm>
            <a:off x="377991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05" name="Straight Connector 504"/>
          <p:cNvCxnSpPr/>
          <p:nvPr/>
        </p:nvCxnSpPr>
        <p:spPr>
          <a:xfrm>
            <a:off x="3851920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>
            <a:off x="3779912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377991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08" name="Straight Connector 507"/>
          <p:cNvCxnSpPr/>
          <p:nvPr/>
        </p:nvCxnSpPr>
        <p:spPr>
          <a:xfrm>
            <a:off x="385192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377991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angle 509"/>
          <p:cNvSpPr/>
          <p:nvPr/>
        </p:nvSpPr>
        <p:spPr>
          <a:xfrm>
            <a:off x="377991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11" name="Straight Connector 510"/>
          <p:cNvCxnSpPr/>
          <p:nvPr/>
        </p:nvCxnSpPr>
        <p:spPr>
          <a:xfrm>
            <a:off x="385192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377991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Rectangle 512"/>
          <p:cNvSpPr/>
          <p:nvPr/>
        </p:nvSpPr>
        <p:spPr>
          <a:xfrm>
            <a:off x="377991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14" name="Straight Connector 513"/>
          <p:cNvCxnSpPr/>
          <p:nvPr/>
        </p:nvCxnSpPr>
        <p:spPr>
          <a:xfrm>
            <a:off x="385192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>
            <a:off x="377991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angle 515"/>
          <p:cNvSpPr/>
          <p:nvPr/>
        </p:nvSpPr>
        <p:spPr>
          <a:xfrm>
            <a:off x="399593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17" name="Straight Connector 516"/>
          <p:cNvCxnSpPr/>
          <p:nvPr/>
        </p:nvCxnSpPr>
        <p:spPr>
          <a:xfrm>
            <a:off x="406794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399593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 518"/>
          <p:cNvSpPr/>
          <p:nvPr/>
        </p:nvSpPr>
        <p:spPr>
          <a:xfrm>
            <a:off x="399593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0" name="Straight Connector 519"/>
          <p:cNvCxnSpPr/>
          <p:nvPr/>
        </p:nvCxnSpPr>
        <p:spPr>
          <a:xfrm>
            <a:off x="406794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399593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tangle 521"/>
          <p:cNvSpPr/>
          <p:nvPr/>
        </p:nvSpPr>
        <p:spPr>
          <a:xfrm>
            <a:off x="399593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3" name="Straight Connector 522"/>
          <p:cNvCxnSpPr/>
          <p:nvPr/>
        </p:nvCxnSpPr>
        <p:spPr>
          <a:xfrm>
            <a:off x="406794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399593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399593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406794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399593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399593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9" name="Straight Connector 528"/>
          <p:cNvCxnSpPr/>
          <p:nvPr/>
        </p:nvCxnSpPr>
        <p:spPr>
          <a:xfrm>
            <a:off x="406794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399593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/>
          <p:cNvSpPr/>
          <p:nvPr/>
        </p:nvSpPr>
        <p:spPr>
          <a:xfrm>
            <a:off x="399593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32" name="Straight Connector 531"/>
          <p:cNvCxnSpPr/>
          <p:nvPr/>
        </p:nvCxnSpPr>
        <p:spPr>
          <a:xfrm>
            <a:off x="406794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399593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Rectangle 533"/>
          <p:cNvSpPr/>
          <p:nvPr/>
        </p:nvSpPr>
        <p:spPr>
          <a:xfrm>
            <a:off x="399593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35" name="Straight Connector 534"/>
          <p:cNvCxnSpPr/>
          <p:nvPr/>
        </p:nvCxnSpPr>
        <p:spPr>
          <a:xfrm>
            <a:off x="406794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399593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Rectangle 536"/>
          <p:cNvSpPr/>
          <p:nvPr/>
        </p:nvSpPr>
        <p:spPr>
          <a:xfrm>
            <a:off x="399593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38" name="Straight Connector 537"/>
          <p:cNvCxnSpPr/>
          <p:nvPr/>
        </p:nvCxnSpPr>
        <p:spPr>
          <a:xfrm>
            <a:off x="406794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399593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Rectangle 539"/>
          <p:cNvSpPr/>
          <p:nvPr/>
        </p:nvSpPr>
        <p:spPr>
          <a:xfrm>
            <a:off x="421196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41" name="Straight Connector 540"/>
          <p:cNvCxnSpPr/>
          <p:nvPr/>
        </p:nvCxnSpPr>
        <p:spPr>
          <a:xfrm>
            <a:off x="428396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421196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421196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44" name="Straight Connector 543"/>
          <p:cNvCxnSpPr/>
          <p:nvPr/>
        </p:nvCxnSpPr>
        <p:spPr>
          <a:xfrm>
            <a:off x="428396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421196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 545"/>
          <p:cNvSpPr/>
          <p:nvPr/>
        </p:nvSpPr>
        <p:spPr>
          <a:xfrm>
            <a:off x="421196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47" name="Straight Connector 546"/>
          <p:cNvCxnSpPr/>
          <p:nvPr/>
        </p:nvCxnSpPr>
        <p:spPr>
          <a:xfrm>
            <a:off x="428396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421196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Rectangle 548"/>
          <p:cNvSpPr/>
          <p:nvPr/>
        </p:nvSpPr>
        <p:spPr>
          <a:xfrm>
            <a:off x="421196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0" name="Straight Connector 549"/>
          <p:cNvCxnSpPr/>
          <p:nvPr/>
        </p:nvCxnSpPr>
        <p:spPr>
          <a:xfrm>
            <a:off x="428396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421196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Rectangle 551"/>
          <p:cNvSpPr/>
          <p:nvPr/>
        </p:nvSpPr>
        <p:spPr>
          <a:xfrm>
            <a:off x="421196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3" name="Straight Connector 552"/>
          <p:cNvCxnSpPr/>
          <p:nvPr/>
        </p:nvCxnSpPr>
        <p:spPr>
          <a:xfrm>
            <a:off x="428396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421196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Rectangle 554"/>
          <p:cNvSpPr/>
          <p:nvPr/>
        </p:nvSpPr>
        <p:spPr>
          <a:xfrm>
            <a:off x="421196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6" name="Straight Connector 555"/>
          <p:cNvCxnSpPr/>
          <p:nvPr/>
        </p:nvCxnSpPr>
        <p:spPr>
          <a:xfrm>
            <a:off x="428396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>
            <a:off x="421196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ectangle 557"/>
          <p:cNvSpPr/>
          <p:nvPr/>
        </p:nvSpPr>
        <p:spPr>
          <a:xfrm>
            <a:off x="421196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9" name="Straight Connector 558"/>
          <p:cNvCxnSpPr/>
          <p:nvPr/>
        </p:nvCxnSpPr>
        <p:spPr>
          <a:xfrm>
            <a:off x="428396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>
            <a:off x="421196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Rectangle 560"/>
          <p:cNvSpPr/>
          <p:nvPr/>
        </p:nvSpPr>
        <p:spPr>
          <a:xfrm>
            <a:off x="421196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62" name="Straight Connector 561"/>
          <p:cNvCxnSpPr/>
          <p:nvPr/>
        </p:nvCxnSpPr>
        <p:spPr>
          <a:xfrm>
            <a:off x="428396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421196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Rectangle 563"/>
          <p:cNvSpPr/>
          <p:nvPr/>
        </p:nvSpPr>
        <p:spPr>
          <a:xfrm>
            <a:off x="442798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449999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>
            <a:off x="442798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Rectangle 566"/>
          <p:cNvSpPr/>
          <p:nvPr/>
        </p:nvSpPr>
        <p:spPr>
          <a:xfrm>
            <a:off x="442798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68" name="Straight Connector 567"/>
          <p:cNvCxnSpPr/>
          <p:nvPr/>
        </p:nvCxnSpPr>
        <p:spPr>
          <a:xfrm>
            <a:off x="449999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>
            <a:off x="442798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tangle 569"/>
          <p:cNvSpPr/>
          <p:nvPr/>
        </p:nvSpPr>
        <p:spPr>
          <a:xfrm>
            <a:off x="442798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71" name="Straight Connector 570"/>
          <p:cNvCxnSpPr/>
          <p:nvPr/>
        </p:nvCxnSpPr>
        <p:spPr>
          <a:xfrm>
            <a:off x="449999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442798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/>
          <p:cNvSpPr/>
          <p:nvPr/>
        </p:nvSpPr>
        <p:spPr>
          <a:xfrm>
            <a:off x="442798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74" name="Straight Connector 573"/>
          <p:cNvCxnSpPr/>
          <p:nvPr/>
        </p:nvCxnSpPr>
        <p:spPr>
          <a:xfrm>
            <a:off x="449999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>
            <a:off x="442798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Rectangle 575"/>
          <p:cNvSpPr/>
          <p:nvPr/>
        </p:nvSpPr>
        <p:spPr>
          <a:xfrm>
            <a:off x="442798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77" name="Straight Connector 576"/>
          <p:cNvCxnSpPr/>
          <p:nvPr/>
        </p:nvCxnSpPr>
        <p:spPr>
          <a:xfrm>
            <a:off x="449999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442798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Rectangle 578"/>
          <p:cNvSpPr/>
          <p:nvPr/>
        </p:nvSpPr>
        <p:spPr>
          <a:xfrm>
            <a:off x="442798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80" name="Straight Connector 579"/>
          <p:cNvCxnSpPr/>
          <p:nvPr/>
        </p:nvCxnSpPr>
        <p:spPr>
          <a:xfrm>
            <a:off x="449999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442798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tangle 581"/>
          <p:cNvSpPr/>
          <p:nvPr/>
        </p:nvSpPr>
        <p:spPr>
          <a:xfrm>
            <a:off x="442798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83" name="Straight Connector 582"/>
          <p:cNvCxnSpPr/>
          <p:nvPr/>
        </p:nvCxnSpPr>
        <p:spPr>
          <a:xfrm>
            <a:off x="449999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>
            <a:off x="442798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 584"/>
          <p:cNvSpPr/>
          <p:nvPr/>
        </p:nvSpPr>
        <p:spPr>
          <a:xfrm>
            <a:off x="442798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86" name="Straight Connector 585"/>
          <p:cNvCxnSpPr/>
          <p:nvPr/>
        </p:nvCxnSpPr>
        <p:spPr>
          <a:xfrm>
            <a:off x="449999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>
            <a:off x="442798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angle 587"/>
          <p:cNvSpPr/>
          <p:nvPr/>
        </p:nvSpPr>
        <p:spPr>
          <a:xfrm>
            <a:off x="464400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89" name="Straight Connector 588"/>
          <p:cNvCxnSpPr/>
          <p:nvPr/>
        </p:nvCxnSpPr>
        <p:spPr>
          <a:xfrm>
            <a:off x="471601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>
            <a:off x="464400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Rectangle 590"/>
          <p:cNvSpPr/>
          <p:nvPr/>
        </p:nvSpPr>
        <p:spPr>
          <a:xfrm>
            <a:off x="464400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92" name="Straight Connector 591"/>
          <p:cNvCxnSpPr/>
          <p:nvPr/>
        </p:nvCxnSpPr>
        <p:spPr>
          <a:xfrm>
            <a:off x="471601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>
            <a:off x="464400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/>
          <p:cNvSpPr/>
          <p:nvPr/>
        </p:nvSpPr>
        <p:spPr>
          <a:xfrm>
            <a:off x="464400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95" name="Straight Connector 594"/>
          <p:cNvCxnSpPr/>
          <p:nvPr/>
        </p:nvCxnSpPr>
        <p:spPr>
          <a:xfrm>
            <a:off x="471601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464400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 596"/>
          <p:cNvSpPr/>
          <p:nvPr/>
        </p:nvSpPr>
        <p:spPr>
          <a:xfrm>
            <a:off x="464400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98" name="Straight Connector 597"/>
          <p:cNvCxnSpPr/>
          <p:nvPr/>
        </p:nvCxnSpPr>
        <p:spPr>
          <a:xfrm>
            <a:off x="471601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>
            <a:off x="464400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Rectangle 599"/>
          <p:cNvSpPr/>
          <p:nvPr/>
        </p:nvSpPr>
        <p:spPr>
          <a:xfrm>
            <a:off x="464400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01" name="Straight Connector 600"/>
          <p:cNvCxnSpPr/>
          <p:nvPr/>
        </p:nvCxnSpPr>
        <p:spPr>
          <a:xfrm>
            <a:off x="4716016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4644008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tangle 602"/>
          <p:cNvSpPr/>
          <p:nvPr/>
        </p:nvSpPr>
        <p:spPr>
          <a:xfrm>
            <a:off x="464400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04" name="Straight Connector 603"/>
          <p:cNvCxnSpPr/>
          <p:nvPr/>
        </p:nvCxnSpPr>
        <p:spPr>
          <a:xfrm>
            <a:off x="471601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464400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ectangle 605"/>
          <p:cNvSpPr/>
          <p:nvPr/>
        </p:nvSpPr>
        <p:spPr>
          <a:xfrm>
            <a:off x="464400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07" name="Straight Connector 606"/>
          <p:cNvCxnSpPr/>
          <p:nvPr/>
        </p:nvCxnSpPr>
        <p:spPr>
          <a:xfrm>
            <a:off x="471601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464400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Rectangle 608"/>
          <p:cNvSpPr/>
          <p:nvPr/>
        </p:nvSpPr>
        <p:spPr>
          <a:xfrm>
            <a:off x="464400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10" name="Straight Connector 609"/>
          <p:cNvCxnSpPr/>
          <p:nvPr/>
        </p:nvCxnSpPr>
        <p:spPr>
          <a:xfrm>
            <a:off x="471601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464400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313184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334786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356388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377991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6" name="Rectangle 615"/>
          <p:cNvSpPr/>
          <p:nvPr/>
        </p:nvSpPr>
        <p:spPr>
          <a:xfrm>
            <a:off x="399593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21196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8" name="Rectangle 617"/>
          <p:cNvSpPr/>
          <p:nvPr/>
        </p:nvSpPr>
        <p:spPr>
          <a:xfrm>
            <a:off x="442798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464400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486003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21" name="Straight Connector 620"/>
          <p:cNvCxnSpPr/>
          <p:nvPr/>
        </p:nvCxnSpPr>
        <p:spPr>
          <a:xfrm>
            <a:off x="493204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>
            <a:off x="486003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Rectangle 622"/>
          <p:cNvSpPr/>
          <p:nvPr/>
        </p:nvSpPr>
        <p:spPr>
          <a:xfrm>
            <a:off x="486003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24" name="Straight Connector 623"/>
          <p:cNvCxnSpPr/>
          <p:nvPr/>
        </p:nvCxnSpPr>
        <p:spPr>
          <a:xfrm>
            <a:off x="493204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/>
          <p:cNvCxnSpPr/>
          <p:nvPr/>
        </p:nvCxnSpPr>
        <p:spPr>
          <a:xfrm>
            <a:off x="486003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/>
          <p:cNvSpPr/>
          <p:nvPr/>
        </p:nvSpPr>
        <p:spPr>
          <a:xfrm>
            <a:off x="486003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27" name="Straight Connector 626"/>
          <p:cNvCxnSpPr/>
          <p:nvPr/>
        </p:nvCxnSpPr>
        <p:spPr>
          <a:xfrm>
            <a:off x="493204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486003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/>
          <p:cNvSpPr/>
          <p:nvPr/>
        </p:nvSpPr>
        <p:spPr>
          <a:xfrm>
            <a:off x="486003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30" name="Straight Connector 629"/>
          <p:cNvCxnSpPr/>
          <p:nvPr/>
        </p:nvCxnSpPr>
        <p:spPr>
          <a:xfrm>
            <a:off x="493204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>
            <a:off x="486003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Rectangle 631"/>
          <p:cNvSpPr/>
          <p:nvPr/>
        </p:nvSpPr>
        <p:spPr>
          <a:xfrm>
            <a:off x="486003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33" name="Straight Connector 632"/>
          <p:cNvCxnSpPr/>
          <p:nvPr/>
        </p:nvCxnSpPr>
        <p:spPr>
          <a:xfrm>
            <a:off x="4932040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>
            <a:off x="4860032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tangle 634"/>
          <p:cNvSpPr/>
          <p:nvPr/>
        </p:nvSpPr>
        <p:spPr>
          <a:xfrm>
            <a:off x="486003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36" name="Straight Connector 635"/>
          <p:cNvCxnSpPr/>
          <p:nvPr/>
        </p:nvCxnSpPr>
        <p:spPr>
          <a:xfrm>
            <a:off x="493204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>
            <a:off x="486003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Rectangle 637"/>
          <p:cNvSpPr/>
          <p:nvPr/>
        </p:nvSpPr>
        <p:spPr>
          <a:xfrm>
            <a:off x="486003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39" name="Straight Connector 638"/>
          <p:cNvCxnSpPr/>
          <p:nvPr/>
        </p:nvCxnSpPr>
        <p:spPr>
          <a:xfrm>
            <a:off x="493204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486003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Rectangle 640"/>
          <p:cNvSpPr/>
          <p:nvPr/>
        </p:nvSpPr>
        <p:spPr>
          <a:xfrm>
            <a:off x="486003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42" name="Straight Connector 641"/>
          <p:cNvCxnSpPr/>
          <p:nvPr/>
        </p:nvCxnSpPr>
        <p:spPr>
          <a:xfrm>
            <a:off x="493204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486003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Rectangle 643"/>
          <p:cNvSpPr/>
          <p:nvPr/>
        </p:nvSpPr>
        <p:spPr>
          <a:xfrm>
            <a:off x="507605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45" name="Straight Connector 644"/>
          <p:cNvCxnSpPr/>
          <p:nvPr/>
        </p:nvCxnSpPr>
        <p:spPr>
          <a:xfrm>
            <a:off x="514806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507605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507605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48" name="Straight Connector 647"/>
          <p:cNvCxnSpPr/>
          <p:nvPr/>
        </p:nvCxnSpPr>
        <p:spPr>
          <a:xfrm>
            <a:off x="514806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/>
          <p:cNvCxnSpPr/>
          <p:nvPr/>
        </p:nvCxnSpPr>
        <p:spPr>
          <a:xfrm>
            <a:off x="507605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Rectangle 649"/>
          <p:cNvSpPr/>
          <p:nvPr/>
        </p:nvSpPr>
        <p:spPr>
          <a:xfrm>
            <a:off x="507605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51" name="Straight Connector 650"/>
          <p:cNvCxnSpPr/>
          <p:nvPr/>
        </p:nvCxnSpPr>
        <p:spPr>
          <a:xfrm>
            <a:off x="514806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>
            <a:off x="507605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tangle 652"/>
          <p:cNvSpPr/>
          <p:nvPr/>
        </p:nvSpPr>
        <p:spPr>
          <a:xfrm>
            <a:off x="507605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54" name="Straight Connector 653"/>
          <p:cNvCxnSpPr/>
          <p:nvPr/>
        </p:nvCxnSpPr>
        <p:spPr>
          <a:xfrm>
            <a:off x="514806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>
            <a:off x="507605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Rectangle 655"/>
          <p:cNvSpPr/>
          <p:nvPr/>
        </p:nvSpPr>
        <p:spPr>
          <a:xfrm>
            <a:off x="507605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57" name="Straight Connector 656"/>
          <p:cNvCxnSpPr/>
          <p:nvPr/>
        </p:nvCxnSpPr>
        <p:spPr>
          <a:xfrm>
            <a:off x="514806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507605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/>
          <p:cNvSpPr/>
          <p:nvPr/>
        </p:nvSpPr>
        <p:spPr>
          <a:xfrm>
            <a:off x="507605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60" name="Straight Connector 659"/>
          <p:cNvCxnSpPr/>
          <p:nvPr/>
        </p:nvCxnSpPr>
        <p:spPr>
          <a:xfrm>
            <a:off x="514806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507605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ectangle 661"/>
          <p:cNvSpPr/>
          <p:nvPr/>
        </p:nvSpPr>
        <p:spPr>
          <a:xfrm>
            <a:off x="507605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63" name="Straight Connector 662"/>
          <p:cNvCxnSpPr/>
          <p:nvPr/>
        </p:nvCxnSpPr>
        <p:spPr>
          <a:xfrm>
            <a:off x="514806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>
            <a:off x="507605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Rectangle 664"/>
          <p:cNvSpPr/>
          <p:nvPr/>
        </p:nvSpPr>
        <p:spPr>
          <a:xfrm>
            <a:off x="507605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66" name="Straight Connector 665"/>
          <p:cNvCxnSpPr/>
          <p:nvPr/>
        </p:nvCxnSpPr>
        <p:spPr>
          <a:xfrm>
            <a:off x="514806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>
            <a:off x="507605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Rectangle 667"/>
          <p:cNvSpPr/>
          <p:nvPr/>
        </p:nvSpPr>
        <p:spPr>
          <a:xfrm>
            <a:off x="486003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507605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70" name="Rectangle 669"/>
          <p:cNvSpPr/>
          <p:nvPr/>
        </p:nvSpPr>
        <p:spPr>
          <a:xfrm>
            <a:off x="529208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71" name="Straight Connector 670"/>
          <p:cNvCxnSpPr/>
          <p:nvPr/>
        </p:nvCxnSpPr>
        <p:spPr>
          <a:xfrm>
            <a:off x="536408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529208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/>
          <p:cNvSpPr/>
          <p:nvPr/>
        </p:nvSpPr>
        <p:spPr>
          <a:xfrm>
            <a:off x="529208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74" name="Straight Connector 673"/>
          <p:cNvCxnSpPr/>
          <p:nvPr/>
        </p:nvCxnSpPr>
        <p:spPr>
          <a:xfrm>
            <a:off x="536408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>
            <a:off x="529208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Rectangle 675"/>
          <p:cNvSpPr/>
          <p:nvPr/>
        </p:nvSpPr>
        <p:spPr>
          <a:xfrm>
            <a:off x="529208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77" name="Straight Connector 676"/>
          <p:cNvCxnSpPr/>
          <p:nvPr/>
        </p:nvCxnSpPr>
        <p:spPr>
          <a:xfrm>
            <a:off x="536408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>
            <a:off x="529208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ectangle 678"/>
          <p:cNvSpPr/>
          <p:nvPr/>
        </p:nvSpPr>
        <p:spPr>
          <a:xfrm>
            <a:off x="529208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80" name="Straight Connector 679"/>
          <p:cNvCxnSpPr/>
          <p:nvPr/>
        </p:nvCxnSpPr>
        <p:spPr>
          <a:xfrm>
            <a:off x="536408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/>
          <p:cNvCxnSpPr/>
          <p:nvPr/>
        </p:nvCxnSpPr>
        <p:spPr>
          <a:xfrm>
            <a:off x="529208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Rectangle 681"/>
          <p:cNvSpPr/>
          <p:nvPr/>
        </p:nvSpPr>
        <p:spPr>
          <a:xfrm>
            <a:off x="529208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83" name="Straight Connector 682"/>
          <p:cNvCxnSpPr/>
          <p:nvPr/>
        </p:nvCxnSpPr>
        <p:spPr>
          <a:xfrm>
            <a:off x="536408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/>
          <p:nvPr/>
        </p:nvCxnSpPr>
        <p:spPr>
          <a:xfrm>
            <a:off x="529208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Rectangle 684"/>
          <p:cNvSpPr/>
          <p:nvPr/>
        </p:nvSpPr>
        <p:spPr>
          <a:xfrm>
            <a:off x="529208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86" name="Straight Connector 685"/>
          <p:cNvCxnSpPr/>
          <p:nvPr/>
        </p:nvCxnSpPr>
        <p:spPr>
          <a:xfrm>
            <a:off x="536408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/>
          <p:cNvCxnSpPr/>
          <p:nvPr/>
        </p:nvCxnSpPr>
        <p:spPr>
          <a:xfrm>
            <a:off x="529208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Rectangle 687"/>
          <p:cNvSpPr/>
          <p:nvPr/>
        </p:nvSpPr>
        <p:spPr>
          <a:xfrm>
            <a:off x="529208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89" name="Straight Connector 688"/>
          <p:cNvCxnSpPr/>
          <p:nvPr/>
        </p:nvCxnSpPr>
        <p:spPr>
          <a:xfrm>
            <a:off x="536408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529208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Rectangle 690"/>
          <p:cNvSpPr/>
          <p:nvPr/>
        </p:nvSpPr>
        <p:spPr>
          <a:xfrm>
            <a:off x="529208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92" name="Straight Connector 691"/>
          <p:cNvCxnSpPr/>
          <p:nvPr/>
        </p:nvCxnSpPr>
        <p:spPr>
          <a:xfrm>
            <a:off x="536408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529208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Rectangle 693"/>
          <p:cNvSpPr/>
          <p:nvPr/>
        </p:nvSpPr>
        <p:spPr>
          <a:xfrm>
            <a:off x="550810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95" name="Straight Connector 694"/>
          <p:cNvCxnSpPr/>
          <p:nvPr/>
        </p:nvCxnSpPr>
        <p:spPr>
          <a:xfrm>
            <a:off x="558011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>
            <a:off x="550810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/>
          <p:cNvSpPr/>
          <p:nvPr/>
        </p:nvSpPr>
        <p:spPr>
          <a:xfrm>
            <a:off x="550810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98" name="Straight Connector 697"/>
          <p:cNvCxnSpPr/>
          <p:nvPr/>
        </p:nvCxnSpPr>
        <p:spPr>
          <a:xfrm>
            <a:off x="558011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/>
          <p:nvPr/>
        </p:nvCxnSpPr>
        <p:spPr>
          <a:xfrm>
            <a:off x="550810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/>
          <p:cNvSpPr/>
          <p:nvPr/>
        </p:nvSpPr>
        <p:spPr>
          <a:xfrm>
            <a:off x="550810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01" name="Straight Connector 700"/>
          <p:cNvCxnSpPr/>
          <p:nvPr/>
        </p:nvCxnSpPr>
        <p:spPr>
          <a:xfrm>
            <a:off x="558011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>
            <a:off x="550810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Rectangle 702"/>
          <p:cNvSpPr/>
          <p:nvPr/>
        </p:nvSpPr>
        <p:spPr>
          <a:xfrm>
            <a:off x="550810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04" name="Straight Connector 703"/>
          <p:cNvCxnSpPr/>
          <p:nvPr/>
        </p:nvCxnSpPr>
        <p:spPr>
          <a:xfrm>
            <a:off x="558011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/>
          <p:nvPr/>
        </p:nvCxnSpPr>
        <p:spPr>
          <a:xfrm>
            <a:off x="550810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Rectangle 705"/>
          <p:cNvSpPr/>
          <p:nvPr/>
        </p:nvSpPr>
        <p:spPr>
          <a:xfrm>
            <a:off x="550810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07" name="Straight Connector 706"/>
          <p:cNvCxnSpPr/>
          <p:nvPr/>
        </p:nvCxnSpPr>
        <p:spPr>
          <a:xfrm>
            <a:off x="558011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550810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Rectangle 708"/>
          <p:cNvSpPr/>
          <p:nvPr/>
        </p:nvSpPr>
        <p:spPr>
          <a:xfrm>
            <a:off x="550810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10" name="Straight Connector 709"/>
          <p:cNvCxnSpPr/>
          <p:nvPr/>
        </p:nvCxnSpPr>
        <p:spPr>
          <a:xfrm>
            <a:off x="558011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Connector 710"/>
          <p:cNvCxnSpPr/>
          <p:nvPr/>
        </p:nvCxnSpPr>
        <p:spPr>
          <a:xfrm>
            <a:off x="550810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Rectangle 711"/>
          <p:cNvSpPr/>
          <p:nvPr/>
        </p:nvSpPr>
        <p:spPr>
          <a:xfrm>
            <a:off x="550810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13" name="Straight Connector 712"/>
          <p:cNvCxnSpPr/>
          <p:nvPr/>
        </p:nvCxnSpPr>
        <p:spPr>
          <a:xfrm>
            <a:off x="558011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550810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Rectangle 714"/>
          <p:cNvSpPr/>
          <p:nvPr/>
        </p:nvSpPr>
        <p:spPr>
          <a:xfrm>
            <a:off x="550810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16" name="Straight Connector 715"/>
          <p:cNvCxnSpPr/>
          <p:nvPr/>
        </p:nvCxnSpPr>
        <p:spPr>
          <a:xfrm>
            <a:off x="558011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>
            <a:off x="550810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Rectangle 725"/>
          <p:cNvSpPr/>
          <p:nvPr/>
        </p:nvSpPr>
        <p:spPr>
          <a:xfrm>
            <a:off x="529208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550810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5652120" y="54868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5652120" y="206084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5652120" y="76470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652120" y="98072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2" name="Rectangle 731"/>
          <p:cNvSpPr/>
          <p:nvPr/>
        </p:nvSpPr>
        <p:spPr>
          <a:xfrm>
            <a:off x="5652120" y="119675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5652120" y="141277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5652120" y="162880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652120" y="184482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6" name="Rectangle 735"/>
          <p:cNvSpPr/>
          <p:nvPr/>
        </p:nvSpPr>
        <p:spPr>
          <a:xfrm>
            <a:off x="971600" y="22048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Simple Frame C22 R8</a:t>
            </a:r>
            <a:endParaRPr lang="en-MY" sz="800" dirty="0">
              <a:solidFill>
                <a:schemeClr val="tx1"/>
              </a:solidFill>
            </a:endParaRPr>
          </a:p>
        </p:txBody>
      </p:sp>
      <p:grpSp>
        <p:nvGrpSpPr>
          <p:cNvPr id="1302" name="Group 1301"/>
          <p:cNvGrpSpPr/>
          <p:nvPr/>
        </p:nvGrpSpPr>
        <p:grpSpPr>
          <a:xfrm>
            <a:off x="611560" y="260648"/>
            <a:ext cx="144016" cy="144016"/>
            <a:chOff x="539552" y="260648"/>
            <a:chExt cx="144016" cy="144016"/>
          </a:xfrm>
        </p:grpSpPr>
        <p:cxnSp>
          <p:nvCxnSpPr>
            <p:cNvPr id="1300" name="Straight Connector 1299"/>
            <p:cNvCxnSpPr/>
            <p:nvPr/>
          </p:nvCxnSpPr>
          <p:spPr>
            <a:xfrm>
              <a:off x="611560" y="260648"/>
              <a:ext cx="0" cy="144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Straight Connector 1300"/>
            <p:cNvCxnSpPr/>
            <p:nvPr/>
          </p:nvCxnSpPr>
          <p:spPr>
            <a:xfrm>
              <a:off x="539552" y="332656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3" name="Group 1302"/>
          <p:cNvGrpSpPr/>
          <p:nvPr/>
        </p:nvGrpSpPr>
        <p:grpSpPr>
          <a:xfrm>
            <a:off x="5868144" y="260648"/>
            <a:ext cx="144016" cy="144016"/>
            <a:chOff x="539552" y="260648"/>
            <a:chExt cx="144016" cy="144016"/>
          </a:xfrm>
        </p:grpSpPr>
        <p:cxnSp>
          <p:nvCxnSpPr>
            <p:cNvPr id="1304" name="Straight Connector 1303"/>
            <p:cNvCxnSpPr/>
            <p:nvPr/>
          </p:nvCxnSpPr>
          <p:spPr>
            <a:xfrm>
              <a:off x="611560" y="260648"/>
              <a:ext cx="0" cy="144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Straight Connector 1304"/>
            <p:cNvCxnSpPr/>
            <p:nvPr/>
          </p:nvCxnSpPr>
          <p:spPr>
            <a:xfrm>
              <a:off x="539552" y="332656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6" name="Group 1305"/>
          <p:cNvGrpSpPr/>
          <p:nvPr/>
        </p:nvGrpSpPr>
        <p:grpSpPr>
          <a:xfrm>
            <a:off x="5868144" y="2348880"/>
            <a:ext cx="144016" cy="144016"/>
            <a:chOff x="539552" y="260648"/>
            <a:chExt cx="144016" cy="144016"/>
          </a:xfrm>
        </p:grpSpPr>
        <p:cxnSp>
          <p:nvCxnSpPr>
            <p:cNvPr id="1307" name="Straight Connector 1306"/>
            <p:cNvCxnSpPr/>
            <p:nvPr/>
          </p:nvCxnSpPr>
          <p:spPr>
            <a:xfrm>
              <a:off x="611560" y="260648"/>
              <a:ext cx="0" cy="144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Straight Connector 1307"/>
            <p:cNvCxnSpPr/>
            <p:nvPr/>
          </p:nvCxnSpPr>
          <p:spPr>
            <a:xfrm>
              <a:off x="539552" y="332656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9" name="Group 1308"/>
          <p:cNvGrpSpPr/>
          <p:nvPr/>
        </p:nvGrpSpPr>
        <p:grpSpPr>
          <a:xfrm>
            <a:off x="611560" y="2348880"/>
            <a:ext cx="144016" cy="144016"/>
            <a:chOff x="539552" y="260648"/>
            <a:chExt cx="144016" cy="144016"/>
          </a:xfrm>
        </p:grpSpPr>
        <p:cxnSp>
          <p:nvCxnSpPr>
            <p:cNvPr id="1310" name="Straight Connector 1309"/>
            <p:cNvCxnSpPr/>
            <p:nvPr/>
          </p:nvCxnSpPr>
          <p:spPr>
            <a:xfrm>
              <a:off x="611560" y="260648"/>
              <a:ext cx="0" cy="144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Straight Connector 1310"/>
            <p:cNvCxnSpPr/>
            <p:nvPr/>
          </p:nvCxnSpPr>
          <p:spPr>
            <a:xfrm>
              <a:off x="539552" y="332656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2" name="Oval 1311"/>
          <p:cNvSpPr/>
          <p:nvPr/>
        </p:nvSpPr>
        <p:spPr>
          <a:xfrm>
            <a:off x="827584" y="476672"/>
            <a:ext cx="72008" cy="720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13" name="Oval 1312"/>
          <p:cNvSpPr/>
          <p:nvPr/>
        </p:nvSpPr>
        <p:spPr>
          <a:xfrm>
            <a:off x="5724128" y="2204864"/>
            <a:ext cx="72008" cy="720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14" name="Oval 1313"/>
          <p:cNvSpPr/>
          <p:nvPr/>
        </p:nvSpPr>
        <p:spPr>
          <a:xfrm>
            <a:off x="5724128" y="476672"/>
            <a:ext cx="72008" cy="720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98" name="Rectangle 1297"/>
          <p:cNvSpPr/>
          <p:nvPr/>
        </p:nvSpPr>
        <p:spPr>
          <a:xfrm>
            <a:off x="755576" y="2492896"/>
            <a:ext cx="5112568" cy="19442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99" name="Straight Connector 1298"/>
          <p:cNvCxnSpPr/>
          <p:nvPr/>
        </p:nvCxnSpPr>
        <p:spPr>
          <a:xfrm flipH="1">
            <a:off x="755576" y="2492896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5" name="Rectangle 1314"/>
          <p:cNvSpPr/>
          <p:nvPr/>
        </p:nvSpPr>
        <p:spPr>
          <a:xfrm>
            <a:off x="97160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16" name="Straight Connector 1315"/>
          <p:cNvCxnSpPr/>
          <p:nvPr/>
        </p:nvCxnSpPr>
        <p:spPr>
          <a:xfrm>
            <a:off x="104360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Connector 1316"/>
          <p:cNvCxnSpPr/>
          <p:nvPr/>
        </p:nvCxnSpPr>
        <p:spPr>
          <a:xfrm>
            <a:off x="97160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/>
          <p:cNvSpPr/>
          <p:nvPr/>
        </p:nvSpPr>
        <p:spPr>
          <a:xfrm>
            <a:off x="97160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19" name="Straight Connector 1318"/>
          <p:cNvCxnSpPr/>
          <p:nvPr/>
        </p:nvCxnSpPr>
        <p:spPr>
          <a:xfrm>
            <a:off x="104360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Connector 1319"/>
          <p:cNvCxnSpPr/>
          <p:nvPr/>
        </p:nvCxnSpPr>
        <p:spPr>
          <a:xfrm>
            <a:off x="97160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" name="Rectangle 1320"/>
          <p:cNvSpPr/>
          <p:nvPr/>
        </p:nvSpPr>
        <p:spPr>
          <a:xfrm>
            <a:off x="971600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22" name="Straight Connector 1321"/>
          <p:cNvCxnSpPr/>
          <p:nvPr/>
        </p:nvCxnSpPr>
        <p:spPr>
          <a:xfrm>
            <a:off x="1043608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Connector 1322"/>
          <p:cNvCxnSpPr/>
          <p:nvPr/>
        </p:nvCxnSpPr>
        <p:spPr>
          <a:xfrm>
            <a:off x="971600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4" name="Rectangle 1323"/>
          <p:cNvSpPr/>
          <p:nvPr/>
        </p:nvSpPr>
        <p:spPr>
          <a:xfrm>
            <a:off x="971600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25" name="Straight Connector 1324"/>
          <p:cNvCxnSpPr/>
          <p:nvPr/>
        </p:nvCxnSpPr>
        <p:spPr>
          <a:xfrm>
            <a:off x="1043608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" name="Straight Connector 1325"/>
          <p:cNvCxnSpPr/>
          <p:nvPr/>
        </p:nvCxnSpPr>
        <p:spPr>
          <a:xfrm>
            <a:off x="971600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7" name="Rectangle 1326"/>
          <p:cNvSpPr/>
          <p:nvPr/>
        </p:nvSpPr>
        <p:spPr>
          <a:xfrm>
            <a:off x="971600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28" name="Straight Connector 1327"/>
          <p:cNvCxnSpPr/>
          <p:nvPr/>
        </p:nvCxnSpPr>
        <p:spPr>
          <a:xfrm>
            <a:off x="1043608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Connector 1328"/>
          <p:cNvCxnSpPr/>
          <p:nvPr/>
        </p:nvCxnSpPr>
        <p:spPr>
          <a:xfrm>
            <a:off x="971600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0" name="Rectangle 1329"/>
          <p:cNvSpPr/>
          <p:nvPr/>
        </p:nvSpPr>
        <p:spPr>
          <a:xfrm>
            <a:off x="97160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31" name="Straight Connector 1330"/>
          <p:cNvCxnSpPr/>
          <p:nvPr/>
        </p:nvCxnSpPr>
        <p:spPr>
          <a:xfrm>
            <a:off x="104360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traight Connector 1331"/>
          <p:cNvCxnSpPr/>
          <p:nvPr/>
        </p:nvCxnSpPr>
        <p:spPr>
          <a:xfrm>
            <a:off x="97160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" name="Rectangle 1332"/>
          <p:cNvSpPr/>
          <p:nvPr/>
        </p:nvSpPr>
        <p:spPr>
          <a:xfrm>
            <a:off x="97160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34" name="Straight Connector 1333"/>
          <p:cNvCxnSpPr/>
          <p:nvPr/>
        </p:nvCxnSpPr>
        <p:spPr>
          <a:xfrm>
            <a:off x="104360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Straight Connector 1334"/>
          <p:cNvCxnSpPr/>
          <p:nvPr/>
        </p:nvCxnSpPr>
        <p:spPr>
          <a:xfrm>
            <a:off x="97160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6" name="Rectangle 1335"/>
          <p:cNvSpPr/>
          <p:nvPr/>
        </p:nvSpPr>
        <p:spPr>
          <a:xfrm>
            <a:off x="971600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37" name="Straight Connector 1336"/>
          <p:cNvCxnSpPr/>
          <p:nvPr/>
        </p:nvCxnSpPr>
        <p:spPr>
          <a:xfrm>
            <a:off x="1043608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traight Connector 1337"/>
          <p:cNvCxnSpPr/>
          <p:nvPr/>
        </p:nvCxnSpPr>
        <p:spPr>
          <a:xfrm>
            <a:off x="971600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9" name="Rectangle 1338"/>
          <p:cNvSpPr/>
          <p:nvPr/>
        </p:nvSpPr>
        <p:spPr>
          <a:xfrm>
            <a:off x="118762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40" name="Straight Connector 1339"/>
          <p:cNvCxnSpPr/>
          <p:nvPr/>
        </p:nvCxnSpPr>
        <p:spPr>
          <a:xfrm>
            <a:off x="125963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traight Connector 1340"/>
          <p:cNvCxnSpPr/>
          <p:nvPr/>
        </p:nvCxnSpPr>
        <p:spPr>
          <a:xfrm>
            <a:off x="118762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2" name="Rectangle 1341"/>
          <p:cNvSpPr/>
          <p:nvPr/>
        </p:nvSpPr>
        <p:spPr>
          <a:xfrm>
            <a:off x="118762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43" name="Straight Connector 1342"/>
          <p:cNvCxnSpPr/>
          <p:nvPr/>
        </p:nvCxnSpPr>
        <p:spPr>
          <a:xfrm>
            <a:off x="125963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traight Connector 1343"/>
          <p:cNvCxnSpPr/>
          <p:nvPr/>
        </p:nvCxnSpPr>
        <p:spPr>
          <a:xfrm>
            <a:off x="118762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5" name="Rectangle 1344"/>
          <p:cNvSpPr/>
          <p:nvPr/>
        </p:nvSpPr>
        <p:spPr>
          <a:xfrm>
            <a:off x="1187624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46" name="Straight Connector 1345"/>
          <p:cNvCxnSpPr/>
          <p:nvPr/>
        </p:nvCxnSpPr>
        <p:spPr>
          <a:xfrm>
            <a:off x="1259632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7" name="Straight Connector 1346"/>
          <p:cNvCxnSpPr/>
          <p:nvPr/>
        </p:nvCxnSpPr>
        <p:spPr>
          <a:xfrm>
            <a:off x="1187624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8" name="Rectangle 1347"/>
          <p:cNvSpPr/>
          <p:nvPr/>
        </p:nvSpPr>
        <p:spPr>
          <a:xfrm>
            <a:off x="1187624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49" name="Straight Connector 1348"/>
          <p:cNvCxnSpPr/>
          <p:nvPr/>
        </p:nvCxnSpPr>
        <p:spPr>
          <a:xfrm>
            <a:off x="1259632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1349"/>
          <p:cNvCxnSpPr/>
          <p:nvPr/>
        </p:nvCxnSpPr>
        <p:spPr>
          <a:xfrm>
            <a:off x="1187624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" name="Rectangle 1350"/>
          <p:cNvSpPr/>
          <p:nvPr/>
        </p:nvSpPr>
        <p:spPr>
          <a:xfrm>
            <a:off x="1187624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52" name="Straight Connector 1351"/>
          <p:cNvCxnSpPr/>
          <p:nvPr/>
        </p:nvCxnSpPr>
        <p:spPr>
          <a:xfrm>
            <a:off x="1259632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Straight Connector 1352"/>
          <p:cNvCxnSpPr/>
          <p:nvPr/>
        </p:nvCxnSpPr>
        <p:spPr>
          <a:xfrm>
            <a:off x="1187624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4" name="Rectangle 1353"/>
          <p:cNvSpPr/>
          <p:nvPr/>
        </p:nvSpPr>
        <p:spPr>
          <a:xfrm>
            <a:off x="118762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55" name="Straight Connector 1354"/>
          <p:cNvCxnSpPr/>
          <p:nvPr/>
        </p:nvCxnSpPr>
        <p:spPr>
          <a:xfrm>
            <a:off x="125963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traight Connector 1355"/>
          <p:cNvCxnSpPr/>
          <p:nvPr/>
        </p:nvCxnSpPr>
        <p:spPr>
          <a:xfrm>
            <a:off x="118762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Rectangle 1356"/>
          <p:cNvSpPr/>
          <p:nvPr/>
        </p:nvSpPr>
        <p:spPr>
          <a:xfrm>
            <a:off x="118762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58" name="Straight Connector 1357"/>
          <p:cNvCxnSpPr/>
          <p:nvPr/>
        </p:nvCxnSpPr>
        <p:spPr>
          <a:xfrm>
            <a:off x="125963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Straight Connector 1358"/>
          <p:cNvCxnSpPr/>
          <p:nvPr/>
        </p:nvCxnSpPr>
        <p:spPr>
          <a:xfrm>
            <a:off x="118762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0" name="Rectangle 1359"/>
          <p:cNvSpPr/>
          <p:nvPr/>
        </p:nvSpPr>
        <p:spPr>
          <a:xfrm>
            <a:off x="1187624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61" name="Straight Connector 1360"/>
          <p:cNvCxnSpPr/>
          <p:nvPr/>
        </p:nvCxnSpPr>
        <p:spPr>
          <a:xfrm>
            <a:off x="1259632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Connector 1361"/>
          <p:cNvCxnSpPr/>
          <p:nvPr/>
        </p:nvCxnSpPr>
        <p:spPr>
          <a:xfrm>
            <a:off x="1187624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3" name="Rectangle 1362"/>
          <p:cNvSpPr/>
          <p:nvPr/>
        </p:nvSpPr>
        <p:spPr>
          <a:xfrm>
            <a:off x="140364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64" name="Straight Connector 1363"/>
          <p:cNvCxnSpPr/>
          <p:nvPr/>
        </p:nvCxnSpPr>
        <p:spPr>
          <a:xfrm>
            <a:off x="147565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Connector 1364"/>
          <p:cNvCxnSpPr/>
          <p:nvPr/>
        </p:nvCxnSpPr>
        <p:spPr>
          <a:xfrm>
            <a:off x="140364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6" name="Rectangle 1365"/>
          <p:cNvSpPr/>
          <p:nvPr/>
        </p:nvSpPr>
        <p:spPr>
          <a:xfrm>
            <a:off x="140364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67" name="Straight Connector 1366"/>
          <p:cNvCxnSpPr/>
          <p:nvPr/>
        </p:nvCxnSpPr>
        <p:spPr>
          <a:xfrm>
            <a:off x="147565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Connector 1367"/>
          <p:cNvCxnSpPr/>
          <p:nvPr/>
        </p:nvCxnSpPr>
        <p:spPr>
          <a:xfrm>
            <a:off x="140364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9" name="Rectangle 1368"/>
          <p:cNvSpPr/>
          <p:nvPr/>
        </p:nvSpPr>
        <p:spPr>
          <a:xfrm>
            <a:off x="1403648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70" name="Straight Connector 1369"/>
          <p:cNvCxnSpPr/>
          <p:nvPr/>
        </p:nvCxnSpPr>
        <p:spPr>
          <a:xfrm>
            <a:off x="1475656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traight Connector 1370"/>
          <p:cNvCxnSpPr/>
          <p:nvPr/>
        </p:nvCxnSpPr>
        <p:spPr>
          <a:xfrm>
            <a:off x="1403648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" name="Rectangle 1371"/>
          <p:cNvSpPr/>
          <p:nvPr/>
        </p:nvSpPr>
        <p:spPr>
          <a:xfrm>
            <a:off x="1403648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73" name="Straight Connector 1372"/>
          <p:cNvCxnSpPr/>
          <p:nvPr/>
        </p:nvCxnSpPr>
        <p:spPr>
          <a:xfrm>
            <a:off x="1475656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traight Connector 1373"/>
          <p:cNvCxnSpPr/>
          <p:nvPr/>
        </p:nvCxnSpPr>
        <p:spPr>
          <a:xfrm>
            <a:off x="1403648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5" name="Rectangle 1374"/>
          <p:cNvSpPr/>
          <p:nvPr/>
        </p:nvSpPr>
        <p:spPr>
          <a:xfrm>
            <a:off x="1403648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76" name="Straight Connector 1375"/>
          <p:cNvCxnSpPr/>
          <p:nvPr/>
        </p:nvCxnSpPr>
        <p:spPr>
          <a:xfrm>
            <a:off x="1475656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Connector 1376"/>
          <p:cNvCxnSpPr/>
          <p:nvPr/>
        </p:nvCxnSpPr>
        <p:spPr>
          <a:xfrm>
            <a:off x="1403648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8" name="Rectangle 1377"/>
          <p:cNvSpPr/>
          <p:nvPr/>
        </p:nvSpPr>
        <p:spPr>
          <a:xfrm>
            <a:off x="140364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79" name="Straight Connector 1378"/>
          <p:cNvCxnSpPr/>
          <p:nvPr/>
        </p:nvCxnSpPr>
        <p:spPr>
          <a:xfrm>
            <a:off x="147565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Straight Connector 1379"/>
          <p:cNvCxnSpPr/>
          <p:nvPr/>
        </p:nvCxnSpPr>
        <p:spPr>
          <a:xfrm>
            <a:off x="140364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1" name="Rectangle 1380"/>
          <p:cNvSpPr/>
          <p:nvPr/>
        </p:nvSpPr>
        <p:spPr>
          <a:xfrm>
            <a:off x="140364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82" name="Straight Connector 1381"/>
          <p:cNvCxnSpPr/>
          <p:nvPr/>
        </p:nvCxnSpPr>
        <p:spPr>
          <a:xfrm>
            <a:off x="147565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Straight Connector 1382"/>
          <p:cNvCxnSpPr/>
          <p:nvPr/>
        </p:nvCxnSpPr>
        <p:spPr>
          <a:xfrm>
            <a:off x="140364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4" name="Rectangle 1383"/>
          <p:cNvSpPr/>
          <p:nvPr/>
        </p:nvSpPr>
        <p:spPr>
          <a:xfrm>
            <a:off x="1403648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85" name="Straight Connector 1384"/>
          <p:cNvCxnSpPr/>
          <p:nvPr/>
        </p:nvCxnSpPr>
        <p:spPr>
          <a:xfrm>
            <a:off x="1475656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1385"/>
          <p:cNvCxnSpPr/>
          <p:nvPr/>
        </p:nvCxnSpPr>
        <p:spPr>
          <a:xfrm>
            <a:off x="1403648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7" name="Rectangle 1386"/>
          <p:cNvSpPr/>
          <p:nvPr/>
        </p:nvSpPr>
        <p:spPr>
          <a:xfrm>
            <a:off x="161967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88" name="Straight Connector 1387"/>
          <p:cNvCxnSpPr/>
          <p:nvPr/>
        </p:nvCxnSpPr>
        <p:spPr>
          <a:xfrm>
            <a:off x="169168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/>
          <p:nvPr/>
        </p:nvCxnSpPr>
        <p:spPr>
          <a:xfrm>
            <a:off x="161967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0" name="Rectangle 1389"/>
          <p:cNvSpPr/>
          <p:nvPr/>
        </p:nvSpPr>
        <p:spPr>
          <a:xfrm>
            <a:off x="161967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91" name="Straight Connector 1390"/>
          <p:cNvCxnSpPr/>
          <p:nvPr/>
        </p:nvCxnSpPr>
        <p:spPr>
          <a:xfrm>
            <a:off x="169168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/>
          <p:nvPr/>
        </p:nvCxnSpPr>
        <p:spPr>
          <a:xfrm>
            <a:off x="161967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3" name="Rectangle 1392"/>
          <p:cNvSpPr/>
          <p:nvPr/>
        </p:nvSpPr>
        <p:spPr>
          <a:xfrm>
            <a:off x="1619672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94" name="Straight Connector 1393"/>
          <p:cNvCxnSpPr/>
          <p:nvPr/>
        </p:nvCxnSpPr>
        <p:spPr>
          <a:xfrm>
            <a:off x="1691680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" name="Straight Connector 1394"/>
          <p:cNvCxnSpPr/>
          <p:nvPr/>
        </p:nvCxnSpPr>
        <p:spPr>
          <a:xfrm>
            <a:off x="1619672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6" name="Rectangle 1395"/>
          <p:cNvSpPr/>
          <p:nvPr/>
        </p:nvSpPr>
        <p:spPr>
          <a:xfrm>
            <a:off x="1619672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97" name="Straight Connector 1396"/>
          <p:cNvCxnSpPr/>
          <p:nvPr/>
        </p:nvCxnSpPr>
        <p:spPr>
          <a:xfrm>
            <a:off x="1691680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Connector 1397"/>
          <p:cNvCxnSpPr/>
          <p:nvPr/>
        </p:nvCxnSpPr>
        <p:spPr>
          <a:xfrm>
            <a:off x="1619672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9" name="Rectangle 1398"/>
          <p:cNvSpPr/>
          <p:nvPr/>
        </p:nvSpPr>
        <p:spPr>
          <a:xfrm>
            <a:off x="1619672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00" name="Straight Connector 1399"/>
          <p:cNvCxnSpPr/>
          <p:nvPr/>
        </p:nvCxnSpPr>
        <p:spPr>
          <a:xfrm>
            <a:off x="1691680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Straight Connector 1400"/>
          <p:cNvCxnSpPr/>
          <p:nvPr/>
        </p:nvCxnSpPr>
        <p:spPr>
          <a:xfrm>
            <a:off x="1619672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" name="Rectangle 1401"/>
          <p:cNvSpPr/>
          <p:nvPr/>
        </p:nvSpPr>
        <p:spPr>
          <a:xfrm>
            <a:off x="161967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03" name="Straight Connector 1402"/>
          <p:cNvCxnSpPr/>
          <p:nvPr/>
        </p:nvCxnSpPr>
        <p:spPr>
          <a:xfrm>
            <a:off x="169168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Straight Connector 1403"/>
          <p:cNvCxnSpPr/>
          <p:nvPr/>
        </p:nvCxnSpPr>
        <p:spPr>
          <a:xfrm>
            <a:off x="161967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5" name="Rectangle 1404"/>
          <p:cNvSpPr/>
          <p:nvPr/>
        </p:nvSpPr>
        <p:spPr>
          <a:xfrm>
            <a:off x="161967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06" name="Straight Connector 1405"/>
          <p:cNvCxnSpPr/>
          <p:nvPr/>
        </p:nvCxnSpPr>
        <p:spPr>
          <a:xfrm>
            <a:off x="169168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Straight Connector 1406"/>
          <p:cNvCxnSpPr/>
          <p:nvPr/>
        </p:nvCxnSpPr>
        <p:spPr>
          <a:xfrm>
            <a:off x="161967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Rectangle 1407"/>
          <p:cNvSpPr/>
          <p:nvPr/>
        </p:nvSpPr>
        <p:spPr>
          <a:xfrm>
            <a:off x="1619672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09" name="Straight Connector 1408"/>
          <p:cNvCxnSpPr/>
          <p:nvPr/>
        </p:nvCxnSpPr>
        <p:spPr>
          <a:xfrm>
            <a:off x="1691680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traight Connector 1409"/>
          <p:cNvCxnSpPr/>
          <p:nvPr/>
        </p:nvCxnSpPr>
        <p:spPr>
          <a:xfrm>
            <a:off x="1619672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1" name="Rectangle 1410"/>
          <p:cNvSpPr/>
          <p:nvPr/>
        </p:nvSpPr>
        <p:spPr>
          <a:xfrm>
            <a:off x="183569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12" name="Straight Connector 1411"/>
          <p:cNvCxnSpPr/>
          <p:nvPr/>
        </p:nvCxnSpPr>
        <p:spPr>
          <a:xfrm>
            <a:off x="190770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Straight Connector 1412"/>
          <p:cNvCxnSpPr/>
          <p:nvPr/>
        </p:nvCxnSpPr>
        <p:spPr>
          <a:xfrm>
            <a:off x="183569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4" name="Rectangle 1413"/>
          <p:cNvSpPr/>
          <p:nvPr/>
        </p:nvSpPr>
        <p:spPr>
          <a:xfrm>
            <a:off x="183569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15" name="Straight Connector 1414"/>
          <p:cNvCxnSpPr/>
          <p:nvPr/>
        </p:nvCxnSpPr>
        <p:spPr>
          <a:xfrm>
            <a:off x="190770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Straight Connector 1415"/>
          <p:cNvCxnSpPr/>
          <p:nvPr/>
        </p:nvCxnSpPr>
        <p:spPr>
          <a:xfrm>
            <a:off x="183569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" name="Rectangle 1416"/>
          <p:cNvSpPr/>
          <p:nvPr/>
        </p:nvSpPr>
        <p:spPr>
          <a:xfrm>
            <a:off x="1835696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18" name="Straight Connector 1417"/>
          <p:cNvCxnSpPr/>
          <p:nvPr/>
        </p:nvCxnSpPr>
        <p:spPr>
          <a:xfrm>
            <a:off x="1907704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Straight Connector 1418"/>
          <p:cNvCxnSpPr/>
          <p:nvPr/>
        </p:nvCxnSpPr>
        <p:spPr>
          <a:xfrm>
            <a:off x="1835696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0" name="Rectangle 1419"/>
          <p:cNvSpPr/>
          <p:nvPr/>
        </p:nvSpPr>
        <p:spPr>
          <a:xfrm>
            <a:off x="1835696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21" name="Straight Connector 1420"/>
          <p:cNvCxnSpPr/>
          <p:nvPr/>
        </p:nvCxnSpPr>
        <p:spPr>
          <a:xfrm>
            <a:off x="1907704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Straight Connector 1421"/>
          <p:cNvCxnSpPr/>
          <p:nvPr/>
        </p:nvCxnSpPr>
        <p:spPr>
          <a:xfrm>
            <a:off x="1835696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3" name="Rectangle 1422"/>
          <p:cNvSpPr/>
          <p:nvPr/>
        </p:nvSpPr>
        <p:spPr>
          <a:xfrm>
            <a:off x="1835696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24" name="Straight Connector 1423"/>
          <p:cNvCxnSpPr/>
          <p:nvPr/>
        </p:nvCxnSpPr>
        <p:spPr>
          <a:xfrm>
            <a:off x="1907704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Straight Connector 1424"/>
          <p:cNvCxnSpPr/>
          <p:nvPr/>
        </p:nvCxnSpPr>
        <p:spPr>
          <a:xfrm>
            <a:off x="1835696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6" name="Rectangle 1425"/>
          <p:cNvSpPr/>
          <p:nvPr/>
        </p:nvSpPr>
        <p:spPr>
          <a:xfrm>
            <a:off x="183569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27" name="Straight Connector 1426"/>
          <p:cNvCxnSpPr/>
          <p:nvPr/>
        </p:nvCxnSpPr>
        <p:spPr>
          <a:xfrm>
            <a:off x="190770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Straight Connector 1427"/>
          <p:cNvCxnSpPr/>
          <p:nvPr/>
        </p:nvCxnSpPr>
        <p:spPr>
          <a:xfrm>
            <a:off x="183569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9" name="Rectangle 1428"/>
          <p:cNvSpPr/>
          <p:nvPr/>
        </p:nvSpPr>
        <p:spPr>
          <a:xfrm>
            <a:off x="183569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30" name="Straight Connector 1429"/>
          <p:cNvCxnSpPr/>
          <p:nvPr/>
        </p:nvCxnSpPr>
        <p:spPr>
          <a:xfrm>
            <a:off x="190770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Straight Connector 1430"/>
          <p:cNvCxnSpPr/>
          <p:nvPr/>
        </p:nvCxnSpPr>
        <p:spPr>
          <a:xfrm>
            <a:off x="183569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2" name="Rectangle 1431"/>
          <p:cNvSpPr/>
          <p:nvPr/>
        </p:nvSpPr>
        <p:spPr>
          <a:xfrm>
            <a:off x="1835696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33" name="Straight Connector 1432"/>
          <p:cNvCxnSpPr/>
          <p:nvPr/>
        </p:nvCxnSpPr>
        <p:spPr>
          <a:xfrm>
            <a:off x="1907704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Straight Connector 1433"/>
          <p:cNvCxnSpPr/>
          <p:nvPr/>
        </p:nvCxnSpPr>
        <p:spPr>
          <a:xfrm>
            <a:off x="1835696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" name="Rectangle 1434"/>
          <p:cNvSpPr/>
          <p:nvPr/>
        </p:nvSpPr>
        <p:spPr>
          <a:xfrm>
            <a:off x="205172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36" name="Straight Connector 1435"/>
          <p:cNvCxnSpPr/>
          <p:nvPr/>
        </p:nvCxnSpPr>
        <p:spPr>
          <a:xfrm>
            <a:off x="212372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Straight Connector 1436"/>
          <p:cNvCxnSpPr/>
          <p:nvPr/>
        </p:nvCxnSpPr>
        <p:spPr>
          <a:xfrm>
            <a:off x="205172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" name="Rectangle 1437"/>
          <p:cNvSpPr/>
          <p:nvPr/>
        </p:nvSpPr>
        <p:spPr>
          <a:xfrm>
            <a:off x="205172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39" name="Straight Connector 1438"/>
          <p:cNvCxnSpPr/>
          <p:nvPr/>
        </p:nvCxnSpPr>
        <p:spPr>
          <a:xfrm>
            <a:off x="212372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Straight Connector 1439"/>
          <p:cNvCxnSpPr/>
          <p:nvPr/>
        </p:nvCxnSpPr>
        <p:spPr>
          <a:xfrm>
            <a:off x="205172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1" name="Rectangle 1440"/>
          <p:cNvSpPr/>
          <p:nvPr/>
        </p:nvSpPr>
        <p:spPr>
          <a:xfrm>
            <a:off x="2051720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42" name="Straight Connector 1441"/>
          <p:cNvCxnSpPr/>
          <p:nvPr/>
        </p:nvCxnSpPr>
        <p:spPr>
          <a:xfrm>
            <a:off x="2123728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Straight Connector 1442"/>
          <p:cNvCxnSpPr/>
          <p:nvPr/>
        </p:nvCxnSpPr>
        <p:spPr>
          <a:xfrm>
            <a:off x="2051720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" name="Rectangle 1443"/>
          <p:cNvSpPr/>
          <p:nvPr/>
        </p:nvSpPr>
        <p:spPr>
          <a:xfrm>
            <a:off x="2051720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45" name="Straight Connector 1444"/>
          <p:cNvCxnSpPr/>
          <p:nvPr/>
        </p:nvCxnSpPr>
        <p:spPr>
          <a:xfrm>
            <a:off x="2123728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Straight Connector 1445"/>
          <p:cNvCxnSpPr/>
          <p:nvPr/>
        </p:nvCxnSpPr>
        <p:spPr>
          <a:xfrm>
            <a:off x="2051720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Rectangle 1446"/>
          <p:cNvSpPr/>
          <p:nvPr/>
        </p:nvSpPr>
        <p:spPr>
          <a:xfrm>
            <a:off x="2051720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48" name="Straight Connector 1447"/>
          <p:cNvCxnSpPr/>
          <p:nvPr/>
        </p:nvCxnSpPr>
        <p:spPr>
          <a:xfrm>
            <a:off x="2123728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Straight Connector 1448"/>
          <p:cNvCxnSpPr/>
          <p:nvPr/>
        </p:nvCxnSpPr>
        <p:spPr>
          <a:xfrm>
            <a:off x="2051720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0" name="Rectangle 1449"/>
          <p:cNvSpPr/>
          <p:nvPr/>
        </p:nvSpPr>
        <p:spPr>
          <a:xfrm>
            <a:off x="205172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51" name="Straight Connector 1450"/>
          <p:cNvCxnSpPr/>
          <p:nvPr/>
        </p:nvCxnSpPr>
        <p:spPr>
          <a:xfrm>
            <a:off x="212372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Straight Connector 1451"/>
          <p:cNvCxnSpPr/>
          <p:nvPr/>
        </p:nvCxnSpPr>
        <p:spPr>
          <a:xfrm>
            <a:off x="205172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3" name="Rectangle 1452"/>
          <p:cNvSpPr/>
          <p:nvPr/>
        </p:nvSpPr>
        <p:spPr>
          <a:xfrm>
            <a:off x="205172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54" name="Straight Connector 1453"/>
          <p:cNvCxnSpPr/>
          <p:nvPr/>
        </p:nvCxnSpPr>
        <p:spPr>
          <a:xfrm>
            <a:off x="212372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Straight Connector 1454"/>
          <p:cNvCxnSpPr/>
          <p:nvPr/>
        </p:nvCxnSpPr>
        <p:spPr>
          <a:xfrm>
            <a:off x="205172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6" name="Rectangle 1455"/>
          <p:cNvSpPr/>
          <p:nvPr/>
        </p:nvSpPr>
        <p:spPr>
          <a:xfrm>
            <a:off x="2051720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57" name="Straight Connector 1456"/>
          <p:cNvCxnSpPr/>
          <p:nvPr/>
        </p:nvCxnSpPr>
        <p:spPr>
          <a:xfrm>
            <a:off x="2123728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Straight Connector 1457"/>
          <p:cNvCxnSpPr/>
          <p:nvPr/>
        </p:nvCxnSpPr>
        <p:spPr>
          <a:xfrm>
            <a:off x="2051720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Rectangle 1458"/>
          <p:cNvSpPr/>
          <p:nvPr/>
        </p:nvSpPr>
        <p:spPr>
          <a:xfrm>
            <a:off x="226774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60" name="Straight Connector 1459"/>
          <p:cNvCxnSpPr/>
          <p:nvPr/>
        </p:nvCxnSpPr>
        <p:spPr>
          <a:xfrm>
            <a:off x="233975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Straight Connector 1460"/>
          <p:cNvCxnSpPr/>
          <p:nvPr/>
        </p:nvCxnSpPr>
        <p:spPr>
          <a:xfrm>
            <a:off x="226774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2" name="Rectangle 1461"/>
          <p:cNvSpPr/>
          <p:nvPr/>
        </p:nvSpPr>
        <p:spPr>
          <a:xfrm>
            <a:off x="226774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63" name="Straight Connector 1462"/>
          <p:cNvCxnSpPr/>
          <p:nvPr/>
        </p:nvCxnSpPr>
        <p:spPr>
          <a:xfrm>
            <a:off x="233975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Straight Connector 1463"/>
          <p:cNvCxnSpPr/>
          <p:nvPr/>
        </p:nvCxnSpPr>
        <p:spPr>
          <a:xfrm>
            <a:off x="226774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5" name="Rectangle 1464"/>
          <p:cNvSpPr/>
          <p:nvPr/>
        </p:nvSpPr>
        <p:spPr>
          <a:xfrm>
            <a:off x="2267744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66" name="Straight Connector 1465"/>
          <p:cNvCxnSpPr/>
          <p:nvPr/>
        </p:nvCxnSpPr>
        <p:spPr>
          <a:xfrm>
            <a:off x="2339752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Straight Connector 1466"/>
          <p:cNvCxnSpPr/>
          <p:nvPr/>
        </p:nvCxnSpPr>
        <p:spPr>
          <a:xfrm>
            <a:off x="2267744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8" name="Rectangle 1467"/>
          <p:cNvSpPr/>
          <p:nvPr/>
        </p:nvSpPr>
        <p:spPr>
          <a:xfrm>
            <a:off x="2267744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69" name="Straight Connector 1468"/>
          <p:cNvCxnSpPr/>
          <p:nvPr/>
        </p:nvCxnSpPr>
        <p:spPr>
          <a:xfrm>
            <a:off x="2339752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Connector 1469"/>
          <p:cNvCxnSpPr/>
          <p:nvPr/>
        </p:nvCxnSpPr>
        <p:spPr>
          <a:xfrm>
            <a:off x="2267744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1" name="Rectangle 1470"/>
          <p:cNvSpPr/>
          <p:nvPr/>
        </p:nvSpPr>
        <p:spPr>
          <a:xfrm>
            <a:off x="2267744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72" name="Straight Connector 1471"/>
          <p:cNvCxnSpPr/>
          <p:nvPr/>
        </p:nvCxnSpPr>
        <p:spPr>
          <a:xfrm>
            <a:off x="2339752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Straight Connector 1472"/>
          <p:cNvCxnSpPr/>
          <p:nvPr/>
        </p:nvCxnSpPr>
        <p:spPr>
          <a:xfrm>
            <a:off x="2267744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4" name="Rectangle 1473"/>
          <p:cNvSpPr/>
          <p:nvPr/>
        </p:nvSpPr>
        <p:spPr>
          <a:xfrm>
            <a:off x="226774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75" name="Straight Connector 1474"/>
          <p:cNvCxnSpPr/>
          <p:nvPr/>
        </p:nvCxnSpPr>
        <p:spPr>
          <a:xfrm>
            <a:off x="233975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Connector 1475"/>
          <p:cNvCxnSpPr/>
          <p:nvPr/>
        </p:nvCxnSpPr>
        <p:spPr>
          <a:xfrm>
            <a:off x="226774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Rectangle 1476"/>
          <p:cNvSpPr/>
          <p:nvPr/>
        </p:nvSpPr>
        <p:spPr>
          <a:xfrm>
            <a:off x="226774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78" name="Straight Connector 1477"/>
          <p:cNvCxnSpPr/>
          <p:nvPr/>
        </p:nvCxnSpPr>
        <p:spPr>
          <a:xfrm>
            <a:off x="233975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Straight Connector 1478"/>
          <p:cNvCxnSpPr/>
          <p:nvPr/>
        </p:nvCxnSpPr>
        <p:spPr>
          <a:xfrm>
            <a:off x="226774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Rectangle 1479"/>
          <p:cNvSpPr/>
          <p:nvPr/>
        </p:nvSpPr>
        <p:spPr>
          <a:xfrm>
            <a:off x="2267744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81" name="Straight Connector 1480"/>
          <p:cNvCxnSpPr/>
          <p:nvPr/>
        </p:nvCxnSpPr>
        <p:spPr>
          <a:xfrm>
            <a:off x="2339752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Straight Connector 1481"/>
          <p:cNvCxnSpPr/>
          <p:nvPr/>
        </p:nvCxnSpPr>
        <p:spPr>
          <a:xfrm>
            <a:off x="2267744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3" name="Rectangle 1482"/>
          <p:cNvSpPr/>
          <p:nvPr/>
        </p:nvSpPr>
        <p:spPr>
          <a:xfrm>
            <a:off x="248376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84" name="Straight Connector 1483"/>
          <p:cNvCxnSpPr/>
          <p:nvPr/>
        </p:nvCxnSpPr>
        <p:spPr>
          <a:xfrm>
            <a:off x="255577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Straight Connector 1484"/>
          <p:cNvCxnSpPr/>
          <p:nvPr/>
        </p:nvCxnSpPr>
        <p:spPr>
          <a:xfrm>
            <a:off x="248376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6" name="Rectangle 1485"/>
          <p:cNvSpPr/>
          <p:nvPr/>
        </p:nvSpPr>
        <p:spPr>
          <a:xfrm>
            <a:off x="248376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87" name="Straight Connector 1486"/>
          <p:cNvCxnSpPr/>
          <p:nvPr/>
        </p:nvCxnSpPr>
        <p:spPr>
          <a:xfrm>
            <a:off x="255577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Straight Connector 1487"/>
          <p:cNvCxnSpPr/>
          <p:nvPr/>
        </p:nvCxnSpPr>
        <p:spPr>
          <a:xfrm>
            <a:off x="248376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9" name="Rectangle 1488"/>
          <p:cNvSpPr/>
          <p:nvPr/>
        </p:nvSpPr>
        <p:spPr>
          <a:xfrm>
            <a:off x="2483768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90" name="Straight Connector 1489"/>
          <p:cNvCxnSpPr/>
          <p:nvPr/>
        </p:nvCxnSpPr>
        <p:spPr>
          <a:xfrm>
            <a:off x="2555776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Straight Connector 1490"/>
          <p:cNvCxnSpPr/>
          <p:nvPr/>
        </p:nvCxnSpPr>
        <p:spPr>
          <a:xfrm>
            <a:off x="2483768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2" name="Rectangle 1491"/>
          <p:cNvSpPr/>
          <p:nvPr/>
        </p:nvSpPr>
        <p:spPr>
          <a:xfrm>
            <a:off x="2483768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93" name="Straight Connector 1492"/>
          <p:cNvCxnSpPr/>
          <p:nvPr/>
        </p:nvCxnSpPr>
        <p:spPr>
          <a:xfrm>
            <a:off x="2555776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Straight Connector 1493"/>
          <p:cNvCxnSpPr/>
          <p:nvPr/>
        </p:nvCxnSpPr>
        <p:spPr>
          <a:xfrm>
            <a:off x="2483768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5" name="Rectangle 1494"/>
          <p:cNvSpPr/>
          <p:nvPr/>
        </p:nvSpPr>
        <p:spPr>
          <a:xfrm>
            <a:off x="2483768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96" name="Straight Connector 1495"/>
          <p:cNvCxnSpPr/>
          <p:nvPr/>
        </p:nvCxnSpPr>
        <p:spPr>
          <a:xfrm>
            <a:off x="2555776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Straight Connector 1496"/>
          <p:cNvCxnSpPr/>
          <p:nvPr/>
        </p:nvCxnSpPr>
        <p:spPr>
          <a:xfrm>
            <a:off x="2483768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Rectangle 1497"/>
          <p:cNvSpPr/>
          <p:nvPr/>
        </p:nvSpPr>
        <p:spPr>
          <a:xfrm>
            <a:off x="248376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99" name="Straight Connector 1498"/>
          <p:cNvCxnSpPr/>
          <p:nvPr/>
        </p:nvCxnSpPr>
        <p:spPr>
          <a:xfrm>
            <a:off x="255577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0" name="Straight Connector 1499"/>
          <p:cNvCxnSpPr/>
          <p:nvPr/>
        </p:nvCxnSpPr>
        <p:spPr>
          <a:xfrm>
            <a:off x="248376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1" name="Rectangle 1500"/>
          <p:cNvSpPr/>
          <p:nvPr/>
        </p:nvSpPr>
        <p:spPr>
          <a:xfrm>
            <a:off x="248376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02" name="Straight Connector 1501"/>
          <p:cNvCxnSpPr/>
          <p:nvPr/>
        </p:nvCxnSpPr>
        <p:spPr>
          <a:xfrm>
            <a:off x="255577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" name="Straight Connector 1502"/>
          <p:cNvCxnSpPr/>
          <p:nvPr/>
        </p:nvCxnSpPr>
        <p:spPr>
          <a:xfrm>
            <a:off x="248376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4" name="Rectangle 1503"/>
          <p:cNvSpPr/>
          <p:nvPr/>
        </p:nvSpPr>
        <p:spPr>
          <a:xfrm>
            <a:off x="2483768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05" name="Straight Connector 1504"/>
          <p:cNvCxnSpPr/>
          <p:nvPr/>
        </p:nvCxnSpPr>
        <p:spPr>
          <a:xfrm>
            <a:off x="2555776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6" name="Straight Connector 1505"/>
          <p:cNvCxnSpPr/>
          <p:nvPr/>
        </p:nvCxnSpPr>
        <p:spPr>
          <a:xfrm>
            <a:off x="2483768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7" name="Rectangle 1506"/>
          <p:cNvSpPr/>
          <p:nvPr/>
        </p:nvSpPr>
        <p:spPr>
          <a:xfrm>
            <a:off x="827584" y="263691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08" name="Rectangle 1507"/>
          <p:cNvSpPr/>
          <p:nvPr/>
        </p:nvSpPr>
        <p:spPr>
          <a:xfrm>
            <a:off x="827584" y="414908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09" name="Rectangle 1508"/>
          <p:cNvSpPr/>
          <p:nvPr/>
        </p:nvSpPr>
        <p:spPr>
          <a:xfrm>
            <a:off x="827584" y="285293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10" name="Rectangle 1509"/>
          <p:cNvSpPr/>
          <p:nvPr/>
        </p:nvSpPr>
        <p:spPr>
          <a:xfrm>
            <a:off x="827584" y="306896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11" name="Rectangle 1510"/>
          <p:cNvSpPr/>
          <p:nvPr/>
        </p:nvSpPr>
        <p:spPr>
          <a:xfrm>
            <a:off x="827584" y="328498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12" name="Rectangle 1511"/>
          <p:cNvSpPr/>
          <p:nvPr/>
        </p:nvSpPr>
        <p:spPr>
          <a:xfrm>
            <a:off x="827584" y="350100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13" name="Rectangle 1512"/>
          <p:cNvSpPr/>
          <p:nvPr/>
        </p:nvSpPr>
        <p:spPr>
          <a:xfrm>
            <a:off x="827584" y="371703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14" name="Rectangle 1513"/>
          <p:cNvSpPr/>
          <p:nvPr/>
        </p:nvSpPr>
        <p:spPr>
          <a:xfrm>
            <a:off x="827584" y="393305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15" name="Rectangle 1514"/>
          <p:cNvSpPr/>
          <p:nvPr/>
        </p:nvSpPr>
        <p:spPr>
          <a:xfrm>
            <a:off x="97160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16" name="Rectangle 1515"/>
          <p:cNvSpPr/>
          <p:nvPr/>
        </p:nvSpPr>
        <p:spPr>
          <a:xfrm>
            <a:off x="118762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17" name="Rectangle 1516"/>
          <p:cNvSpPr/>
          <p:nvPr/>
        </p:nvSpPr>
        <p:spPr>
          <a:xfrm>
            <a:off x="140364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18" name="Rectangle 1517"/>
          <p:cNvSpPr/>
          <p:nvPr/>
        </p:nvSpPr>
        <p:spPr>
          <a:xfrm>
            <a:off x="161967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19" name="Rectangle 1518"/>
          <p:cNvSpPr/>
          <p:nvPr/>
        </p:nvSpPr>
        <p:spPr>
          <a:xfrm>
            <a:off x="183569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20" name="Rectangle 1519"/>
          <p:cNvSpPr/>
          <p:nvPr/>
        </p:nvSpPr>
        <p:spPr>
          <a:xfrm>
            <a:off x="205172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21" name="Rectangle 1520"/>
          <p:cNvSpPr/>
          <p:nvPr/>
        </p:nvSpPr>
        <p:spPr>
          <a:xfrm>
            <a:off x="226774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22" name="Rectangle 1521"/>
          <p:cNvSpPr/>
          <p:nvPr/>
        </p:nvSpPr>
        <p:spPr>
          <a:xfrm>
            <a:off x="248376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23" name="Rectangle 1522"/>
          <p:cNvSpPr/>
          <p:nvPr/>
        </p:nvSpPr>
        <p:spPr>
          <a:xfrm>
            <a:off x="269979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24" name="Straight Connector 1523"/>
          <p:cNvCxnSpPr/>
          <p:nvPr/>
        </p:nvCxnSpPr>
        <p:spPr>
          <a:xfrm>
            <a:off x="277180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Straight Connector 1524"/>
          <p:cNvCxnSpPr/>
          <p:nvPr/>
        </p:nvCxnSpPr>
        <p:spPr>
          <a:xfrm>
            <a:off x="269979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6" name="Rectangle 1525"/>
          <p:cNvSpPr/>
          <p:nvPr/>
        </p:nvSpPr>
        <p:spPr>
          <a:xfrm>
            <a:off x="269979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27" name="Straight Connector 1526"/>
          <p:cNvCxnSpPr/>
          <p:nvPr/>
        </p:nvCxnSpPr>
        <p:spPr>
          <a:xfrm>
            <a:off x="277180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Straight Connector 1527"/>
          <p:cNvCxnSpPr/>
          <p:nvPr/>
        </p:nvCxnSpPr>
        <p:spPr>
          <a:xfrm>
            <a:off x="269979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9" name="Rectangle 1528"/>
          <p:cNvSpPr/>
          <p:nvPr/>
        </p:nvSpPr>
        <p:spPr>
          <a:xfrm>
            <a:off x="2699792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30" name="Straight Connector 1529"/>
          <p:cNvCxnSpPr/>
          <p:nvPr/>
        </p:nvCxnSpPr>
        <p:spPr>
          <a:xfrm>
            <a:off x="2771800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Straight Connector 1530"/>
          <p:cNvCxnSpPr/>
          <p:nvPr/>
        </p:nvCxnSpPr>
        <p:spPr>
          <a:xfrm>
            <a:off x="2699792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2" name="Rectangle 1531"/>
          <p:cNvSpPr/>
          <p:nvPr/>
        </p:nvSpPr>
        <p:spPr>
          <a:xfrm>
            <a:off x="2699792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33" name="Straight Connector 1532"/>
          <p:cNvCxnSpPr/>
          <p:nvPr/>
        </p:nvCxnSpPr>
        <p:spPr>
          <a:xfrm>
            <a:off x="2771800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Straight Connector 1533"/>
          <p:cNvCxnSpPr/>
          <p:nvPr/>
        </p:nvCxnSpPr>
        <p:spPr>
          <a:xfrm>
            <a:off x="2699792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5" name="Rectangle 1534"/>
          <p:cNvSpPr/>
          <p:nvPr/>
        </p:nvSpPr>
        <p:spPr>
          <a:xfrm>
            <a:off x="2699792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36" name="Straight Connector 1535"/>
          <p:cNvCxnSpPr/>
          <p:nvPr/>
        </p:nvCxnSpPr>
        <p:spPr>
          <a:xfrm>
            <a:off x="2771800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Straight Connector 1536"/>
          <p:cNvCxnSpPr/>
          <p:nvPr/>
        </p:nvCxnSpPr>
        <p:spPr>
          <a:xfrm>
            <a:off x="2699792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" name="Rectangle 1537"/>
          <p:cNvSpPr/>
          <p:nvPr/>
        </p:nvSpPr>
        <p:spPr>
          <a:xfrm>
            <a:off x="269979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39" name="Straight Connector 1538"/>
          <p:cNvCxnSpPr/>
          <p:nvPr/>
        </p:nvCxnSpPr>
        <p:spPr>
          <a:xfrm>
            <a:off x="277180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Straight Connector 1539"/>
          <p:cNvCxnSpPr/>
          <p:nvPr/>
        </p:nvCxnSpPr>
        <p:spPr>
          <a:xfrm>
            <a:off x="269979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" name="Rectangle 1540"/>
          <p:cNvSpPr/>
          <p:nvPr/>
        </p:nvSpPr>
        <p:spPr>
          <a:xfrm>
            <a:off x="269979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42" name="Straight Connector 1541"/>
          <p:cNvCxnSpPr/>
          <p:nvPr/>
        </p:nvCxnSpPr>
        <p:spPr>
          <a:xfrm>
            <a:off x="277180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Straight Connector 1542"/>
          <p:cNvCxnSpPr/>
          <p:nvPr/>
        </p:nvCxnSpPr>
        <p:spPr>
          <a:xfrm>
            <a:off x="269979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" name="Rectangle 1543"/>
          <p:cNvSpPr/>
          <p:nvPr/>
        </p:nvSpPr>
        <p:spPr>
          <a:xfrm>
            <a:off x="2699792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45" name="Straight Connector 1544"/>
          <p:cNvCxnSpPr/>
          <p:nvPr/>
        </p:nvCxnSpPr>
        <p:spPr>
          <a:xfrm>
            <a:off x="2771800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" name="Straight Connector 1545"/>
          <p:cNvCxnSpPr/>
          <p:nvPr/>
        </p:nvCxnSpPr>
        <p:spPr>
          <a:xfrm>
            <a:off x="2699792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7" name="Rectangle 1546"/>
          <p:cNvSpPr/>
          <p:nvPr/>
        </p:nvSpPr>
        <p:spPr>
          <a:xfrm>
            <a:off x="291581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48" name="Straight Connector 1547"/>
          <p:cNvCxnSpPr/>
          <p:nvPr/>
        </p:nvCxnSpPr>
        <p:spPr>
          <a:xfrm>
            <a:off x="298782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" name="Straight Connector 1548"/>
          <p:cNvCxnSpPr/>
          <p:nvPr/>
        </p:nvCxnSpPr>
        <p:spPr>
          <a:xfrm>
            <a:off x="291581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0" name="Rectangle 1549"/>
          <p:cNvSpPr/>
          <p:nvPr/>
        </p:nvSpPr>
        <p:spPr>
          <a:xfrm>
            <a:off x="291581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51" name="Straight Connector 1550"/>
          <p:cNvCxnSpPr/>
          <p:nvPr/>
        </p:nvCxnSpPr>
        <p:spPr>
          <a:xfrm>
            <a:off x="298782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Straight Connector 1551"/>
          <p:cNvCxnSpPr/>
          <p:nvPr/>
        </p:nvCxnSpPr>
        <p:spPr>
          <a:xfrm>
            <a:off x="291581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3" name="Rectangle 1552"/>
          <p:cNvSpPr/>
          <p:nvPr/>
        </p:nvSpPr>
        <p:spPr>
          <a:xfrm>
            <a:off x="2915816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54" name="Straight Connector 1553"/>
          <p:cNvCxnSpPr/>
          <p:nvPr/>
        </p:nvCxnSpPr>
        <p:spPr>
          <a:xfrm>
            <a:off x="2987824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" name="Straight Connector 1554"/>
          <p:cNvCxnSpPr/>
          <p:nvPr/>
        </p:nvCxnSpPr>
        <p:spPr>
          <a:xfrm>
            <a:off x="2915816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6" name="Rectangle 1555"/>
          <p:cNvSpPr/>
          <p:nvPr/>
        </p:nvSpPr>
        <p:spPr>
          <a:xfrm>
            <a:off x="2915816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57" name="Straight Connector 1556"/>
          <p:cNvCxnSpPr/>
          <p:nvPr/>
        </p:nvCxnSpPr>
        <p:spPr>
          <a:xfrm>
            <a:off x="2987824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8" name="Straight Connector 1557"/>
          <p:cNvCxnSpPr/>
          <p:nvPr/>
        </p:nvCxnSpPr>
        <p:spPr>
          <a:xfrm>
            <a:off x="2915816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9" name="Rectangle 1558"/>
          <p:cNvSpPr/>
          <p:nvPr/>
        </p:nvSpPr>
        <p:spPr>
          <a:xfrm>
            <a:off x="2915816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60" name="Straight Connector 1559"/>
          <p:cNvCxnSpPr/>
          <p:nvPr/>
        </p:nvCxnSpPr>
        <p:spPr>
          <a:xfrm>
            <a:off x="2987824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1" name="Straight Connector 1560"/>
          <p:cNvCxnSpPr/>
          <p:nvPr/>
        </p:nvCxnSpPr>
        <p:spPr>
          <a:xfrm>
            <a:off x="2915816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2" name="Rectangle 1561"/>
          <p:cNvSpPr/>
          <p:nvPr/>
        </p:nvSpPr>
        <p:spPr>
          <a:xfrm>
            <a:off x="291581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63" name="Straight Connector 1562"/>
          <p:cNvCxnSpPr/>
          <p:nvPr/>
        </p:nvCxnSpPr>
        <p:spPr>
          <a:xfrm>
            <a:off x="298782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4" name="Straight Connector 1563"/>
          <p:cNvCxnSpPr/>
          <p:nvPr/>
        </p:nvCxnSpPr>
        <p:spPr>
          <a:xfrm>
            <a:off x="291581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5" name="Rectangle 1564"/>
          <p:cNvSpPr/>
          <p:nvPr/>
        </p:nvSpPr>
        <p:spPr>
          <a:xfrm>
            <a:off x="291581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66" name="Straight Connector 1565"/>
          <p:cNvCxnSpPr/>
          <p:nvPr/>
        </p:nvCxnSpPr>
        <p:spPr>
          <a:xfrm>
            <a:off x="298782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Straight Connector 1566"/>
          <p:cNvCxnSpPr/>
          <p:nvPr/>
        </p:nvCxnSpPr>
        <p:spPr>
          <a:xfrm>
            <a:off x="291581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8" name="Rectangle 1567"/>
          <p:cNvSpPr/>
          <p:nvPr/>
        </p:nvSpPr>
        <p:spPr>
          <a:xfrm>
            <a:off x="2915816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69" name="Straight Connector 1568"/>
          <p:cNvCxnSpPr/>
          <p:nvPr/>
        </p:nvCxnSpPr>
        <p:spPr>
          <a:xfrm>
            <a:off x="2987824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Straight Connector 1569"/>
          <p:cNvCxnSpPr/>
          <p:nvPr/>
        </p:nvCxnSpPr>
        <p:spPr>
          <a:xfrm>
            <a:off x="2915816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1" name="Rectangle 1570"/>
          <p:cNvSpPr/>
          <p:nvPr/>
        </p:nvSpPr>
        <p:spPr>
          <a:xfrm>
            <a:off x="269979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72" name="Rectangle 1571"/>
          <p:cNvSpPr/>
          <p:nvPr/>
        </p:nvSpPr>
        <p:spPr>
          <a:xfrm>
            <a:off x="291581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573" name="Rectangle 1572"/>
          <p:cNvSpPr/>
          <p:nvPr/>
        </p:nvSpPr>
        <p:spPr>
          <a:xfrm>
            <a:off x="356388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74" name="Straight Connector 1573"/>
          <p:cNvCxnSpPr/>
          <p:nvPr/>
        </p:nvCxnSpPr>
        <p:spPr>
          <a:xfrm>
            <a:off x="363589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Straight Connector 1574"/>
          <p:cNvCxnSpPr/>
          <p:nvPr/>
        </p:nvCxnSpPr>
        <p:spPr>
          <a:xfrm>
            <a:off x="356388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6" name="Rectangle 1575"/>
          <p:cNvSpPr/>
          <p:nvPr/>
        </p:nvSpPr>
        <p:spPr>
          <a:xfrm>
            <a:off x="356388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77" name="Straight Connector 1576"/>
          <p:cNvCxnSpPr/>
          <p:nvPr/>
        </p:nvCxnSpPr>
        <p:spPr>
          <a:xfrm>
            <a:off x="363589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Straight Connector 1577"/>
          <p:cNvCxnSpPr/>
          <p:nvPr/>
        </p:nvCxnSpPr>
        <p:spPr>
          <a:xfrm>
            <a:off x="356388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9" name="Rectangle 1578"/>
          <p:cNvSpPr/>
          <p:nvPr/>
        </p:nvSpPr>
        <p:spPr>
          <a:xfrm>
            <a:off x="3563888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80" name="Straight Connector 1579"/>
          <p:cNvCxnSpPr/>
          <p:nvPr/>
        </p:nvCxnSpPr>
        <p:spPr>
          <a:xfrm>
            <a:off x="3635896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Straight Connector 1580"/>
          <p:cNvCxnSpPr/>
          <p:nvPr/>
        </p:nvCxnSpPr>
        <p:spPr>
          <a:xfrm>
            <a:off x="3563888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Rectangle 1581"/>
          <p:cNvSpPr/>
          <p:nvPr/>
        </p:nvSpPr>
        <p:spPr>
          <a:xfrm>
            <a:off x="3563888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83" name="Straight Connector 1582"/>
          <p:cNvCxnSpPr/>
          <p:nvPr/>
        </p:nvCxnSpPr>
        <p:spPr>
          <a:xfrm>
            <a:off x="3635896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Straight Connector 1583"/>
          <p:cNvCxnSpPr/>
          <p:nvPr/>
        </p:nvCxnSpPr>
        <p:spPr>
          <a:xfrm>
            <a:off x="3563888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5" name="Rectangle 1584"/>
          <p:cNvSpPr/>
          <p:nvPr/>
        </p:nvSpPr>
        <p:spPr>
          <a:xfrm>
            <a:off x="3563888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86" name="Straight Connector 1585"/>
          <p:cNvCxnSpPr/>
          <p:nvPr/>
        </p:nvCxnSpPr>
        <p:spPr>
          <a:xfrm>
            <a:off x="3635896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Straight Connector 1586"/>
          <p:cNvCxnSpPr/>
          <p:nvPr/>
        </p:nvCxnSpPr>
        <p:spPr>
          <a:xfrm>
            <a:off x="3563888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Rectangle 1587"/>
          <p:cNvSpPr/>
          <p:nvPr/>
        </p:nvSpPr>
        <p:spPr>
          <a:xfrm>
            <a:off x="356388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89" name="Straight Connector 1588"/>
          <p:cNvCxnSpPr/>
          <p:nvPr/>
        </p:nvCxnSpPr>
        <p:spPr>
          <a:xfrm>
            <a:off x="363589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0" name="Straight Connector 1589"/>
          <p:cNvCxnSpPr/>
          <p:nvPr/>
        </p:nvCxnSpPr>
        <p:spPr>
          <a:xfrm>
            <a:off x="356388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1" name="Rectangle 1590"/>
          <p:cNvSpPr/>
          <p:nvPr/>
        </p:nvSpPr>
        <p:spPr>
          <a:xfrm>
            <a:off x="356388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92" name="Straight Connector 1591"/>
          <p:cNvCxnSpPr/>
          <p:nvPr/>
        </p:nvCxnSpPr>
        <p:spPr>
          <a:xfrm>
            <a:off x="363589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3" name="Straight Connector 1592"/>
          <p:cNvCxnSpPr/>
          <p:nvPr/>
        </p:nvCxnSpPr>
        <p:spPr>
          <a:xfrm>
            <a:off x="356388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4" name="Rectangle 1593"/>
          <p:cNvSpPr/>
          <p:nvPr/>
        </p:nvSpPr>
        <p:spPr>
          <a:xfrm>
            <a:off x="3563888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95" name="Straight Connector 1594"/>
          <p:cNvCxnSpPr/>
          <p:nvPr/>
        </p:nvCxnSpPr>
        <p:spPr>
          <a:xfrm>
            <a:off x="3635896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Straight Connector 1595"/>
          <p:cNvCxnSpPr/>
          <p:nvPr/>
        </p:nvCxnSpPr>
        <p:spPr>
          <a:xfrm>
            <a:off x="3563888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7" name="Rectangle 1596"/>
          <p:cNvSpPr/>
          <p:nvPr/>
        </p:nvSpPr>
        <p:spPr>
          <a:xfrm>
            <a:off x="377991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98" name="Straight Connector 1597"/>
          <p:cNvCxnSpPr/>
          <p:nvPr/>
        </p:nvCxnSpPr>
        <p:spPr>
          <a:xfrm>
            <a:off x="385192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Straight Connector 1598"/>
          <p:cNvCxnSpPr/>
          <p:nvPr/>
        </p:nvCxnSpPr>
        <p:spPr>
          <a:xfrm>
            <a:off x="377991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0" name="Rectangle 1599"/>
          <p:cNvSpPr/>
          <p:nvPr/>
        </p:nvSpPr>
        <p:spPr>
          <a:xfrm>
            <a:off x="377991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01" name="Straight Connector 1600"/>
          <p:cNvCxnSpPr/>
          <p:nvPr/>
        </p:nvCxnSpPr>
        <p:spPr>
          <a:xfrm>
            <a:off x="385192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Straight Connector 1601"/>
          <p:cNvCxnSpPr/>
          <p:nvPr/>
        </p:nvCxnSpPr>
        <p:spPr>
          <a:xfrm>
            <a:off x="377991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3" name="Rectangle 1602"/>
          <p:cNvSpPr/>
          <p:nvPr/>
        </p:nvSpPr>
        <p:spPr>
          <a:xfrm>
            <a:off x="3779912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04" name="Straight Connector 1603"/>
          <p:cNvCxnSpPr/>
          <p:nvPr/>
        </p:nvCxnSpPr>
        <p:spPr>
          <a:xfrm>
            <a:off x="3851920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Straight Connector 1604"/>
          <p:cNvCxnSpPr/>
          <p:nvPr/>
        </p:nvCxnSpPr>
        <p:spPr>
          <a:xfrm>
            <a:off x="3779912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6" name="Rectangle 1605"/>
          <p:cNvSpPr/>
          <p:nvPr/>
        </p:nvSpPr>
        <p:spPr>
          <a:xfrm>
            <a:off x="3779912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07" name="Straight Connector 1606"/>
          <p:cNvCxnSpPr/>
          <p:nvPr/>
        </p:nvCxnSpPr>
        <p:spPr>
          <a:xfrm>
            <a:off x="3851920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Straight Connector 1607"/>
          <p:cNvCxnSpPr/>
          <p:nvPr/>
        </p:nvCxnSpPr>
        <p:spPr>
          <a:xfrm>
            <a:off x="3779912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9" name="Rectangle 1608"/>
          <p:cNvSpPr/>
          <p:nvPr/>
        </p:nvSpPr>
        <p:spPr>
          <a:xfrm>
            <a:off x="3779912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10" name="Straight Connector 1609"/>
          <p:cNvCxnSpPr/>
          <p:nvPr/>
        </p:nvCxnSpPr>
        <p:spPr>
          <a:xfrm>
            <a:off x="3851920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Straight Connector 1610"/>
          <p:cNvCxnSpPr/>
          <p:nvPr/>
        </p:nvCxnSpPr>
        <p:spPr>
          <a:xfrm>
            <a:off x="3779912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2" name="Rectangle 1611"/>
          <p:cNvSpPr/>
          <p:nvPr/>
        </p:nvSpPr>
        <p:spPr>
          <a:xfrm>
            <a:off x="377991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13" name="Straight Connector 1612"/>
          <p:cNvCxnSpPr/>
          <p:nvPr/>
        </p:nvCxnSpPr>
        <p:spPr>
          <a:xfrm>
            <a:off x="385192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Straight Connector 1613"/>
          <p:cNvCxnSpPr/>
          <p:nvPr/>
        </p:nvCxnSpPr>
        <p:spPr>
          <a:xfrm>
            <a:off x="377991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5" name="Rectangle 1614"/>
          <p:cNvSpPr/>
          <p:nvPr/>
        </p:nvSpPr>
        <p:spPr>
          <a:xfrm>
            <a:off x="377991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16" name="Straight Connector 1615"/>
          <p:cNvCxnSpPr/>
          <p:nvPr/>
        </p:nvCxnSpPr>
        <p:spPr>
          <a:xfrm>
            <a:off x="385192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7" name="Straight Connector 1616"/>
          <p:cNvCxnSpPr/>
          <p:nvPr/>
        </p:nvCxnSpPr>
        <p:spPr>
          <a:xfrm>
            <a:off x="377991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Rectangle 1617"/>
          <p:cNvSpPr/>
          <p:nvPr/>
        </p:nvSpPr>
        <p:spPr>
          <a:xfrm>
            <a:off x="3779912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19" name="Straight Connector 1618"/>
          <p:cNvCxnSpPr/>
          <p:nvPr/>
        </p:nvCxnSpPr>
        <p:spPr>
          <a:xfrm>
            <a:off x="3851920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0" name="Straight Connector 1619"/>
          <p:cNvCxnSpPr/>
          <p:nvPr/>
        </p:nvCxnSpPr>
        <p:spPr>
          <a:xfrm>
            <a:off x="3779912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1" name="Rectangle 1620"/>
          <p:cNvSpPr/>
          <p:nvPr/>
        </p:nvSpPr>
        <p:spPr>
          <a:xfrm>
            <a:off x="399593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22" name="Straight Connector 1621"/>
          <p:cNvCxnSpPr/>
          <p:nvPr/>
        </p:nvCxnSpPr>
        <p:spPr>
          <a:xfrm>
            <a:off x="406794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Straight Connector 1622"/>
          <p:cNvCxnSpPr/>
          <p:nvPr/>
        </p:nvCxnSpPr>
        <p:spPr>
          <a:xfrm>
            <a:off x="399593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4" name="Rectangle 1623"/>
          <p:cNvSpPr/>
          <p:nvPr/>
        </p:nvSpPr>
        <p:spPr>
          <a:xfrm>
            <a:off x="399593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25" name="Straight Connector 1624"/>
          <p:cNvCxnSpPr/>
          <p:nvPr/>
        </p:nvCxnSpPr>
        <p:spPr>
          <a:xfrm>
            <a:off x="406794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Straight Connector 1625"/>
          <p:cNvCxnSpPr/>
          <p:nvPr/>
        </p:nvCxnSpPr>
        <p:spPr>
          <a:xfrm>
            <a:off x="399593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7" name="Rectangle 1626"/>
          <p:cNvSpPr/>
          <p:nvPr/>
        </p:nvSpPr>
        <p:spPr>
          <a:xfrm>
            <a:off x="3995936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28" name="Straight Connector 1627"/>
          <p:cNvCxnSpPr/>
          <p:nvPr/>
        </p:nvCxnSpPr>
        <p:spPr>
          <a:xfrm>
            <a:off x="4067944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Straight Connector 1628"/>
          <p:cNvCxnSpPr/>
          <p:nvPr/>
        </p:nvCxnSpPr>
        <p:spPr>
          <a:xfrm>
            <a:off x="3995936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Rectangle 1629"/>
          <p:cNvSpPr/>
          <p:nvPr/>
        </p:nvSpPr>
        <p:spPr>
          <a:xfrm>
            <a:off x="3995936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31" name="Straight Connector 1630"/>
          <p:cNvCxnSpPr/>
          <p:nvPr/>
        </p:nvCxnSpPr>
        <p:spPr>
          <a:xfrm>
            <a:off x="4067944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Straight Connector 1631"/>
          <p:cNvCxnSpPr/>
          <p:nvPr/>
        </p:nvCxnSpPr>
        <p:spPr>
          <a:xfrm>
            <a:off x="3995936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3" name="Rectangle 1632"/>
          <p:cNvSpPr/>
          <p:nvPr/>
        </p:nvSpPr>
        <p:spPr>
          <a:xfrm>
            <a:off x="3995936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34" name="Straight Connector 1633"/>
          <p:cNvCxnSpPr/>
          <p:nvPr/>
        </p:nvCxnSpPr>
        <p:spPr>
          <a:xfrm>
            <a:off x="4067944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Straight Connector 1634"/>
          <p:cNvCxnSpPr/>
          <p:nvPr/>
        </p:nvCxnSpPr>
        <p:spPr>
          <a:xfrm>
            <a:off x="3995936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6" name="Rectangle 1635"/>
          <p:cNvSpPr/>
          <p:nvPr/>
        </p:nvSpPr>
        <p:spPr>
          <a:xfrm>
            <a:off x="399593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37" name="Straight Connector 1636"/>
          <p:cNvCxnSpPr/>
          <p:nvPr/>
        </p:nvCxnSpPr>
        <p:spPr>
          <a:xfrm>
            <a:off x="406794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Straight Connector 1637"/>
          <p:cNvCxnSpPr/>
          <p:nvPr/>
        </p:nvCxnSpPr>
        <p:spPr>
          <a:xfrm>
            <a:off x="399593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" name="Rectangle 1638"/>
          <p:cNvSpPr/>
          <p:nvPr/>
        </p:nvSpPr>
        <p:spPr>
          <a:xfrm>
            <a:off x="399593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40" name="Straight Connector 1639"/>
          <p:cNvCxnSpPr/>
          <p:nvPr/>
        </p:nvCxnSpPr>
        <p:spPr>
          <a:xfrm>
            <a:off x="406794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Straight Connector 1640"/>
          <p:cNvCxnSpPr/>
          <p:nvPr/>
        </p:nvCxnSpPr>
        <p:spPr>
          <a:xfrm>
            <a:off x="399593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2" name="Rectangle 1641"/>
          <p:cNvSpPr/>
          <p:nvPr/>
        </p:nvSpPr>
        <p:spPr>
          <a:xfrm>
            <a:off x="3995936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43" name="Straight Connector 1642"/>
          <p:cNvCxnSpPr/>
          <p:nvPr/>
        </p:nvCxnSpPr>
        <p:spPr>
          <a:xfrm>
            <a:off x="4067944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4" name="Straight Connector 1643"/>
          <p:cNvCxnSpPr/>
          <p:nvPr/>
        </p:nvCxnSpPr>
        <p:spPr>
          <a:xfrm>
            <a:off x="3995936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5" name="Rectangle 1644"/>
          <p:cNvSpPr/>
          <p:nvPr/>
        </p:nvSpPr>
        <p:spPr>
          <a:xfrm>
            <a:off x="421196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46" name="Straight Connector 1645"/>
          <p:cNvCxnSpPr/>
          <p:nvPr/>
        </p:nvCxnSpPr>
        <p:spPr>
          <a:xfrm>
            <a:off x="428396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Straight Connector 1646"/>
          <p:cNvCxnSpPr/>
          <p:nvPr/>
        </p:nvCxnSpPr>
        <p:spPr>
          <a:xfrm>
            <a:off x="421196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" name="Rectangle 1647"/>
          <p:cNvSpPr/>
          <p:nvPr/>
        </p:nvSpPr>
        <p:spPr>
          <a:xfrm>
            <a:off x="421196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49" name="Straight Connector 1648"/>
          <p:cNvCxnSpPr/>
          <p:nvPr/>
        </p:nvCxnSpPr>
        <p:spPr>
          <a:xfrm>
            <a:off x="428396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Straight Connector 1649"/>
          <p:cNvCxnSpPr/>
          <p:nvPr/>
        </p:nvCxnSpPr>
        <p:spPr>
          <a:xfrm>
            <a:off x="421196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1" name="Rectangle 1650"/>
          <p:cNvSpPr/>
          <p:nvPr/>
        </p:nvSpPr>
        <p:spPr>
          <a:xfrm>
            <a:off x="4211960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52" name="Straight Connector 1651"/>
          <p:cNvCxnSpPr/>
          <p:nvPr/>
        </p:nvCxnSpPr>
        <p:spPr>
          <a:xfrm>
            <a:off x="4283968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Straight Connector 1652"/>
          <p:cNvCxnSpPr/>
          <p:nvPr/>
        </p:nvCxnSpPr>
        <p:spPr>
          <a:xfrm>
            <a:off x="4211960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4" name="Rectangle 1653"/>
          <p:cNvSpPr/>
          <p:nvPr/>
        </p:nvSpPr>
        <p:spPr>
          <a:xfrm>
            <a:off x="4211960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55" name="Straight Connector 1654"/>
          <p:cNvCxnSpPr/>
          <p:nvPr/>
        </p:nvCxnSpPr>
        <p:spPr>
          <a:xfrm>
            <a:off x="4283968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Straight Connector 1655"/>
          <p:cNvCxnSpPr/>
          <p:nvPr/>
        </p:nvCxnSpPr>
        <p:spPr>
          <a:xfrm>
            <a:off x="4211960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" name="Rectangle 1656"/>
          <p:cNvSpPr/>
          <p:nvPr/>
        </p:nvSpPr>
        <p:spPr>
          <a:xfrm>
            <a:off x="4211960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58" name="Straight Connector 1657"/>
          <p:cNvCxnSpPr/>
          <p:nvPr/>
        </p:nvCxnSpPr>
        <p:spPr>
          <a:xfrm>
            <a:off x="4283968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Straight Connector 1658"/>
          <p:cNvCxnSpPr/>
          <p:nvPr/>
        </p:nvCxnSpPr>
        <p:spPr>
          <a:xfrm>
            <a:off x="4211960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0" name="Rectangle 1659"/>
          <p:cNvSpPr/>
          <p:nvPr/>
        </p:nvSpPr>
        <p:spPr>
          <a:xfrm>
            <a:off x="421196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61" name="Straight Connector 1660"/>
          <p:cNvCxnSpPr/>
          <p:nvPr/>
        </p:nvCxnSpPr>
        <p:spPr>
          <a:xfrm>
            <a:off x="428396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Straight Connector 1661"/>
          <p:cNvCxnSpPr/>
          <p:nvPr/>
        </p:nvCxnSpPr>
        <p:spPr>
          <a:xfrm>
            <a:off x="421196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3" name="Rectangle 1662"/>
          <p:cNvSpPr/>
          <p:nvPr/>
        </p:nvSpPr>
        <p:spPr>
          <a:xfrm>
            <a:off x="421196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64" name="Straight Connector 1663"/>
          <p:cNvCxnSpPr/>
          <p:nvPr/>
        </p:nvCxnSpPr>
        <p:spPr>
          <a:xfrm>
            <a:off x="428396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Straight Connector 1664"/>
          <p:cNvCxnSpPr/>
          <p:nvPr/>
        </p:nvCxnSpPr>
        <p:spPr>
          <a:xfrm>
            <a:off x="421196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6" name="Rectangle 1665"/>
          <p:cNvSpPr/>
          <p:nvPr/>
        </p:nvSpPr>
        <p:spPr>
          <a:xfrm>
            <a:off x="4211960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67" name="Straight Connector 1666"/>
          <p:cNvCxnSpPr/>
          <p:nvPr/>
        </p:nvCxnSpPr>
        <p:spPr>
          <a:xfrm>
            <a:off x="4283968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Straight Connector 1667"/>
          <p:cNvCxnSpPr/>
          <p:nvPr/>
        </p:nvCxnSpPr>
        <p:spPr>
          <a:xfrm>
            <a:off x="4211960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" name="Rectangle 1668"/>
          <p:cNvSpPr/>
          <p:nvPr/>
        </p:nvSpPr>
        <p:spPr>
          <a:xfrm>
            <a:off x="442798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70" name="Straight Connector 1669"/>
          <p:cNvCxnSpPr/>
          <p:nvPr/>
        </p:nvCxnSpPr>
        <p:spPr>
          <a:xfrm>
            <a:off x="449999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Straight Connector 1670"/>
          <p:cNvCxnSpPr/>
          <p:nvPr/>
        </p:nvCxnSpPr>
        <p:spPr>
          <a:xfrm>
            <a:off x="442798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2" name="Rectangle 1671"/>
          <p:cNvSpPr/>
          <p:nvPr/>
        </p:nvSpPr>
        <p:spPr>
          <a:xfrm>
            <a:off x="442798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73" name="Straight Connector 1672"/>
          <p:cNvCxnSpPr/>
          <p:nvPr/>
        </p:nvCxnSpPr>
        <p:spPr>
          <a:xfrm>
            <a:off x="449999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Straight Connector 1673"/>
          <p:cNvCxnSpPr/>
          <p:nvPr/>
        </p:nvCxnSpPr>
        <p:spPr>
          <a:xfrm>
            <a:off x="442798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5" name="Rectangle 1674"/>
          <p:cNvSpPr/>
          <p:nvPr/>
        </p:nvSpPr>
        <p:spPr>
          <a:xfrm>
            <a:off x="4427984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76" name="Straight Connector 1675"/>
          <p:cNvCxnSpPr/>
          <p:nvPr/>
        </p:nvCxnSpPr>
        <p:spPr>
          <a:xfrm>
            <a:off x="4499992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Straight Connector 1676"/>
          <p:cNvCxnSpPr/>
          <p:nvPr/>
        </p:nvCxnSpPr>
        <p:spPr>
          <a:xfrm>
            <a:off x="4427984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8" name="Rectangle 1677"/>
          <p:cNvSpPr/>
          <p:nvPr/>
        </p:nvSpPr>
        <p:spPr>
          <a:xfrm>
            <a:off x="4427984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79" name="Straight Connector 1678"/>
          <p:cNvCxnSpPr/>
          <p:nvPr/>
        </p:nvCxnSpPr>
        <p:spPr>
          <a:xfrm>
            <a:off x="4499992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Straight Connector 1679"/>
          <p:cNvCxnSpPr/>
          <p:nvPr/>
        </p:nvCxnSpPr>
        <p:spPr>
          <a:xfrm>
            <a:off x="4427984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1" name="Rectangle 1680"/>
          <p:cNvSpPr/>
          <p:nvPr/>
        </p:nvSpPr>
        <p:spPr>
          <a:xfrm>
            <a:off x="4427984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82" name="Straight Connector 1681"/>
          <p:cNvCxnSpPr/>
          <p:nvPr/>
        </p:nvCxnSpPr>
        <p:spPr>
          <a:xfrm>
            <a:off x="4499992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Straight Connector 1682"/>
          <p:cNvCxnSpPr/>
          <p:nvPr/>
        </p:nvCxnSpPr>
        <p:spPr>
          <a:xfrm>
            <a:off x="4427984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4" name="Rectangle 1683"/>
          <p:cNvSpPr/>
          <p:nvPr/>
        </p:nvSpPr>
        <p:spPr>
          <a:xfrm>
            <a:off x="442798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85" name="Straight Connector 1684"/>
          <p:cNvCxnSpPr/>
          <p:nvPr/>
        </p:nvCxnSpPr>
        <p:spPr>
          <a:xfrm>
            <a:off x="449999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Straight Connector 1685"/>
          <p:cNvCxnSpPr/>
          <p:nvPr/>
        </p:nvCxnSpPr>
        <p:spPr>
          <a:xfrm>
            <a:off x="442798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" name="Rectangle 1686"/>
          <p:cNvSpPr/>
          <p:nvPr/>
        </p:nvSpPr>
        <p:spPr>
          <a:xfrm>
            <a:off x="442798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88" name="Straight Connector 1687"/>
          <p:cNvCxnSpPr/>
          <p:nvPr/>
        </p:nvCxnSpPr>
        <p:spPr>
          <a:xfrm>
            <a:off x="449999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Straight Connector 1688"/>
          <p:cNvCxnSpPr/>
          <p:nvPr/>
        </p:nvCxnSpPr>
        <p:spPr>
          <a:xfrm>
            <a:off x="442798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0" name="Rectangle 1689"/>
          <p:cNvSpPr/>
          <p:nvPr/>
        </p:nvSpPr>
        <p:spPr>
          <a:xfrm>
            <a:off x="4427984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1" name="Straight Connector 1690"/>
          <p:cNvCxnSpPr/>
          <p:nvPr/>
        </p:nvCxnSpPr>
        <p:spPr>
          <a:xfrm>
            <a:off x="4499992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Straight Connector 1691"/>
          <p:cNvCxnSpPr/>
          <p:nvPr/>
        </p:nvCxnSpPr>
        <p:spPr>
          <a:xfrm>
            <a:off x="4427984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3" name="Rectangle 1692"/>
          <p:cNvSpPr/>
          <p:nvPr/>
        </p:nvSpPr>
        <p:spPr>
          <a:xfrm>
            <a:off x="464400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4" name="Straight Connector 1693"/>
          <p:cNvCxnSpPr/>
          <p:nvPr/>
        </p:nvCxnSpPr>
        <p:spPr>
          <a:xfrm>
            <a:off x="471601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Straight Connector 1694"/>
          <p:cNvCxnSpPr/>
          <p:nvPr/>
        </p:nvCxnSpPr>
        <p:spPr>
          <a:xfrm>
            <a:off x="464400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6" name="Rectangle 1695"/>
          <p:cNvSpPr/>
          <p:nvPr/>
        </p:nvSpPr>
        <p:spPr>
          <a:xfrm>
            <a:off x="464400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7" name="Straight Connector 1696"/>
          <p:cNvCxnSpPr/>
          <p:nvPr/>
        </p:nvCxnSpPr>
        <p:spPr>
          <a:xfrm>
            <a:off x="471601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8" name="Straight Connector 1697"/>
          <p:cNvCxnSpPr/>
          <p:nvPr/>
        </p:nvCxnSpPr>
        <p:spPr>
          <a:xfrm>
            <a:off x="464400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9" name="Rectangle 1698"/>
          <p:cNvSpPr/>
          <p:nvPr/>
        </p:nvSpPr>
        <p:spPr>
          <a:xfrm>
            <a:off x="4644008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00" name="Straight Connector 1699"/>
          <p:cNvCxnSpPr/>
          <p:nvPr/>
        </p:nvCxnSpPr>
        <p:spPr>
          <a:xfrm>
            <a:off x="4716016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Straight Connector 1700"/>
          <p:cNvCxnSpPr/>
          <p:nvPr/>
        </p:nvCxnSpPr>
        <p:spPr>
          <a:xfrm>
            <a:off x="4644008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2" name="Rectangle 1701"/>
          <p:cNvSpPr/>
          <p:nvPr/>
        </p:nvSpPr>
        <p:spPr>
          <a:xfrm>
            <a:off x="4644008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03" name="Straight Connector 1702"/>
          <p:cNvCxnSpPr/>
          <p:nvPr/>
        </p:nvCxnSpPr>
        <p:spPr>
          <a:xfrm>
            <a:off x="4716016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Straight Connector 1703"/>
          <p:cNvCxnSpPr/>
          <p:nvPr/>
        </p:nvCxnSpPr>
        <p:spPr>
          <a:xfrm>
            <a:off x="4644008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5" name="Rectangle 1704"/>
          <p:cNvSpPr/>
          <p:nvPr/>
        </p:nvSpPr>
        <p:spPr>
          <a:xfrm>
            <a:off x="4644008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06" name="Straight Connector 1705"/>
          <p:cNvCxnSpPr/>
          <p:nvPr/>
        </p:nvCxnSpPr>
        <p:spPr>
          <a:xfrm>
            <a:off x="4716016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Straight Connector 1706"/>
          <p:cNvCxnSpPr/>
          <p:nvPr/>
        </p:nvCxnSpPr>
        <p:spPr>
          <a:xfrm>
            <a:off x="4644008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8" name="Rectangle 1707"/>
          <p:cNvSpPr/>
          <p:nvPr/>
        </p:nvSpPr>
        <p:spPr>
          <a:xfrm>
            <a:off x="464400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09" name="Straight Connector 1708"/>
          <p:cNvCxnSpPr/>
          <p:nvPr/>
        </p:nvCxnSpPr>
        <p:spPr>
          <a:xfrm>
            <a:off x="471601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Straight Connector 1709"/>
          <p:cNvCxnSpPr/>
          <p:nvPr/>
        </p:nvCxnSpPr>
        <p:spPr>
          <a:xfrm>
            <a:off x="464400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1" name="Rectangle 1710"/>
          <p:cNvSpPr/>
          <p:nvPr/>
        </p:nvSpPr>
        <p:spPr>
          <a:xfrm>
            <a:off x="464400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12" name="Straight Connector 1711"/>
          <p:cNvCxnSpPr/>
          <p:nvPr/>
        </p:nvCxnSpPr>
        <p:spPr>
          <a:xfrm>
            <a:off x="471601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3" name="Straight Connector 1712"/>
          <p:cNvCxnSpPr/>
          <p:nvPr/>
        </p:nvCxnSpPr>
        <p:spPr>
          <a:xfrm>
            <a:off x="464400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4" name="Rectangle 1713"/>
          <p:cNvSpPr/>
          <p:nvPr/>
        </p:nvSpPr>
        <p:spPr>
          <a:xfrm>
            <a:off x="4644008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15" name="Straight Connector 1714"/>
          <p:cNvCxnSpPr/>
          <p:nvPr/>
        </p:nvCxnSpPr>
        <p:spPr>
          <a:xfrm>
            <a:off x="4716016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Straight Connector 1715"/>
          <p:cNvCxnSpPr/>
          <p:nvPr/>
        </p:nvCxnSpPr>
        <p:spPr>
          <a:xfrm>
            <a:off x="4644008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7" name="Rectangle 1716"/>
          <p:cNvSpPr/>
          <p:nvPr/>
        </p:nvSpPr>
        <p:spPr>
          <a:xfrm>
            <a:off x="486003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18" name="Straight Connector 1717"/>
          <p:cNvCxnSpPr/>
          <p:nvPr/>
        </p:nvCxnSpPr>
        <p:spPr>
          <a:xfrm>
            <a:off x="493204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Straight Connector 1718"/>
          <p:cNvCxnSpPr/>
          <p:nvPr/>
        </p:nvCxnSpPr>
        <p:spPr>
          <a:xfrm>
            <a:off x="486003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0" name="Rectangle 1719"/>
          <p:cNvSpPr/>
          <p:nvPr/>
        </p:nvSpPr>
        <p:spPr>
          <a:xfrm>
            <a:off x="486003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21" name="Straight Connector 1720"/>
          <p:cNvCxnSpPr/>
          <p:nvPr/>
        </p:nvCxnSpPr>
        <p:spPr>
          <a:xfrm>
            <a:off x="493204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2" name="Straight Connector 1721"/>
          <p:cNvCxnSpPr/>
          <p:nvPr/>
        </p:nvCxnSpPr>
        <p:spPr>
          <a:xfrm>
            <a:off x="486003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3" name="Rectangle 1722"/>
          <p:cNvSpPr/>
          <p:nvPr/>
        </p:nvSpPr>
        <p:spPr>
          <a:xfrm>
            <a:off x="4860032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24" name="Straight Connector 1723"/>
          <p:cNvCxnSpPr/>
          <p:nvPr/>
        </p:nvCxnSpPr>
        <p:spPr>
          <a:xfrm>
            <a:off x="4932040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Straight Connector 1724"/>
          <p:cNvCxnSpPr/>
          <p:nvPr/>
        </p:nvCxnSpPr>
        <p:spPr>
          <a:xfrm>
            <a:off x="4860032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6" name="Rectangle 1725"/>
          <p:cNvSpPr/>
          <p:nvPr/>
        </p:nvSpPr>
        <p:spPr>
          <a:xfrm>
            <a:off x="4860032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27" name="Straight Connector 1726"/>
          <p:cNvCxnSpPr/>
          <p:nvPr/>
        </p:nvCxnSpPr>
        <p:spPr>
          <a:xfrm>
            <a:off x="4932040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Straight Connector 1727"/>
          <p:cNvCxnSpPr/>
          <p:nvPr/>
        </p:nvCxnSpPr>
        <p:spPr>
          <a:xfrm>
            <a:off x="4860032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9" name="Rectangle 1728"/>
          <p:cNvSpPr/>
          <p:nvPr/>
        </p:nvSpPr>
        <p:spPr>
          <a:xfrm>
            <a:off x="4860032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30" name="Straight Connector 1729"/>
          <p:cNvCxnSpPr/>
          <p:nvPr/>
        </p:nvCxnSpPr>
        <p:spPr>
          <a:xfrm>
            <a:off x="4932040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Straight Connector 1730"/>
          <p:cNvCxnSpPr/>
          <p:nvPr/>
        </p:nvCxnSpPr>
        <p:spPr>
          <a:xfrm>
            <a:off x="4860032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2" name="Rectangle 1731"/>
          <p:cNvSpPr/>
          <p:nvPr/>
        </p:nvSpPr>
        <p:spPr>
          <a:xfrm>
            <a:off x="486003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33" name="Straight Connector 1732"/>
          <p:cNvCxnSpPr/>
          <p:nvPr/>
        </p:nvCxnSpPr>
        <p:spPr>
          <a:xfrm>
            <a:off x="493204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Straight Connector 1733"/>
          <p:cNvCxnSpPr/>
          <p:nvPr/>
        </p:nvCxnSpPr>
        <p:spPr>
          <a:xfrm>
            <a:off x="486003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5" name="Rectangle 1734"/>
          <p:cNvSpPr/>
          <p:nvPr/>
        </p:nvSpPr>
        <p:spPr>
          <a:xfrm>
            <a:off x="486003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36" name="Straight Connector 1735"/>
          <p:cNvCxnSpPr/>
          <p:nvPr/>
        </p:nvCxnSpPr>
        <p:spPr>
          <a:xfrm>
            <a:off x="493204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Straight Connector 1736"/>
          <p:cNvCxnSpPr/>
          <p:nvPr/>
        </p:nvCxnSpPr>
        <p:spPr>
          <a:xfrm>
            <a:off x="486003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" name="Rectangle 1737"/>
          <p:cNvSpPr/>
          <p:nvPr/>
        </p:nvSpPr>
        <p:spPr>
          <a:xfrm>
            <a:off x="4860032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39" name="Straight Connector 1738"/>
          <p:cNvCxnSpPr/>
          <p:nvPr/>
        </p:nvCxnSpPr>
        <p:spPr>
          <a:xfrm>
            <a:off x="4932040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Straight Connector 1739"/>
          <p:cNvCxnSpPr/>
          <p:nvPr/>
        </p:nvCxnSpPr>
        <p:spPr>
          <a:xfrm>
            <a:off x="4860032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" name="Rectangle 1740"/>
          <p:cNvSpPr/>
          <p:nvPr/>
        </p:nvSpPr>
        <p:spPr>
          <a:xfrm>
            <a:off x="507605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42" name="Straight Connector 1741"/>
          <p:cNvCxnSpPr/>
          <p:nvPr/>
        </p:nvCxnSpPr>
        <p:spPr>
          <a:xfrm>
            <a:off x="514806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Straight Connector 1742"/>
          <p:cNvCxnSpPr/>
          <p:nvPr/>
        </p:nvCxnSpPr>
        <p:spPr>
          <a:xfrm>
            <a:off x="507605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" name="Rectangle 1743"/>
          <p:cNvSpPr/>
          <p:nvPr/>
        </p:nvSpPr>
        <p:spPr>
          <a:xfrm>
            <a:off x="507605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45" name="Straight Connector 1744"/>
          <p:cNvCxnSpPr/>
          <p:nvPr/>
        </p:nvCxnSpPr>
        <p:spPr>
          <a:xfrm>
            <a:off x="514806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Straight Connector 1745"/>
          <p:cNvCxnSpPr/>
          <p:nvPr/>
        </p:nvCxnSpPr>
        <p:spPr>
          <a:xfrm>
            <a:off x="507605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7" name="Rectangle 1746"/>
          <p:cNvSpPr/>
          <p:nvPr/>
        </p:nvSpPr>
        <p:spPr>
          <a:xfrm>
            <a:off x="5076056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48" name="Straight Connector 1747"/>
          <p:cNvCxnSpPr/>
          <p:nvPr/>
        </p:nvCxnSpPr>
        <p:spPr>
          <a:xfrm>
            <a:off x="5148064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Straight Connector 1748"/>
          <p:cNvCxnSpPr/>
          <p:nvPr/>
        </p:nvCxnSpPr>
        <p:spPr>
          <a:xfrm>
            <a:off x="5076056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0" name="Rectangle 1749"/>
          <p:cNvSpPr/>
          <p:nvPr/>
        </p:nvSpPr>
        <p:spPr>
          <a:xfrm>
            <a:off x="5076056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51" name="Straight Connector 1750"/>
          <p:cNvCxnSpPr/>
          <p:nvPr/>
        </p:nvCxnSpPr>
        <p:spPr>
          <a:xfrm>
            <a:off x="5148064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Straight Connector 1751"/>
          <p:cNvCxnSpPr/>
          <p:nvPr/>
        </p:nvCxnSpPr>
        <p:spPr>
          <a:xfrm>
            <a:off x="5076056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3" name="Rectangle 1752"/>
          <p:cNvSpPr/>
          <p:nvPr/>
        </p:nvSpPr>
        <p:spPr>
          <a:xfrm>
            <a:off x="5076056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54" name="Straight Connector 1753"/>
          <p:cNvCxnSpPr/>
          <p:nvPr/>
        </p:nvCxnSpPr>
        <p:spPr>
          <a:xfrm>
            <a:off x="5148064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Straight Connector 1754"/>
          <p:cNvCxnSpPr/>
          <p:nvPr/>
        </p:nvCxnSpPr>
        <p:spPr>
          <a:xfrm>
            <a:off x="5076056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6" name="Rectangle 1755"/>
          <p:cNvSpPr/>
          <p:nvPr/>
        </p:nvSpPr>
        <p:spPr>
          <a:xfrm>
            <a:off x="507605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57" name="Straight Connector 1756"/>
          <p:cNvCxnSpPr/>
          <p:nvPr/>
        </p:nvCxnSpPr>
        <p:spPr>
          <a:xfrm>
            <a:off x="514806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Straight Connector 1757"/>
          <p:cNvCxnSpPr/>
          <p:nvPr/>
        </p:nvCxnSpPr>
        <p:spPr>
          <a:xfrm>
            <a:off x="507605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9" name="Rectangle 1758"/>
          <p:cNvSpPr/>
          <p:nvPr/>
        </p:nvSpPr>
        <p:spPr>
          <a:xfrm>
            <a:off x="507605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60" name="Straight Connector 1759"/>
          <p:cNvCxnSpPr/>
          <p:nvPr/>
        </p:nvCxnSpPr>
        <p:spPr>
          <a:xfrm>
            <a:off x="514806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1" name="Straight Connector 1760"/>
          <p:cNvCxnSpPr/>
          <p:nvPr/>
        </p:nvCxnSpPr>
        <p:spPr>
          <a:xfrm>
            <a:off x="507605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" name="Rectangle 1761"/>
          <p:cNvSpPr/>
          <p:nvPr/>
        </p:nvSpPr>
        <p:spPr>
          <a:xfrm>
            <a:off x="5076056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63" name="Straight Connector 1762"/>
          <p:cNvCxnSpPr/>
          <p:nvPr/>
        </p:nvCxnSpPr>
        <p:spPr>
          <a:xfrm>
            <a:off x="5148064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4" name="Straight Connector 1763"/>
          <p:cNvCxnSpPr/>
          <p:nvPr/>
        </p:nvCxnSpPr>
        <p:spPr>
          <a:xfrm>
            <a:off x="5076056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5" name="Rectangle 1764"/>
          <p:cNvSpPr/>
          <p:nvPr/>
        </p:nvSpPr>
        <p:spPr>
          <a:xfrm>
            <a:off x="356388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766" name="Rectangle 1765"/>
          <p:cNvSpPr/>
          <p:nvPr/>
        </p:nvSpPr>
        <p:spPr>
          <a:xfrm>
            <a:off x="377991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767" name="Rectangle 1766"/>
          <p:cNvSpPr/>
          <p:nvPr/>
        </p:nvSpPr>
        <p:spPr>
          <a:xfrm>
            <a:off x="399593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768" name="Rectangle 1767"/>
          <p:cNvSpPr/>
          <p:nvPr/>
        </p:nvSpPr>
        <p:spPr>
          <a:xfrm>
            <a:off x="421196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769" name="Rectangle 1768"/>
          <p:cNvSpPr/>
          <p:nvPr/>
        </p:nvSpPr>
        <p:spPr>
          <a:xfrm>
            <a:off x="442798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770" name="Rectangle 1769"/>
          <p:cNvSpPr/>
          <p:nvPr/>
        </p:nvSpPr>
        <p:spPr>
          <a:xfrm>
            <a:off x="464400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771" name="Rectangle 1770"/>
          <p:cNvSpPr/>
          <p:nvPr/>
        </p:nvSpPr>
        <p:spPr>
          <a:xfrm>
            <a:off x="486003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772" name="Rectangle 1771"/>
          <p:cNvSpPr/>
          <p:nvPr/>
        </p:nvSpPr>
        <p:spPr>
          <a:xfrm>
            <a:off x="507605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773" name="Rectangle 1772"/>
          <p:cNvSpPr/>
          <p:nvPr/>
        </p:nvSpPr>
        <p:spPr>
          <a:xfrm>
            <a:off x="529208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74" name="Straight Connector 1773"/>
          <p:cNvCxnSpPr/>
          <p:nvPr/>
        </p:nvCxnSpPr>
        <p:spPr>
          <a:xfrm>
            <a:off x="536408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5" name="Straight Connector 1774"/>
          <p:cNvCxnSpPr/>
          <p:nvPr/>
        </p:nvCxnSpPr>
        <p:spPr>
          <a:xfrm>
            <a:off x="529208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6" name="Rectangle 1775"/>
          <p:cNvSpPr/>
          <p:nvPr/>
        </p:nvSpPr>
        <p:spPr>
          <a:xfrm>
            <a:off x="529208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77" name="Straight Connector 1776"/>
          <p:cNvCxnSpPr/>
          <p:nvPr/>
        </p:nvCxnSpPr>
        <p:spPr>
          <a:xfrm>
            <a:off x="536408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8" name="Straight Connector 1777"/>
          <p:cNvCxnSpPr/>
          <p:nvPr/>
        </p:nvCxnSpPr>
        <p:spPr>
          <a:xfrm>
            <a:off x="529208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9" name="Rectangle 1778"/>
          <p:cNvSpPr/>
          <p:nvPr/>
        </p:nvSpPr>
        <p:spPr>
          <a:xfrm>
            <a:off x="5292080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80" name="Straight Connector 1779"/>
          <p:cNvCxnSpPr/>
          <p:nvPr/>
        </p:nvCxnSpPr>
        <p:spPr>
          <a:xfrm>
            <a:off x="5364088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1" name="Straight Connector 1780"/>
          <p:cNvCxnSpPr/>
          <p:nvPr/>
        </p:nvCxnSpPr>
        <p:spPr>
          <a:xfrm>
            <a:off x="5292080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2" name="Rectangle 1781"/>
          <p:cNvSpPr/>
          <p:nvPr/>
        </p:nvSpPr>
        <p:spPr>
          <a:xfrm>
            <a:off x="5292080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83" name="Straight Connector 1782"/>
          <p:cNvCxnSpPr/>
          <p:nvPr/>
        </p:nvCxnSpPr>
        <p:spPr>
          <a:xfrm>
            <a:off x="5364088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4" name="Straight Connector 1783"/>
          <p:cNvCxnSpPr/>
          <p:nvPr/>
        </p:nvCxnSpPr>
        <p:spPr>
          <a:xfrm>
            <a:off x="5292080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5" name="Rectangle 1784"/>
          <p:cNvSpPr/>
          <p:nvPr/>
        </p:nvSpPr>
        <p:spPr>
          <a:xfrm>
            <a:off x="5292080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86" name="Straight Connector 1785"/>
          <p:cNvCxnSpPr/>
          <p:nvPr/>
        </p:nvCxnSpPr>
        <p:spPr>
          <a:xfrm>
            <a:off x="5364088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Straight Connector 1786"/>
          <p:cNvCxnSpPr/>
          <p:nvPr/>
        </p:nvCxnSpPr>
        <p:spPr>
          <a:xfrm>
            <a:off x="5292080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Rectangle 1787"/>
          <p:cNvSpPr/>
          <p:nvPr/>
        </p:nvSpPr>
        <p:spPr>
          <a:xfrm>
            <a:off x="529208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89" name="Straight Connector 1788"/>
          <p:cNvCxnSpPr/>
          <p:nvPr/>
        </p:nvCxnSpPr>
        <p:spPr>
          <a:xfrm>
            <a:off x="536408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Straight Connector 1789"/>
          <p:cNvCxnSpPr/>
          <p:nvPr/>
        </p:nvCxnSpPr>
        <p:spPr>
          <a:xfrm>
            <a:off x="529208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1" name="Rectangle 1790"/>
          <p:cNvSpPr/>
          <p:nvPr/>
        </p:nvSpPr>
        <p:spPr>
          <a:xfrm>
            <a:off x="529208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92" name="Straight Connector 1791"/>
          <p:cNvCxnSpPr/>
          <p:nvPr/>
        </p:nvCxnSpPr>
        <p:spPr>
          <a:xfrm>
            <a:off x="536408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Straight Connector 1792"/>
          <p:cNvCxnSpPr/>
          <p:nvPr/>
        </p:nvCxnSpPr>
        <p:spPr>
          <a:xfrm>
            <a:off x="529208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Rectangle 1793"/>
          <p:cNvSpPr/>
          <p:nvPr/>
        </p:nvSpPr>
        <p:spPr>
          <a:xfrm>
            <a:off x="5292080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95" name="Straight Connector 1794"/>
          <p:cNvCxnSpPr/>
          <p:nvPr/>
        </p:nvCxnSpPr>
        <p:spPr>
          <a:xfrm>
            <a:off x="5364088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Straight Connector 1795"/>
          <p:cNvCxnSpPr/>
          <p:nvPr/>
        </p:nvCxnSpPr>
        <p:spPr>
          <a:xfrm>
            <a:off x="5292080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Rectangle 1796"/>
          <p:cNvSpPr/>
          <p:nvPr/>
        </p:nvSpPr>
        <p:spPr>
          <a:xfrm>
            <a:off x="550810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98" name="Straight Connector 1797"/>
          <p:cNvCxnSpPr/>
          <p:nvPr/>
        </p:nvCxnSpPr>
        <p:spPr>
          <a:xfrm>
            <a:off x="558011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9" name="Straight Connector 1798"/>
          <p:cNvCxnSpPr/>
          <p:nvPr/>
        </p:nvCxnSpPr>
        <p:spPr>
          <a:xfrm>
            <a:off x="550810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0" name="Rectangle 1799"/>
          <p:cNvSpPr/>
          <p:nvPr/>
        </p:nvSpPr>
        <p:spPr>
          <a:xfrm>
            <a:off x="550810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01" name="Straight Connector 1800"/>
          <p:cNvCxnSpPr/>
          <p:nvPr/>
        </p:nvCxnSpPr>
        <p:spPr>
          <a:xfrm>
            <a:off x="558011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" name="Straight Connector 1801"/>
          <p:cNvCxnSpPr/>
          <p:nvPr/>
        </p:nvCxnSpPr>
        <p:spPr>
          <a:xfrm>
            <a:off x="550810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3" name="Rectangle 1802"/>
          <p:cNvSpPr/>
          <p:nvPr/>
        </p:nvSpPr>
        <p:spPr>
          <a:xfrm>
            <a:off x="5508104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04" name="Straight Connector 1803"/>
          <p:cNvCxnSpPr/>
          <p:nvPr/>
        </p:nvCxnSpPr>
        <p:spPr>
          <a:xfrm>
            <a:off x="5580112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Straight Connector 1804"/>
          <p:cNvCxnSpPr/>
          <p:nvPr/>
        </p:nvCxnSpPr>
        <p:spPr>
          <a:xfrm>
            <a:off x="5508104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6" name="Rectangle 1805"/>
          <p:cNvSpPr/>
          <p:nvPr/>
        </p:nvSpPr>
        <p:spPr>
          <a:xfrm>
            <a:off x="5508104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07" name="Straight Connector 1806"/>
          <p:cNvCxnSpPr/>
          <p:nvPr/>
        </p:nvCxnSpPr>
        <p:spPr>
          <a:xfrm>
            <a:off x="5580112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8" name="Straight Connector 1807"/>
          <p:cNvCxnSpPr/>
          <p:nvPr/>
        </p:nvCxnSpPr>
        <p:spPr>
          <a:xfrm>
            <a:off x="5508104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9" name="Rectangle 1808"/>
          <p:cNvSpPr/>
          <p:nvPr/>
        </p:nvSpPr>
        <p:spPr>
          <a:xfrm>
            <a:off x="5508104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10" name="Straight Connector 1809"/>
          <p:cNvCxnSpPr/>
          <p:nvPr/>
        </p:nvCxnSpPr>
        <p:spPr>
          <a:xfrm>
            <a:off x="5580112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1" name="Straight Connector 1810"/>
          <p:cNvCxnSpPr/>
          <p:nvPr/>
        </p:nvCxnSpPr>
        <p:spPr>
          <a:xfrm>
            <a:off x="5508104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2" name="Rectangle 1811"/>
          <p:cNvSpPr/>
          <p:nvPr/>
        </p:nvSpPr>
        <p:spPr>
          <a:xfrm>
            <a:off x="550810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13" name="Straight Connector 1812"/>
          <p:cNvCxnSpPr/>
          <p:nvPr/>
        </p:nvCxnSpPr>
        <p:spPr>
          <a:xfrm>
            <a:off x="558011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4" name="Straight Connector 1813"/>
          <p:cNvCxnSpPr/>
          <p:nvPr/>
        </p:nvCxnSpPr>
        <p:spPr>
          <a:xfrm>
            <a:off x="550810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5" name="Rectangle 1814"/>
          <p:cNvSpPr/>
          <p:nvPr/>
        </p:nvSpPr>
        <p:spPr>
          <a:xfrm>
            <a:off x="550810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16" name="Straight Connector 1815"/>
          <p:cNvCxnSpPr/>
          <p:nvPr/>
        </p:nvCxnSpPr>
        <p:spPr>
          <a:xfrm>
            <a:off x="558011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7" name="Straight Connector 1816"/>
          <p:cNvCxnSpPr/>
          <p:nvPr/>
        </p:nvCxnSpPr>
        <p:spPr>
          <a:xfrm>
            <a:off x="550810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8" name="Rectangle 1817"/>
          <p:cNvSpPr/>
          <p:nvPr/>
        </p:nvSpPr>
        <p:spPr>
          <a:xfrm>
            <a:off x="5508104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19" name="Straight Connector 1818"/>
          <p:cNvCxnSpPr/>
          <p:nvPr/>
        </p:nvCxnSpPr>
        <p:spPr>
          <a:xfrm>
            <a:off x="5580112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0" name="Straight Connector 1819"/>
          <p:cNvCxnSpPr/>
          <p:nvPr/>
        </p:nvCxnSpPr>
        <p:spPr>
          <a:xfrm>
            <a:off x="5508104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1" name="Rectangle 1820"/>
          <p:cNvSpPr/>
          <p:nvPr/>
        </p:nvSpPr>
        <p:spPr>
          <a:xfrm>
            <a:off x="529208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22" name="Rectangle 1821"/>
          <p:cNvSpPr/>
          <p:nvPr/>
        </p:nvSpPr>
        <p:spPr>
          <a:xfrm>
            <a:off x="550810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73" name="Rectangle 1872"/>
          <p:cNvSpPr/>
          <p:nvPr/>
        </p:nvSpPr>
        <p:spPr>
          <a:xfrm>
            <a:off x="5652120" y="263691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74" name="Rectangle 1873"/>
          <p:cNvSpPr/>
          <p:nvPr/>
        </p:nvSpPr>
        <p:spPr>
          <a:xfrm>
            <a:off x="5652120" y="414908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75" name="Rectangle 1874"/>
          <p:cNvSpPr/>
          <p:nvPr/>
        </p:nvSpPr>
        <p:spPr>
          <a:xfrm>
            <a:off x="5652120" y="285293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76" name="Rectangle 1875"/>
          <p:cNvSpPr/>
          <p:nvPr/>
        </p:nvSpPr>
        <p:spPr>
          <a:xfrm>
            <a:off x="5652120" y="306896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77" name="Rectangle 1876"/>
          <p:cNvSpPr/>
          <p:nvPr/>
        </p:nvSpPr>
        <p:spPr>
          <a:xfrm>
            <a:off x="5652120" y="328498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78" name="Rectangle 1877"/>
          <p:cNvSpPr/>
          <p:nvPr/>
        </p:nvSpPr>
        <p:spPr>
          <a:xfrm>
            <a:off x="5652120" y="350100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79" name="Rectangle 1878"/>
          <p:cNvSpPr/>
          <p:nvPr/>
        </p:nvSpPr>
        <p:spPr>
          <a:xfrm>
            <a:off x="5652120" y="371703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80" name="Rectangle 1879"/>
          <p:cNvSpPr/>
          <p:nvPr/>
        </p:nvSpPr>
        <p:spPr>
          <a:xfrm>
            <a:off x="5652120" y="393305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81" name="Rectangle 1880"/>
          <p:cNvSpPr/>
          <p:nvPr/>
        </p:nvSpPr>
        <p:spPr>
          <a:xfrm>
            <a:off x="971600" y="42930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2 Cluster C20 R8</a:t>
            </a:r>
            <a:endParaRPr lang="en-MY" sz="800" dirty="0">
              <a:solidFill>
                <a:schemeClr val="tx1"/>
              </a:solidFill>
            </a:endParaRPr>
          </a:p>
        </p:txBody>
      </p:sp>
      <p:grpSp>
        <p:nvGrpSpPr>
          <p:cNvPr id="1882" name="Group 1881"/>
          <p:cNvGrpSpPr/>
          <p:nvPr/>
        </p:nvGrpSpPr>
        <p:grpSpPr>
          <a:xfrm>
            <a:off x="611560" y="2348880"/>
            <a:ext cx="144016" cy="144016"/>
            <a:chOff x="539552" y="260648"/>
            <a:chExt cx="144016" cy="144016"/>
          </a:xfrm>
        </p:grpSpPr>
        <p:cxnSp>
          <p:nvCxnSpPr>
            <p:cNvPr id="1883" name="Straight Connector 1882"/>
            <p:cNvCxnSpPr/>
            <p:nvPr/>
          </p:nvCxnSpPr>
          <p:spPr>
            <a:xfrm>
              <a:off x="611560" y="260648"/>
              <a:ext cx="0" cy="144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4" name="Straight Connector 1883"/>
            <p:cNvCxnSpPr/>
            <p:nvPr/>
          </p:nvCxnSpPr>
          <p:spPr>
            <a:xfrm>
              <a:off x="539552" y="332656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5" name="Group 1884"/>
          <p:cNvGrpSpPr/>
          <p:nvPr/>
        </p:nvGrpSpPr>
        <p:grpSpPr>
          <a:xfrm>
            <a:off x="5868144" y="2348880"/>
            <a:ext cx="144016" cy="144016"/>
            <a:chOff x="539552" y="260648"/>
            <a:chExt cx="144016" cy="144016"/>
          </a:xfrm>
        </p:grpSpPr>
        <p:cxnSp>
          <p:nvCxnSpPr>
            <p:cNvPr id="1886" name="Straight Connector 1885"/>
            <p:cNvCxnSpPr/>
            <p:nvPr/>
          </p:nvCxnSpPr>
          <p:spPr>
            <a:xfrm>
              <a:off x="611560" y="260648"/>
              <a:ext cx="0" cy="144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7" name="Straight Connector 1886"/>
            <p:cNvCxnSpPr/>
            <p:nvPr/>
          </p:nvCxnSpPr>
          <p:spPr>
            <a:xfrm>
              <a:off x="539552" y="332656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8" name="Group 1887"/>
          <p:cNvGrpSpPr/>
          <p:nvPr/>
        </p:nvGrpSpPr>
        <p:grpSpPr>
          <a:xfrm>
            <a:off x="5868144" y="4437112"/>
            <a:ext cx="144016" cy="144016"/>
            <a:chOff x="539552" y="260648"/>
            <a:chExt cx="144016" cy="144016"/>
          </a:xfrm>
        </p:grpSpPr>
        <p:cxnSp>
          <p:nvCxnSpPr>
            <p:cNvPr id="1889" name="Straight Connector 1888"/>
            <p:cNvCxnSpPr/>
            <p:nvPr/>
          </p:nvCxnSpPr>
          <p:spPr>
            <a:xfrm>
              <a:off x="611560" y="260648"/>
              <a:ext cx="0" cy="144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0" name="Straight Connector 1889"/>
            <p:cNvCxnSpPr/>
            <p:nvPr/>
          </p:nvCxnSpPr>
          <p:spPr>
            <a:xfrm>
              <a:off x="539552" y="332656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1" name="Group 1890"/>
          <p:cNvGrpSpPr/>
          <p:nvPr/>
        </p:nvGrpSpPr>
        <p:grpSpPr>
          <a:xfrm>
            <a:off x="611560" y="4437112"/>
            <a:ext cx="144016" cy="144016"/>
            <a:chOff x="539552" y="260648"/>
            <a:chExt cx="144016" cy="144016"/>
          </a:xfrm>
        </p:grpSpPr>
        <p:cxnSp>
          <p:nvCxnSpPr>
            <p:cNvPr id="1892" name="Straight Connector 1891"/>
            <p:cNvCxnSpPr/>
            <p:nvPr/>
          </p:nvCxnSpPr>
          <p:spPr>
            <a:xfrm>
              <a:off x="611560" y="260648"/>
              <a:ext cx="0" cy="144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3" name="Straight Connector 1892"/>
            <p:cNvCxnSpPr/>
            <p:nvPr/>
          </p:nvCxnSpPr>
          <p:spPr>
            <a:xfrm>
              <a:off x="539552" y="332656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4" name="Oval 1893"/>
          <p:cNvSpPr/>
          <p:nvPr/>
        </p:nvSpPr>
        <p:spPr>
          <a:xfrm>
            <a:off x="827584" y="2564904"/>
            <a:ext cx="72008" cy="720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95" name="Oval 1894"/>
          <p:cNvSpPr/>
          <p:nvPr/>
        </p:nvSpPr>
        <p:spPr>
          <a:xfrm>
            <a:off x="5724128" y="4293096"/>
            <a:ext cx="72008" cy="720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96" name="Oval 1895"/>
          <p:cNvSpPr/>
          <p:nvPr/>
        </p:nvSpPr>
        <p:spPr>
          <a:xfrm>
            <a:off x="5724128" y="2564904"/>
            <a:ext cx="72008" cy="720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33" name="Rectangle 2432"/>
          <p:cNvSpPr/>
          <p:nvPr/>
        </p:nvSpPr>
        <p:spPr>
          <a:xfrm>
            <a:off x="971600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34" name="Straight Connector 2433"/>
          <p:cNvCxnSpPr/>
          <p:nvPr/>
        </p:nvCxnSpPr>
        <p:spPr>
          <a:xfrm>
            <a:off x="1043608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Straight Connector 2434"/>
          <p:cNvCxnSpPr/>
          <p:nvPr/>
        </p:nvCxnSpPr>
        <p:spPr>
          <a:xfrm>
            <a:off x="971600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6" name="Rectangle 2435"/>
          <p:cNvSpPr/>
          <p:nvPr/>
        </p:nvSpPr>
        <p:spPr>
          <a:xfrm>
            <a:off x="971600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37" name="Straight Connector 2436"/>
          <p:cNvCxnSpPr/>
          <p:nvPr/>
        </p:nvCxnSpPr>
        <p:spPr>
          <a:xfrm>
            <a:off x="1043608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8" name="Straight Connector 2437"/>
          <p:cNvCxnSpPr/>
          <p:nvPr/>
        </p:nvCxnSpPr>
        <p:spPr>
          <a:xfrm>
            <a:off x="971600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9" name="Rectangle 2438"/>
          <p:cNvSpPr/>
          <p:nvPr/>
        </p:nvSpPr>
        <p:spPr>
          <a:xfrm>
            <a:off x="971600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40" name="Straight Connector 2439"/>
          <p:cNvCxnSpPr/>
          <p:nvPr/>
        </p:nvCxnSpPr>
        <p:spPr>
          <a:xfrm>
            <a:off x="1043608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1" name="Straight Connector 2440"/>
          <p:cNvCxnSpPr/>
          <p:nvPr/>
        </p:nvCxnSpPr>
        <p:spPr>
          <a:xfrm>
            <a:off x="971600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2" name="Rectangle 2441"/>
          <p:cNvSpPr/>
          <p:nvPr/>
        </p:nvSpPr>
        <p:spPr>
          <a:xfrm>
            <a:off x="971600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43" name="Straight Connector 2442"/>
          <p:cNvCxnSpPr/>
          <p:nvPr/>
        </p:nvCxnSpPr>
        <p:spPr>
          <a:xfrm>
            <a:off x="1043608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4" name="Straight Connector 2443"/>
          <p:cNvCxnSpPr/>
          <p:nvPr/>
        </p:nvCxnSpPr>
        <p:spPr>
          <a:xfrm>
            <a:off x="971600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5" name="Rectangle 2444"/>
          <p:cNvSpPr/>
          <p:nvPr/>
        </p:nvSpPr>
        <p:spPr>
          <a:xfrm>
            <a:off x="971600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46" name="Straight Connector 2445"/>
          <p:cNvCxnSpPr/>
          <p:nvPr/>
        </p:nvCxnSpPr>
        <p:spPr>
          <a:xfrm>
            <a:off x="1043608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7" name="Straight Connector 2446"/>
          <p:cNvCxnSpPr/>
          <p:nvPr/>
        </p:nvCxnSpPr>
        <p:spPr>
          <a:xfrm>
            <a:off x="971600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8" name="Rectangle 2447"/>
          <p:cNvSpPr/>
          <p:nvPr/>
        </p:nvSpPr>
        <p:spPr>
          <a:xfrm>
            <a:off x="971600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49" name="Straight Connector 2448"/>
          <p:cNvCxnSpPr/>
          <p:nvPr/>
        </p:nvCxnSpPr>
        <p:spPr>
          <a:xfrm>
            <a:off x="1043608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0" name="Straight Connector 2449"/>
          <p:cNvCxnSpPr/>
          <p:nvPr/>
        </p:nvCxnSpPr>
        <p:spPr>
          <a:xfrm>
            <a:off x="971600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7" name="Rectangle 2456"/>
          <p:cNvSpPr/>
          <p:nvPr/>
        </p:nvSpPr>
        <p:spPr>
          <a:xfrm>
            <a:off x="1187624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58" name="Straight Connector 2457"/>
          <p:cNvCxnSpPr/>
          <p:nvPr/>
        </p:nvCxnSpPr>
        <p:spPr>
          <a:xfrm>
            <a:off x="1259632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9" name="Straight Connector 2458"/>
          <p:cNvCxnSpPr/>
          <p:nvPr/>
        </p:nvCxnSpPr>
        <p:spPr>
          <a:xfrm>
            <a:off x="1187624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" name="Rectangle 2459"/>
          <p:cNvSpPr/>
          <p:nvPr/>
        </p:nvSpPr>
        <p:spPr>
          <a:xfrm>
            <a:off x="1187624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61" name="Straight Connector 2460"/>
          <p:cNvCxnSpPr/>
          <p:nvPr/>
        </p:nvCxnSpPr>
        <p:spPr>
          <a:xfrm>
            <a:off x="1259632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2" name="Straight Connector 2461"/>
          <p:cNvCxnSpPr/>
          <p:nvPr/>
        </p:nvCxnSpPr>
        <p:spPr>
          <a:xfrm>
            <a:off x="1187624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3" name="Rectangle 2462"/>
          <p:cNvSpPr/>
          <p:nvPr/>
        </p:nvSpPr>
        <p:spPr>
          <a:xfrm>
            <a:off x="1187624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64" name="Straight Connector 2463"/>
          <p:cNvCxnSpPr/>
          <p:nvPr/>
        </p:nvCxnSpPr>
        <p:spPr>
          <a:xfrm>
            <a:off x="1259632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5" name="Straight Connector 2464"/>
          <p:cNvCxnSpPr/>
          <p:nvPr/>
        </p:nvCxnSpPr>
        <p:spPr>
          <a:xfrm>
            <a:off x="1187624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6" name="Rectangle 2465"/>
          <p:cNvSpPr/>
          <p:nvPr/>
        </p:nvSpPr>
        <p:spPr>
          <a:xfrm>
            <a:off x="1187624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67" name="Straight Connector 2466"/>
          <p:cNvCxnSpPr/>
          <p:nvPr/>
        </p:nvCxnSpPr>
        <p:spPr>
          <a:xfrm>
            <a:off x="1259632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8" name="Straight Connector 2467"/>
          <p:cNvCxnSpPr/>
          <p:nvPr/>
        </p:nvCxnSpPr>
        <p:spPr>
          <a:xfrm>
            <a:off x="1187624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9" name="Rectangle 2468"/>
          <p:cNvSpPr/>
          <p:nvPr/>
        </p:nvSpPr>
        <p:spPr>
          <a:xfrm>
            <a:off x="1187624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70" name="Straight Connector 2469"/>
          <p:cNvCxnSpPr/>
          <p:nvPr/>
        </p:nvCxnSpPr>
        <p:spPr>
          <a:xfrm>
            <a:off x="1259632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1" name="Straight Connector 2470"/>
          <p:cNvCxnSpPr/>
          <p:nvPr/>
        </p:nvCxnSpPr>
        <p:spPr>
          <a:xfrm>
            <a:off x="1187624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2" name="Rectangle 2471"/>
          <p:cNvSpPr/>
          <p:nvPr/>
        </p:nvSpPr>
        <p:spPr>
          <a:xfrm>
            <a:off x="1187624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73" name="Straight Connector 2472"/>
          <p:cNvCxnSpPr/>
          <p:nvPr/>
        </p:nvCxnSpPr>
        <p:spPr>
          <a:xfrm>
            <a:off x="1259632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4" name="Straight Connector 2473"/>
          <p:cNvCxnSpPr/>
          <p:nvPr/>
        </p:nvCxnSpPr>
        <p:spPr>
          <a:xfrm>
            <a:off x="1187624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1" name="Rectangle 2480"/>
          <p:cNvSpPr/>
          <p:nvPr/>
        </p:nvSpPr>
        <p:spPr>
          <a:xfrm>
            <a:off x="1403648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82" name="Straight Connector 2481"/>
          <p:cNvCxnSpPr/>
          <p:nvPr/>
        </p:nvCxnSpPr>
        <p:spPr>
          <a:xfrm>
            <a:off x="1475656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3" name="Straight Connector 2482"/>
          <p:cNvCxnSpPr/>
          <p:nvPr/>
        </p:nvCxnSpPr>
        <p:spPr>
          <a:xfrm>
            <a:off x="1403648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4" name="Rectangle 2483"/>
          <p:cNvSpPr/>
          <p:nvPr/>
        </p:nvSpPr>
        <p:spPr>
          <a:xfrm>
            <a:off x="1403648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85" name="Straight Connector 2484"/>
          <p:cNvCxnSpPr/>
          <p:nvPr/>
        </p:nvCxnSpPr>
        <p:spPr>
          <a:xfrm>
            <a:off x="1475656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6" name="Straight Connector 2485"/>
          <p:cNvCxnSpPr/>
          <p:nvPr/>
        </p:nvCxnSpPr>
        <p:spPr>
          <a:xfrm>
            <a:off x="1403648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7" name="Rectangle 2486"/>
          <p:cNvSpPr/>
          <p:nvPr/>
        </p:nvSpPr>
        <p:spPr>
          <a:xfrm>
            <a:off x="1403648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88" name="Straight Connector 2487"/>
          <p:cNvCxnSpPr/>
          <p:nvPr/>
        </p:nvCxnSpPr>
        <p:spPr>
          <a:xfrm>
            <a:off x="1475656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9" name="Straight Connector 2488"/>
          <p:cNvCxnSpPr/>
          <p:nvPr/>
        </p:nvCxnSpPr>
        <p:spPr>
          <a:xfrm>
            <a:off x="1403648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0" name="Rectangle 2489"/>
          <p:cNvSpPr/>
          <p:nvPr/>
        </p:nvSpPr>
        <p:spPr>
          <a:xfrm>
            <a:off x="1403648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91" name="Straight Connector 2490"/>
          <p:cNvCxnSpPr/>
          <p:nvPr/>
        </p:nvCxnSpPr>
        <p:spPr>
          <a:xfrm>
            <a:off x="1475656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2" name="Straight Connector 2491"/>
          <p:cNvCxnSpPr/>
          <p:nvPr/>
        </p:nvCxnSpPr>
        <p:spPr>
          <a:xfrm>
            <a:off x="1403648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3" name="Rectangle 2492"/>
          <p:cNvSpPr/>
          <p:nvPr/>
        </p:nvSpPr>
        <p:spPr>
          <a:xfrm>
            <a:off x="1403648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94" name="Straight Connector 2493"/>
          <p:cNvCxnSpPr/>
          <p:nvPr/>
        </p:nvCxnSpPr>
        <p:spPr>
          <a:xfrm>
            <a:off x="1475656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5" name="Straight Connector 2494"/>
          <p:cNvCxnSpPr/>
          <p:nvPr/>
        </p:nvCxnSpPr>
        <p:spPr>
          <a:xfrm>
            <a:off x="1403648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6" name="Rectangle 2495"/>
          <p:cNvSpPr/>
          <p:nvPr/>
        </p:nvSpPr>
        <p:spPr>
          <a:xfrm>
            <a:off x="1403648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97" name="Straight Connector 2496"/>
          <p:cNvCxnSpPr/>
          <p:nvPr/>
        </p:nvCxnSpPr>
        <p:spPr>
          <a:xfrm>
            <a:off x="1475656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8" name="Straight Connector 2497"/>
          <p:cNvCxnSpPr/>
          <p:nvPr/>
        </p:nvCxnSpPr>
        <p:spPr>
          <a:xfrm>
            <a:off x="1403648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5" name="Rectangle 2504"/>
          <p:cNvSpPr/>
          <p:nvPr/>
        </p:nvSpPr>
        <p:spPr>
          <a:xfrm>
            <a:off x="1619672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06" name="Straight Connector 2505"/>
          <p:cNvCxnSpPr/>
          <p:nvPr/>
        </p:nvCxnSpPr>
        <p:spPr>
          <a:xfrm>
            <a:off x="1691680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7" name="Straight Connector 2506"/>
          <p:cNvCxnSpPr/>
          <p:nvPr/>
        </p:nvCxnSpPr>
        <p:spPr>
          <a:xfrm>
            <a:off x="1619672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8" name="Rectangle 2507"/>
          <p:cNvSpPr/>
          <p:nvPr/>
        </p:nvSpPr>
        <p:spPr>
          <a:xfrm>
            <a:off x="1619672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09" name="Straight Connector 2508"/>
          <p:cNvCxnSpPr/>
          <p:nvPr/>
        </p:nvCxnSpPr>
        <p:spPr>
          <a:xfrm>
            <a:off x="1691680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0" name="Straight Connector 2509"/>
          <p:cNvCxnSpPr/>
          <p:nvPr/>
        </p:nvCxnSpPr>
        <p:spPr>
          <a:xfrm>
            <a:off x="1619672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1" name="Rectangle 2510"/>
          <p:cNvSpPr/>
          <p:nvPr/>
        </p:nvSpPr>
        <p:spPr>
          <a:xfrm>
            <a:off x="1619672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12" name="Straight Connector 2511"/>
          <p:cNvCxnSpPr/>
          <p:nvPr/>
        </p:nvCxnSpPr>
        <p:spPr>
          <a:xfrm>
            <a:off x="1691680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3" name="Straight Connector 2512"/>
          <p:cNvCxnSpPr/>
          <p:nvPr/>
        </p:nvCxnSpPr>
        <p:spPr>
          <a:xfrm>
            <a:off x="1619672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4" name="Rectangle 2513"/>
          <p:cNvSpPr/>
          <p:nvPr/>
        </p:nvSpPr>
        <p:spPr>
          <a:xfrm>
            <a:off x="1619672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15" name="Straight Connector 2514"/>
          <p:cNvCxnSpPr/>
          <p:nvPr/>
        </p:nvCxnSpPr>
        <p:spPr>
          <a:xfrm>
            <a:off x="1691680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6" name="Straight Connector 2515"/>
          <p:cNvCxnSpPr/>
          <p:nvPr/>
        </p:nvCxnSpPr>
        <p:spPr>
          <a:xfrm>
            <a:off x="1619672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7" name="Rectangle 2516"/>
          <p:cNvSpPr/>
          <p:nvPr/>
        </p:nvSpPr>
        <p:spPr>
          <a:xfrm>
            <a:off x="1619672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18" name="Straight Connector 2517"/>
          <p:cNvCxnSpPr/>
          <p:nvPr/>
        </p:nvCxnSpPr>
        <p:spPr>
          <a:xfrm>
            <a:off x="1691680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9" name="Straight Connector 2518"/>
          <p:cNvCxnSpPr/>
          <p:nvPr/>
        </p:nvCxnSpPr>
        <p:spPr>
          <a:xfrm>
            <a:off x="1619672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0" name="Rectangle 2519"/>
          <p:cNvSpPr/>
          <p:nvPr/>
        </p:nvSpPr>
        <p:spPr>
          <a:xfrm>
            <a:off x="1619672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21" name="Straight Connector 2520"/>
          <p:cNvCxnSpPr/>
          <p:nvPr/>
        </p:nvCxnSpPr>
        <p:spPr>
          <a:xfrm>
            <a:off x="1691680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2" name="Straight Connector 2521"/>
          <p:cNvCxnSpPr/>
          <p:nvPr/>
        </p:nvCxnSpPr>
        <p:spPr>
          <a:xfrm>
            <a:off x="1619672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9" name="Rectangle 2528"/>
          <p:cNvSpPr/>
          <p:nvPr/>
        </p:nvSpPr>
        <p:spPr>
          <a:xfrm>
            <a:off x="1835696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30" name="Straight Connector 2529"/>
          <p:cNvCxnSpPr/>
          <p:nvPr/>
        </p:nvCxnSpPr>
        <p:spPr>
          <a:xfrm>
            <a:off x="1907704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1" name="Straight Connector 2530"/>
          <p:cNvCxnSpPr/>
          <p:nvPr/>
        </p:nvCxnSpPr>
        <p:spPr>
          <a:xfrm>
            <a:off x="1835696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2" name="Rectangle 2531"/>
          <p:cNvSpPr/>
          <p:nvPr/>
        </p:nvSpPr>
        <p:spPr>
          <a:xfrm>
            <a:off x="1835696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33" name="Straight Connector 2532"/>
          <p:cNvCxnSpPr/>
          <p:nvPr/>
        </p:nvCxnSpPr>
        <p:spPr>
          <a:xfrm>
            <a:off x="1907704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4" name="Straight Connector 2533"/>
          <p:cNvCxnSpPr/>
          <p:nvPr/>
        </p:nvCxnSpPr>
        <p:spPr>
          <a:xfrm>
            <a:off x="1835696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5" name="Rectangle 2534"/>
          <p:cNvSpPr/>
          <p:nvPr/>
        </p:nvSpPr>
        <p:spPr>
          <a:xfrm>
            <a:off x="1835696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36" name="Straight Connector 2535"/>
          <p:cNvCxnSpPr/>
          <p:nvPr/>
        </p:nvCxnSpPr>
        <p:spPr>
          <a:xfrm>
            <a:off x="1907704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7" name="Straight Connector 2536"/>
          <p:cNvCxnSpPr/>
          <p:nvPr/>
        </p:nvCxnSpPr>
        <p:spPr>
          <a:xfrm>
            <a:off x="1835696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8" name="Rectangle 2537"/>
          <p:cNvSpPr/>
          <p:nvPr/>
        </p:nvSpPr>
        <p:spPr>
          <a:xfrm>
            <a:off x="1835696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39" name="Straight Connector 2538"/>
          <p:cNvCxnSpPr/>
          <p:nvPr/>
        </p:nvCxnSpPr>
        <p:spPr>
          <a:xfrm>
            <a:off x="1907704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0" name="Straight Connector 2539"/>
          <p:cNvCxnSpPr/>
          <p:nvPr/>
        </p:nvCxnSpPr>
        <p:spPr>
          <a:xfrm>
            <a:off x="1835696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1" name="Rectangle 2540"/>
          <p:cNvSpPr/>
          <p:nvPr/>
        </p:nvSpPr>
        <p:spPr>
          <a:xfrm>
            <a:off x="1835696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42" name="Straight Connector 2541"/>
          <p:cNvCxnSpPr/>
          <p:nvPr/>
        </p:nvCxnSpPr>
        <p:spPr>
          <a:xfrm>
            <a:off x="1907704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3" name="Straight Connector 2542"/>
          <p:cNvCxnSpPr/>
          <p:nvPr/>
        </p:nvCxnSpPr>
        <p:spPr>
          <a:xfrm>
            <a:off x="1835696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4" name="Rectangle 2543"/>
          <p:cNvSpPr/>
          <p:nvPr/>
        </p:nvSpPr>
        <p:spPr>
          <a:xfrm>
            <a:off x="1835696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45" name="Straight Connector 2544"/>
          <p:cNvCxnSpPr/>
          <p:nvPr/>
        </p:nvCxnSpPr>
        <p:spPr>
          <a:xfrm>
            <a:off x="1907704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6" name="Straight Connector 2545"/>
          <p:cNvCxnSpPr/>
          <p:nvPr/>
        </p:nvCxnSpPr>
        <p:spPr>
          <a:xfrm>
            <a:off x="1835696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3" name="Rectangle 2552"/>
          <p:cNvSpPr/>
          <p:nvPr/>
        </p:nvSpPr>
        <p:spPr>
          <a:xfrm>
            <a:off x="2051720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54" name="Straight Connector 2553"/>
          <p:cNvCxnSpPr/>
          <p:nvPr/>
        </p:nvCxnSpPr>
        <p:spPr>
          <a:xfrm>
            <a:off x="2123728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5" name="Straight Connector 2554"/>
          <p:cNvCxnSpPr/>
          <p:nvPr/>
        </p:nvCxnSpPr>
        <p:spPr>
          <a:xfrm>
            <a:off x="2051720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6" name="Rectangle 2555"/>
          <p:cNvSpPr/>
          <p:nvPr/>
        </p:nvSpPr>
        <p:spPr>
          <a:xfrm>
            <a:off x="2051720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57" name="Straight Connector 2556"/>
          <p:cNvCxnSpPr/>
          <p:nvPr/>
        </p:nvCxnSpPr>
        <p:spPr>
          <a:xfrm>
            <a:off x="2123728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8" name="Straight Connector 2557"/>
          <p:cNvCxnSpPr/>
          <p:nvPr/>
        </p:nvCxnSpPr>
        <p:spPr>
          <a:xfrm>
            <a:off x="2051720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9" name="Rectangle 2558"/>
          <p:cNvSpPr/>
          <p:nvPr/>
        </p:nvSpPr>
        <p:spPr>
          <a:xfrm>
            <a:off x="2051720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60" name="Straight Connector 2559"/>
          <p:cNvCxnSpPr/>
          <p:nvPr/>
        </p:nvCxnSpPr>
        <p:spPr>
          <a:xfrm>
            <a:off x="2123728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" name="Straight Connector 2560"/>
          <p:cNvCxnSpPr/>
          <p:nvPr/>
        </p:nvCxnSpPr>
        <p:spPr>
          <a:xfrm>
            <a:off x="2051720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" name="Rectangle 2561"/>
          <p:cNvSpPr/>
          <p:nvPr/>
        </p:nvSpPr>
        <p:spPr>
          <a:xfrm>
            <a:off x="2051720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63" name="Straight Connector 2562"/>
          <p:cNvCxnSpPr/>
          <p:nvPr/>
        </p:nvCxnSpPr>
        <p:spPr>
          <a:xfrm>
            <a:off x="2123728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4" name="Straight Connector 2563"/>
          <p:cNvCxnSpPr/>
          <p:nvPr/>
        </p:nvCxnSpPr>
        <p:spPr>
          <a:xfrm>
            <a:off x="2051720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5" name="Rectangle 2564"/>
          <p:cNvSpPr/>
          <p:nvPr/>
        </p:nvSpPr>
        <p:spPr>
          <a:xfrm>
            <a:off x="2051720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66" name="Straight Connector 2565"/>
          <p:cNvCxnSpPr/>
          <p:nvPr/>
        </p:nvCxnSpPr>
        <p:spPr>
          <a:xfrm>
            <a:off x="2123728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7" name="Straight Connector 2566"/>
          <p:cNvCxnSpPr/>
          <p:nvPr/>
        </p:nvCxnSpPr>
        <p:spPr>
          <a:xfrm>
            <a:off x="2051720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8" name="Rectangle 2567"/>
          <p:cNvSpPr/>
          <p:nvPr/>
        </p:nvSpPr>
        <p:spPr>
          <a:xfrm>
            <a:off x="2051720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69" name="Straight Connector 2568"/>
          <p:cNvCxnSpPr/>
          <p:nvPr/>
        </p:nvCxnSpPr>
        <p:spPr>
          <a:xfrm>
            <a:off x="2123728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" name="Straight Connector 2569"/>
          <p:cNvCxnSpPr/>
          <p:nvPr/>
        </p:nvCxnSpPr>
        <p:spPr>
          <a:xfrm>
            <a:off x="2051720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7" name="Rectangle 2576"/>
          <p:cNvSpPr/>
          <p:nvPr/>
        </p:nvSpPr>
        <p:spPr>
          <a:xfrm>
            <a:off x="2267744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78" name="Straight Connector 2577"/>
          <p:cNvCxnSpPr/>
          <p:nvPr/>
        </p:nvCxnSpPr>
        <p:spPr>
          <a:xfrm>
            <a:off x="2339752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Straight Connector 2578"/>
          <p:cNvCxnSpPr/>
          <p:nvPr/>
        </p:nvCxnSpPr>
        <p:spPr>
          <a:xfrm>
            <a:off x="2267744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0" name="Rectangle 2579"/>
          <p:cNvSpPr/>
          <p:nvPr/>
        </p:nvSpPr>
        <p:spPr>
          <a:xfrm>
            <a:off x="2267744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81" name="Straight Connector 2580"/>
          <p:cNvCxnSpPr/>
          <p:nvPr/>
        </p:nvCxnSpPr>
        <p:spPr>
          <a:xfrm>
            <a:off x="2339752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2" name="Straight Connector 2581"/>
          <p:cNvCxnSpPr/>
          <p:nvPr/>
        </p:nvCxnSpPr>
        <p:spPr>
          <a:xfrm>
            <a:off x="2267744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3" name="Rectangle 2582"/>
          <p:cNvSpPr/>
          <p:nvPr/>
        </p:nvSpPr>
        <p:spPr>
          <a:xfrm>
            <a:off x="2267744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84" name="Straight Connector 2583"/>
          <p:cNvCxnSpPr/>
          <p:nvPr/>
        </p:nvCxnSpPr>
        <p:spPr>
          <a:xfrm>
            <a:off x="2339752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" name="Straight Connector 2584"/>
          <p:cNvCxnSpPr/>
          <p:nvPr/>
        </p:nvCxnSpPr>
        <p:spPr>
          <a:xfrm>
            <a:off x="2267744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6" name="Rectangle 2585"/>
          <p:cNvSpPr/>
          <p:nvPr/>
        </p:nvSpPr>
        <p:spPr>
          <a:xfrm>
            <a:off x="2267744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87" name="Straight Connector 2586"/>
          <p:cNvCxnSpPr/>
          <p:nvPr/>
        </p:nvCxnSpPr>
        <p:spPr>
          <a:xfrm>
            <a:off x="2339752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8" name="Straight Connector 2587"/>
          <p:cNvCxnSpPr/>
          <p:nvPr/>
        </p:nvCxnSpPr>
        <p:spPr>
          <a:xfrm>
            <a:off x="2267744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9" name="Rectangle 2588"/>
          <p:cNvSpPr/>
          <p:nvPr/>
        </p:nvSpPr>
        <p:spPr>
          <a:xfrm>
            <a:off x="2267744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90" name="Straight Connector 2589"/>
          <p:cNvCxnSpPr/>
          <p:nvPr/>
        </p:nvCxnSpPr>
        <p:spPr>
          <a:xfrm>
            <a:off x="2339752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1" name="Straight Connector 2590"/>
          <p:cNvCxnSpPr/>
          <p:nvPr/>
        </p:nvCxnSpPr>
        <p:spPr>
          <a:xfrm>
            <a:off x="2267744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2" name="Rectangle 2591"/>
          <p:cNvSpPr/>
          <p:nvPr/>
        </p:nvSpPr>
        <p:spPr>
          <a:xfrm>
            <a:off x="2267744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93" name="Straight Connector 2592"/>
          <p:cNvCxnSpPr/>
          <p:nvPr/>
        </p:nvCxnSpPr>
        <p:spPr>
          <a:xfrm>
            <a:off x="2339752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4" name="Straight Connector 2593"/>
          <p:cNvCxnSpPr/>
          <p:nvPr/>
        </p:nvCxnSpPr>
        <p:spPr>
          <a:xfrm>
            <a:off x="2267744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1" name="Rectangle 2600"/>
          <p:cNvSpPr/>
          <p:nvPr/>
        </p:nvSpPr>
        <p:spPr>
          <a:xfrm>
            <a:off x="2483768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02" name="Straight Connector 2601"/>
          <p:cNvCxnSpPr/>
          <p:nvPr/>
        </p:nvCxnSpPr>
        <p:spPr>
          <a:xfrm>
            <a:off x="2555776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3" name="Straight Connector 2602"/>
          <p:cNvCxnSpPr/>
          <p:nvPr/>
        </p:nvCxnSpPr>
        <p:spPr>
          <a:xfrm>
            <a:off x="2483768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4" name="Rectangle 2603"/>
          <p:cNvSpPr/>
          <p:nvPr/>
        </p:nvSpPr>
        <p:spPr>
          <a:xfrm>
            <a:off x="2483768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05" name="Straight Connector 2604"/>
          <p:cNvCxnSpPr/>
          <p:nvPr/>
        </p:nvCxnSpPr>
        <p:spPr>
          <a:xfrm>
            <a:off x="2555776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6" name="Straight Connector 2605"/>
          <p:cNvCxnSpPr/>
          <p:nvPr/>
        </p:nvCxnSpPr>
        <p:spPr>
          <a:xfrm>
            <a:off x="2483768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7" name="Rectangle 2606"/>
          <p:cNvSpPr/>
          <p:nvPr/>
        </p:nvSpPr>
        <p:spPr>
          <a:xfrm>
            <a:off x="2483768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08" name="Straight Connector 2607"/>
          <p:cNvCxnSpPr/>
          <p:nvPr/>
        </p:nvCxnSpPr>
        <p:spPr>
          <a:xfrm>
            <a:off x="2555776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9" name="Straight Connector 2608"/>
          <p:cNvCxnSpPr/>
          <p:nvPr/>
        </p:nvCxnSpPr>
        <p:spPr>
          <a:xfrm>
            <a:off x="2483768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0" name="Rectangle 2609"/>
          <p:cNvSpPr/>
          <p:nvPr/>
        </p:nvSpPr>
        <p:spPr>
          <a:xfrm>
            <a:off x="2483768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11" name="Straight Connector 2610"/>
          <p:cNvCxnSpPr/>
          <p:nvPr/>
        </p:nvCxnSpPr>
        <p:spPr>
          <a:xfrm>
            <a:off x="2555776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2" name="Straight Connector 2611"/>
          <p:cNvCxnSpPr/>
          <p:nvPr/>
        </p:nvCxnSpPr>
        <p:spPr>
          <a:xfrm>
            <a:off x="2483768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3" name="Rectangle 2612"/>
          <p:cNvSpPr/>
          <p:nvPr/>
        </p:nvSpPr>
        <p:spPr>
          <a:xfrm>
            <a:off x="2483768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14" name="Straight Connector 2613"/>
          <p:cNvCxnSpPr/>
          <p:nvPr/>
        </p:nvCxnSpPr>
        <p:spPr>
          <a:xfrm>
            <a:off x="2555776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5" name="Straight Connector 2614"/>
          <p:cNvCxnSpPr/>
          <p:nvPr/>
        </p:nvCxnSpPr>
        <p:spPr>
          <a:xfrm>
            <a:off x="2483768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6" name="Rectangle 2615"/>
          <p:cNvSpPr/>
          <p:nvPr/>
        </p:nvSpPr>
        <p:spPr>
          <a:xfrm>
            <a:off x="2483768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17" name="Straight Connector 2616"/>
          <p:cNvCxnSpPr/>
          <p:nvPr/>
        </p:nvCxnSpPr>
        <p:spPr>
          <a:xfrm>
            <a:off x="2555776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8" name="Straight Connector 2617"/>
          <p:cNvCxnSpPr/>
          <p:nvPr/>
        </p:nvCxnSpPr>
        <p:spPr>
          <a:xfrm>
            <a:off x="2483768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5" name="Rectangle 2624"/>
          <p:cNvSpPr/>
          <p:nvPr/>
        </p:nvSpPr>
        <p:spPr>
          <a:xfrm>
            <a:off x="827584" y="486916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27" name="Rectangle 2626"/>
          <p:cNvSpPr/>
          <p:nvPr/>
        </p:nvSpPr>
        <p:spPr>
          <a:xfrm>
            <a:off x="827584" y="508518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28" name="Rectangle 2627"/>
          <p:cNvSpPr/>
          <p:nvPr/>
        </p:nvSpPr>
        <p:spPr>
          <a:xfrm>
            <a:off x="827584" y="530120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29" name="Rectangle 2628"/>
          <p:cNvSpPr/>
          <p:nvPr/>
        </p:nvSpPr>
        <p:spPr>
          <a:xfrm>
            <a:off x="827584" y="566124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30" name="Rectangle 2629"/>
          <p:cNvSpPr/>
          <p:nvPr/>
        </p:nvSpPr>
        <p:spPr>
          <a:xfrm>
            <a:off x="827584" y="587727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31" name="Rectangle 2630"/>
          <p:cNvSpPr/>
          <p:nvPr/>
        </p:nvSpPr>
        <p:spPr>
          <a:xfrm>
            <a:off x="827584" y="60932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33" name="Rectangle 2632"/>
          <p:cNvSpPr/>
          <p:nvPr/>
        </p:nvSpPr>
        <p:spPr>
          <a:xfrm>
            <a:off x="971600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34" name="Rectangle 2633"/>
          <p:cNvSpPr/>
          <p:nvPr/>
        </p:nvSpPr>
        <p:spPr>
          <a:xfrm>
            <a:off x="1187624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35" name="Rectangle 2634"/>
          <p:cNvSpPr/>
          <p:nvPr/>
        </p:nvSpPr>
        <p:spPr>
          <a:xfrm>
            <a:off x="1403648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36" name="Rectangle 2635"/>
          <p:cNvSpPr/>
          <p:nvPr/>
        </p:nvSpPr>
        <p:spPr>
          <a:xfrm>
            <a:off x="1619672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37" name="Rectangle 2636"/>
          <p:cNvSpPr/>
          <p:nvPr/>
        </p:nvSpPr>
        <p:spPr>
          <a:xfrm>
            <a:off x="1835696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38" name="Rectangle 2637"/>
          <p:cNvSpPr/>
          <p:nvPr/>
        </p:nvSpPr>
        <p:spPr>
          <a:xfrm>
            <a:off x="2051720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39" name="Rectangle 2638"/>
          <p:cNvSpPr/>
          <p:nvPr/>
        </p:nvSpPr>
        <p:spPr>
          <a:xfrm>
            <a:off x="2267744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40" name="Rectangle 2639"/>
          <p:cNvSpPr/>
          <p:nvPr/>
        </p:nvSpPr>
        <p:spPr>
          <a:xfrm>
            <a:off x="2483768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41" name="Rectangle 2640"/>
          <p:cNvSpPr/>
          <p:nvPr/>
        </p:nvSpPr>
        <p:spPr>
          <a:xfrm>
            <a:off x="2699792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42" name="Straight Connector 2641"/>
          <p:cNvCxnSpPr/>
          <p:nvPr/>
        </p:nvCxnSpPr>
        <p:spPr>
          <a:xfrm>
            <a:off x="2771800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3" name="Straight Connector 2642"/>
          <p:cNvCxnSpPr/>
          <p:nvPr/>
        </p:nvCxnSpPr>
        <p:spPr>
          <a:xfrm>
            <a:off x="2699792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4" name="Rectangle 2643"/>
          <p:cNvSpPr/>
          <p:nvPr/>
        </p:nvSpPr>
        <p:spPr>
          <a:xfrm>
            <a:off x="2699792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45" name="Straight Connector 2644"/>
          <p:cNvCxnSpPr/>
          <p:nvPr/>
        </p:nvCxnSpPr>
        <p:spPr>
          <a:xfrm>
            <a:off x="2771800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6" name="Straight Connector 2645"/>
          <p:cNvCxnSpPr/>
          <p:nvPr/>
        </p:nvCxnSpPr>
        <p:spPr>
          <a:xfrm>
            <a:off x="2699792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7" name="Rectangle 2646"/>
          <p:cNvSpPr/>
          <p:nvPr/>
        </p:nvSpPr>
        <p:spPr>
          <a:xfrm>
            <a:off x="2699792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48" name="Straight Connector 2647"/>
          <p:cNvCxnSpPr/>
          <p:nvPr/>
        </p:nvCxnSpPr>
        <p:spPr>
          <a:xfrm>
            <a:off x="2771800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9" name="Straight Connector 2648"/>
          <p:cNvCxnSpPr/>
          <p:nvPr/>
        </p:nvCxnSpPr>
        <p:spPr>
          <a:xfrm>
            <a:off x="2699792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0" name="Rectangle 2649"/>
          <p:cNvSpPr/>
          <p:nvPr/>
        </p:nvSpPr>
        <p:spPr>
          <a:xfrm>
            <a:off x="2699792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51" name="Straight Connector 2650"/>
          <p:cNvCxnSpPr/>
          <p:nvPr/>
        </p:nvCxnSpPr>
        <p:spPr>
          <a:xfrm>
            <a:off x="2771800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" name="Straight Connector 2651"/>
          <p:cNvCxnSpPr/>
          <p:nvPr/>
        </p:nvCxnSpPr>
        <p:spPr>
          <a:xfrm>
            <a:off x="2699792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3" name="Rectangle 2652"/>
          <p:cNvSpPr/>
          <p:nvPr/>
        </p:nvSpPr>
        <p:spPr>
          <a:xfrm>
            <a:off x="2699792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54" name="Straight Connector 2653"/>
          <p:cNvCxnSpPr/>
          <p:nvPr/>
        </p:nvCxnSpPr>
        <p:spPr>
          <a:xfrm>
            <a:off x="2771800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5" name="Straight Connector 2654"/>
          <p:cNvCxnSpPr/>
          <p:nvPr/>
        </p:nvCxnSpPr>
        <p:spPr>
          <a:xfrm>
            <a:off x="2699792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6" name="Rectangle 2655"/>
          <p:cNvSpPr/>
          <p:nvPr/>
        </p:nvSpPr>
        <p:spPr>
          <a:xfrm>
            <a:off x="2699792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57" name="Straight Connector 2656"/>
          <p:cNvCxnSpPr/>
          <p:nvPr/>
        </p:nvCxnSpPr>
        <p:spPr>
          <a:xfrm>
            <a:off x="2771800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8" name="Straight Connector 2657"/>
          <p:cNvCxnSpPr/>
          <p:nvPr/>
        </p:nvCxnSpPr>
        <p:spPr>
          <a:xfrm>
            <a:off x="2699792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" name="Rectangle 2664"/>
          <p:cNvSpPr/>
          <p:nvPr/>
        </p:nvSpPr>
        <p:spPr>
          <a:xfrm>
            <a:off x="2915816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66" name="Straight Connector 2665"/>
          <p:cNvCxnSpPr/>
          <p:nvPr/>
        </p:nvCxnSpPr>
        <p:spPr>
          <a:xfrm>
            <a:off x="2987824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7" name="Straight Connector 2666"/>
          <p:cNvCxnSpPr/>
          <p:nvPr/>
        </p:nvCxnSpPr>
        <p:spPr>
          <a:xfrm>
            <a:off x="2915816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8" name="Rectangle 2667"/>
          <p:cNvSpPr/>
          <p:nvPr/>
        </p:nvSpPr>
        <p:spPr>
          <a:xfrm>
            <a:off x="2915816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69" name="Straight Connector 2668"/>
          <p:cNvCxnSpPr/>
          <p:nvPr/>
        </p:nvCxnSpPr>
        <p:spPr>
          <a:xfrm>
            <a:off x="2987824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0" name="Straight Connector 2669"/>
          <p:cNvCxnSpPr/>
          <p:nvPr/>
        </p:nvCxnSpPr>
        <p:spPr>
          <a:xfrm>
            <a:off x="2915816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1" name="Rectangle 2670"/>
          <p:cNvSpPr/>
          <p:nvPr/>
        </p:nvSpPr>
        <p:spPr>
          <a:xfrm>
            <a:off x="2915816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72" name="Straight Connector 2671"/>
          <p:cNvCxnSpPr/>
          <p:nvPr/>
        </p:nvCxnSpPr>
        <p:spPr>
          <a:xfrm>
            <a:off x="2987824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3" name="Straight Connector 2672"/>
          <p:cNvCxnSpPr/>
          <p:nvPr/>
        </p:nvCxnSpPr>
        <p:spPr>
          <a:xfrm>
            <a:off x="2915816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4" name="Rectangle 2673"/>
          <p:cNvSpPr/>
          <p:nvPr/>
        </p:nvSpPr>
        <p:spPr>
          <a:xfrm>
            <a:off x="2915816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75" name="Straight Connector 2674"/>
          <p:cNvCxnSpPr/>
          <p:nvPr/>
        </p:nvCxnSpPr>
        <p:spPr>
          <a:xfrm>
            <a:off x="2987824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6" name="Straight Connector 2675"/>
          <p:cNvCxnSpPr/>
          <p:nvPr/>
        </p:nvCxnSpPr>
        <p:spPr>
          <a:xfrm>
            <a:off x="2915816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7" name="Rectangle 2676"/>
          <p:cNvSpPr/>
          <p:nvPr/>
        </p:nvSpPr>
        <p:spPr>
          <a:xfrm>
            <a:off x="2915816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78" name="Straight Connector 2677"/>
          <p:cNvCxnSpPr/>
          <p:nvPr/>
        </p:nvCxnSpPr>
        <p:spPr>
          <a:xfrm>
            <a:off x="2987824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9" name="Straight Connector 2678"/>
          <p:cNvCxnSpPr/>
          <p:nvPr/>
        </p:nvCxnSpPr>
        <p:spPr>
          <a:xfrm>
            <a:off x="2915816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0" name="Rectangle 2679"/>
          <p:cNvSpPr/>
          <p:nvPr/>
        </p:nvSpPr>
        <p:spPr>
          <a:xfrm>
            <a:off x="2915816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81" name="Straight Connector 2680"/>
          <p:cNvCxnSpPr/>
          <p:nvPr/>
        </p:nvCxnSpPr>
        <p:spPr>
          <a:xfrm>
            <a:off x="2987824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2" name="Straight Connector 2681"/>
          <p:cNvCxnSpPr/>
          <p:nvPr/>
        </p:nvCxnSpPr>
        <p:spPr>
          <a:xfrm>
            <a:off x="2915816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9" name="Rectangle 2688"/>
          <p:cNvSpPr/>
          <p:nvPr/>
        </p:nvSpPr>
        <p:spPr>
          <a:xfrm>
            <a:off x="2699792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90" name="Rectangle 2689"/>
          <p:cNvSpPr/>
          <p:nvPr/>
        </p:nvSpPr>
        <p:spPr>
          <a:xfrm>
            <a:off x="2915816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91" name="Rectangle 2690"/>
          <p:cNvSpPr/>
          <p:nvPr/>
        </p:nvSpPr>
        <p:spPr>
          <a:xfrm>
            <a:off x="3563888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92" name="Straight Connector 2691"/>
          <p:cNvCxnSpPr/>
          <p:nvPr/>
        </p:nvCxnSpPr>
        <p:spPr>
          <a:xfrm>
            <a:off x="3635896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3" name="Straight Connector 2692"/>
          <p:cNvCxnSpPr/>
          <p:nvPr/>
        </p:nvCxnSpPr>
        <p:spPr>
          <a:xfrm>
            <a:off x="3563888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4" name="Rectangle 2693"/>
          <p:cNvSpPr/>
          <p:nvPr/>
        </p:nvSpPr>
        <p:spPr>
          <a:xfrm>
            <a:off x="3563888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95" name="Straight Connector 2694"/>
          <p:cNvCxnSpPr/>
          <p:nvPr/>
        </p:nvCxnSpPr>
        <p:spPr>
          <a:xfrm>
            <a:off x="3635896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6" name="Straight Connector 2695"/>
          <p:cNvCxnSpPr/>
          <p:nvPr/>
        </p:nvCxnSpPr>
        <p:spPr>
          <a:xfrm>
            <a:off x="3563888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7" name="Rectangle 2696"/>
          <p:cNvSpPr/>
          <p:nvPr/>
        </p:nvSpPr>
        <p:spPr>
          <a:xfrm>
            <a:off x="3563888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98" name="Straight Connector 2697"/>
          <p:cNvCxnSpPr/>
          <p:nvPr/>
        </p:nvCxnSpPr>
        <p:spPr>
          <a:xfrm>
            <a:off x="3635896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9" name="Straight Connector 2698"/>
          <p:cNvCxnSpPr/>
          <p:nvPr/>
        </p:nvCxnSpPr>
        <p:spPr>
          <a:xfrm>
            <a:off x="3563888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0" name="Rectangle 2699"/>
          <p:cNvSpPr/>
          <p:nvPr/>
        </p:nvSpPr>
        <p:spPr>
          <a:xfrm>
            <a:off x="3563888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01" name="Straight Connector 2700"/>
          <p:cNvCxnSpPr/>
          <p:nvPr/>
        </p:nvCxnSpPr>
        <p:spPr>
          <a:xfrm>
            <a:off x="3635896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2" name="Straight Connector 2701"/>
          <p:cNvCxnSpPr/>
          <p:nvPr/>
        </p:nvCxnSpPr>
        <p:spPr>
          <a:xfrm>
            <a:off x="3563888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3" name="Rectangle 2702"/>
          <p:cNvSpPr/>
          <p:nvPr/>
        </p:nvSpPr>
        <p:spPr>
          <a:xfrm>
            <a:off x="3563888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04" name="Straight Connector 2703"/>
          <p:cNvCxnSpPr/>
          <p:nvPr/>
        </p:nvCxnSpPr>
        <p:spPr>
          <a:xfrm>
            <a:off x="3635896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5" name="Straight Connector 2704"/>
          <p:cNvCxnSpPr/>
          <p:nvPr/>
        </p:nvCxnSpPr>
        <p:spPr>
          <a:xfrm>
            <a:off x="3563888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6" name="Rectangle 2705"/>
          <p:cNvSpPr/>
          <p:nvPr/>
        </p:nvSpPr>
        <p:spPr>
          <a:xfrm>
            <a:off x="3563888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07" name="Straight Connector 2706"/>
          <p:cNvCxnSpPr/>
          <p:nvPr/>
        </p:nvCxnSpPr>
        <p:spPr>
          <a:xfrm>
            <a:off x="3635896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8" name="Straight Connector 2707"/>
          <p:cNvCxnSpPr/>
          <p:nvPr/>
        </p:nvCxnSpPr>
        <p:spPr>
          <a:xfrm>
            <a:off x="3563888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5" name="Rectangle 2714"/>
          <p:cNvSpPr/>
          <p:nvPr/>
        </p:nvSpPr>
        <p:spPr>
          <a:xfrm>
            <a:off x="3779912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16" name="Straight Connector 2715"/>
          <p:cNvCxnSpPr/>
          <p:nvPr/>
        </p:nvCxnSpPr>
        <p:spPr>
          <a:xfrm>
            <a:off x="3851920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7" name="Straight Connector 2716"/>
          <p:cNvCxnSpPr/>
          <p:nvPr/>
        </p:nvCxnSpPr>
        <p:spPr>
          <a:xfrm>
            <a:off x="3779912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8" name="Rectangle 2717"/>
          <p:cNvSpPr/>
          <p:nvPr/>
        </p:nvSpPr>
        <p:spPr>
          <a:xfrm>
            <a:off x="3779912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19" name="Straight Connector 2718"/>
          <p:cNvCxnSpPr/>
          <p:nvPr/>
        </p:nvCxnSpPr>
        <p:spPr>
          <a:xfrm>
            <a:off x="3851920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0" name="Straight Connector 2719"/>
          <p:cNvCxnSpPr/>
          <p:nvPr/>
        </p:nvCxnSpPr>
        <p:spPr>
          <a:xfrm>
            <a:off x="3779912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1" name="Rectangle 2720"/>
          <p:cNvSpPr/>
          <p:nvPr/>
        </p:nvSpPr>
        <p:spPr>
          <a:xfrm>
            <a:off x="3779912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22" name="Straight Connector 2721"/>
          <p:cNvCxnSpPr/>
          <p:nvPr/>
        </p:nvCxnSpPr>
        <p:spPr>
          <a:xfrm>
            <a:off x="3851920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3" name="Straight Connector 2722"/>
          <p:cNvCxnSpPr/>
          <p:nvPr/>
        </p:nvCxnSpPr>
        <p:spPr>
          <a:xfrm>
            <a:off x="3779912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4" name="Rectangle 2723"/>
          <p:cNvSpPr/>
          <p:nvPr/>
        </p:nvSpPr>
        <p:spPr>
          <a:xfrm>
            <a:off x="3779912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25" name="Straight Connector 2724"/>
          <p:cNvCxnSpPr/>
          <p:nvPr/>
        </p:nvCxnSpPr>
        <p:spPr>
          <a:xfrm>
            <a:off x="3851920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6" name="Straight Connector 2725"/>
          <p:cNvCxnSpPr/>
          <p:nvPr/>
        </p:nvCxnSpPr>
        <p:spPr>
          <a:xfrm>
            <a:off x="3779912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7" name="Rectangle 2726"/>
          <p:cNvSpPr/>
          <p:nvPr/>
        </p:nvSpPr>
        <p:spPr>
          <a:xfrm>
            <a:off x="3779912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28" name="Straight Connector 2727"/>
          <p:cNvCxnSpPr/>
          <p:nvPr/>
        </p:nvCxnSpPr>
        <p:spPr>
          <a:xfrm>
            <a:off x="3851920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9" name="Straight Connector 2728"/>
          <p:cNvCxnSpPr/>
          <p:nvPr/>
        </p:nvCxnSpPr>
        <p:spPr>
          <a:xfrm>
            <a:off x="3779912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0" name="Rectangle 2729"/>
          <p:cNvSpPr/>
          <p:nvPr/>
        </p:nvSpPr>
        <p:spPr>
          <a:xfrm>
            <a:off x="3779912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31" name="Straight Connector 2730"/>
          <p:cNvCxnSpPr/>
          <p:nvPr/>
        </p:nvCxnSpPr>
        <p:spPr>
          <a:xfrm>
            <a:off x="3851920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2" name="Straight Connector 2731"/>
          <p:cNvCxnSpPr/>
          <p:nvPr/>
        </p:nvCxnSpPr>
        <p:spPr>
          <a:xfrm>
            <a:off x="3779912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9" name="Rectangle 2738"/>
          <p:cNvSpPr/>
          <p:nvPr/>
        </p:nvSpPr>
        <p:spPr>
          <a:xfrm>
            <a:off x="3995936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40" name="Straight Connector 2739"/>
          <p:cNvCxnSpPr/>
          <p:nvPr/>
        </p:nvCxnSpPr>
        <p:spPr>
          <a:xfrm>
            <a:off x="4067944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1" name="Straight Connector 2740"/>
          <p:cNvCxnSpPr/>
          <p:nvPr/>
        </p:nvCxnSpPr>
        <p:spPr>
          <a:xfrm>
            <a:off x="3995936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2" name="Rectangle 2741"/>
          <p:cNvSpPr/>
          <p:nvPr/>
        </p:nvSpPr>
        <p:spPr>
          <a:xfrm>
            <a:off x="3995936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43" name="Straight Connector 2742"/>
          <p:cNvCxnSpPr/>
          <p:nvPr/>
        </p:nvCxnSpPr>
        <p:spPr>
          <a:xfrm>
            <a:off x="4067944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4" name="Straight Connector 2743"/>
          <p:cNvCxnSpPr/>
          <p:nvPr/>
        </p:nvCxnSpPr>
        <p:spPr>
          <a:xfrm>
            <a:off x="3995936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5" name="Rectangle 2744"/>
          <p:cNvSpPr/>
          <p:nvPr/>
        </p:nvSpPr>
        <p:spPr>
          <a:xfrm>
            <a:off x="3995936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46" name="Straight Connector 2745"/>
          <p:cNvCxnSpPr/>
          <p:nvPr/>
        </p:nvCxnSpPr>
        <p:spPr>
          <a:xfrm>
            <a:off x="4067944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7" name="Straight Connector 2746"/>
          <p:cNvCxnSpPr/>
          <p:nvPr/>
        </p:nvCxnSpPr>
        <p:spPr>
          <a:xfrm>
            <a:off x="3995936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8" name="Rectangle 2747"/>
          <p:cNvSpPr/>
          <p:nvPr/>
        </p:nvSpPr>
        <p:spPr>
          <a:xfrm>
            <a:off x="3995936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49" name="Straight Connector 2748"/>
          <p:cNvCxnSpPr/>
          <p:nvPr/>
        </p:nvCxnSpPr>
        <p:spPr>
          <a:xfrm>
            <a:off x="4067944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0" name="Straight Connector 2749"/>
          <p:cNvCxnSpPr/>
          <p:nvPr/>
        </p:nvCxnSpPr>
        <p:spPr>
          <a:xfrm>
            <a:off x="3995936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1" name="Rectangle 2750"/>
          <p:cNvSpPr/>
          <p:nvPr/>
        </p:nvSpPr>
        <p:spPr>
          <a:xfrm>
            <a:off x="3995936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52" name="Straight Connector 2751"/>
          <p:cNvCxnSpPr/>
          <p:nvPr/>
        </p:nvCxnSpPr>
        <p:spPr>
          <a:xfrm>
            <a:off x="4067944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3" name="Straight Connector 2752"/>
          <p:cNvCxnSpPr/>
          <p:nvPr/>
        </p:nvCxnSpPr>
        <p:spPr>
          <a:xfrm>
            <a:off x="3995936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4" name="Rectangle 2753"/>
          <p:cNvSpPr/>
          <p:nvPr/>
        </p:nvSpPr>
        <p:spPr>
          <a:xfrm>
            <a:off x="3995936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55" name="Straight Connector 2754"/>
          <p:cNvCxnSpPr/>
          <p:nvPr/>
        </p:nvCxnSpPr>
        <p:spPr>
          <a:xfrm>
            <a:off x="4067944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6" name="Straight Connector 2755"/>
          <p:cNvCxnSpPr/>
          <p:nvPr/>
        </p:nvCxnSpPr>
        <p:spPr>
          <a:xfrm>
            <a:off x="3995936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3" name="Rectangle 2762"/>
          <p:cNvSpPr/>
          <p:nvPr/>
        </p:nvSpPr>
        <p:spPr>
          <a:xfrm>
            <a:off x="4211960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64" name="Straight Connector 2763"/>
          <p:cNvCxnSpPr/>
          <p:nvPr/>
        </p:nvCxnSpPr>
        <p:spPr>
          <a:xfrm>
            <a:off x="4283968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" name="Straight Connector 2764"/>
          <p:cNvCxnSpPr/>
          <p:nvPr/>
        </p:nvCxnSpPr>
        <p:spPr>
          <a:xfrm>
            <a:off x="4211960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" name="Rectangle 2765"/>
          <p:cNvSpPr/>
          <p:nvPr/>
        </p:nvSpPr>
        <p:spPr>
          <a:xfrm>
            <a:off x="4211960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67" name="Straight Connector 2766"/>
          <p:cNvCxnSpPr/>
          <p:nvPr/>
        </p:nvCxnSpPr>
        <p:spPr>
          <a:xfrm>
            <a:off x="4283968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8" name="Straight Connector 2767"/>
          <p:cNvCxnSpPr/>
          <p:nvPr/>
        </p:nvCxnSpPr>
        <p:spPr>
          <a:xfrm>
            <a:off x="4211960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9" name="Rectangle 2768"/>
          <p:cNvSpPr/>
          <p:nvPr/>
        </p:nvSpPr>
        <p:spPr>
          <a:xfrm>
            <a:off x="4211960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70" name="Straight Connector 2769"/>
          <p:cNvCxnSpPr/>
          <p:nvPr/>
        </p:nvCxnSpPr>
        <p:spPr>
          <a:xfrm>
            <a:off x="4283968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1" name="Straight Connector 2770"/>
          <p:cNvCxnSpPr/>
          <p:nvPr/>
        </p:nvCxnSpPr>
        <p:spPr>
          <a:xfrm>
            <a:off x="4211960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2" name="Rectangle 2771"/>
          <p:cNvSpPr/>
          <p:nvPr/>
        </p:nvSpPr>
        <p:spPr>
          <a:xfrm>
            <a:off x="4211960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73" name="Straight Connector 2772"/>
          <p:cNvCxnSpPr/>
          <p:nvPr/>
        </p:nvCxnSpPr>
        <p:spPr>
          <a:xfrm>
            <a:off x="4283968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4" name="Straight Connector 2773"/>
          <p:cNvCxnSpPr/>
          <p:nvPr/>
        </p:nvCxnSpPr>
        <p:spPr>
          <a:xfrm>
            <a:off x="4211960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5" name="Rectangle 2774"/>
          <p:cNvSpPr/>
          <p:nvPr/>
        </p:nvSpPr>
        <p:spPr>
          <a:xfrm>
            <a:off x="4211960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76" name="Straight Connector 2775"/>
          <p:cNvCxnSpPr/>
          <p:nvPr/>
        </p:nvCxnSpPr>
        <p:spPr>
          <a:xfrm>
            <a:off x="4283968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7" name="Straight Connector 2776"/>
          <p:cNvCxnSpPr/>
          <p:nvPr/>
        </p:nvCxnSpPr>
        <p:spPr>
          <a:xfrm>
            <a:off x="4211960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8" name="Rectangle 2777"/>
          <p:cNvSpPr/>
          <p:nvPr/>
        </p:nvSpPr>
        <p:spPr>
          <a:xfrm>
            <a:off x="4211960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79" name="Straight Connector 2778"/>
          <p:cNvCxnSpPr/>
          <p:nvPr/>
        </p:nvCxnSpPr>
        <p:spPr>
          <a:xfrm>
            <a:off x="4283968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0" name="Straight Connector 2779"/>
          <p:cNvCxnSpPr/>
          <p:nvPr/>
        </p:nvCxnSpPr>
        <p:spPr>
          <a:xfrm>
            <a:off x="4211960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7" name="Rectangle 2786"/>
          <p:cNvSpPr/>
          <p:nvPr/>
        </p:nvSpPr>
        <p:spPr>
          <a:xfrm>
            <a:off x="4427984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88" name="Straight Connector 2787"/>
          <p:cNvCxnSpPr/>
          <p:nvPr/>
        </p:nvCxnSpPr>
        <p:spPr>
          <a:xfrm>
            <a:off x="4499992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9" name="Straight Connector 2788"/>
          <p:cNvCxnSpPr/>
          <p:nvPr/>
        </p:nvCxnSpPr>
        <p:spPr>
          <a:xfrm>
            <a:off x="4427984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0" name="Rectangle 2789"/>
          <p:cNvSpPr/>
          <p:nvPr/>
        </p:nvSpPr>
        <p:spPr>
          <a:xfrm>
            <a:off x="4427984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91" name="Straight Connector 2790"/>
          <p:cNvCxnSpPr/>
          <p:nvPr/>
        </p:nvCxnSpPr>
        <p:spPr>
          <a:xfrm>
            <a:off x="4499992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2" name="Straight Connector 2791"/>
          <p:cNvCxnSpPr/>
          <p:nvPr/>
        </p:nvCxnSpPr>
        <p:spPr>
          <a:xfrm>
            <a:off x="4427984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3" name="Rectangle 2792"/>
          <p:cNvSpPr/>
          <p:nvPr/>
        </p:nvSpPr>
        <p:spPr>
          <a:xfrm>
            <a:off x="4427984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94" name="Straight Connector 2793"/>
          <p:cNvCxnSpPr/>
          <p:nvPr/>
        </p:nvCxnSpPr>
        <p:spPr>
          <a:xfrm>
            <a:off x="4499992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5" name="Straight Connector 2794"/>
          <p:cNvCxnSpPr/>
          <p:nvPr/>
        </p:nvCxnSpPr>
        <p:spPr>
          <a:xfrm>
            <a:off x="4427984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6" name="Rectangle 2795"/>
          <p:cNvSpPr/>
          <p:nvPr/>
        </p:nvSpPr>
        <p:spPr>
          <a:xfrm>
            <a:off x="4427984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797" name="Straight Connector 2796"/>
          <p:cNvCxnSpPr/>
          <p:nvPr/>
        </p:nvCxnSpPr>
        <p:spPr>
          <a:xfrm>
            <a:off x="4499992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8" name="Straight Connector 2797"/>
          <p:cNvCxnSpPr/>
          <p:nvPr/>
        </p:nvCxnSpPr>
        <p:spPr>
          <a:xfrm>
            <a:off x="4427984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9" name="Rectangle 2798"/>
          <p:cNvSpPr/>
          <p:nvPr/>
        </p:nvSpPr>
        <p:spPr>
          <a:xfrm>
            <a:off x="4427984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00" name="Straight Connector 2799"/>
          <p:cNvCxnSpPr/>
          <p:nvPr/>
        </p:nvCxnSpPr>
        <p:spPr>
          <a:xfrm>
            <a:off x="4499992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1" name="Straight Connector 2800"/>
          <p:cNvCxnSpPr/>
          <p:nvPr/>
        </p:nvCxnSpPr>
        <p:spPr>
          <a:xfrm>
            <a:off x="4427984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2" name="Rectangle 2801"/>
          <p:cNvSpPr/>
          <p:nvPr/>
        </p:nvSpPr>
        <p:spPr>
          <a:xfrm>
            <a:off x="4427984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03" name="Straight Connector 2802"/>
          <p:cNvCxnSpPr/>
          <p:nvPr/>
        </p:nvCxnSpPr>
        <p:spPr>
          <a:xfrm>
            <a:off x="4499992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4" name="Straight Connector 2803"/>
          <p:cNvCxnSpPr/>
          <p:nvPr/>
        </p:nvCxnSpPr>
        <p:spPr>
          <a:xfrm>
            <a:off x="4427984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1" name="Rectangle 2810"/>
          <p:cNvSpPr/>
          <p:nvPr/>
        </p:nvSpPr>
        <p:spPr>
          <a:xfrm>
            <a:off x="4644008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12" name="Straight Connector 2811"/>
          <p:cNvCxnSpPr/>
          <p:nvPr/>
        </p:nvCxnSpPr>
        <p:spPr>
          <a:xfrm>
            <a:off x="4716016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3" name="Straight Connector 2812"/>
          <p:cNvCxnSpPr/>
          <p:nvPr/>
        </p:nvCxnSpPr>
        <p:spPr>
          <a:xfrm>
            <a:off x="4644008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4" name="Rectangle 2813"/>
          <p:cNvSpPr/>
          <p:nvPr/>
        </p:nvSpPr>
        <p:spPr>
          <a:xfrm>
            <a:off x="4644008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15" name="Straight Connector 2814"/>
          <p:cNvCxnSpPr/>
          <p:nvPr/>
        </p:nvCxnSpPr>
        <p:spPr>
          <a:xfrm>
            <a:off x="4716016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6" name="Straight Connector 2815"/>
          <p:cNvCxnSpPr/>
          <p:nvPr/>
        </p:nvCxnSpPr>
        <p:spPr>
          <a:xfrm>
            <a:off x="4644008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7" name="Rectangle 2816"/>
          <p:cNvSpPr/>
          <p:nvPr/>
        </p:nvSpPr>
        <p:spPr>
          <a:xfrm>
            <a:off x="4644008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18" name="Straight Connector 2817"/>
          <p:cNvCxnSpPr/>
          <p:nvPr/>
        </p:nvCxnSpPr>
        <p:spPr>
          <a:xfrm>
            <a:off x="4716016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9" name="Straight Connector 2818"/>
          <p:cNvCxnSpPr/>
          <p:nvPr/>
        </p:nvCxnSpPr>
        <p:spPr>
          <a:xfrm>
            <a:off x="4644008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0" name="Rectangle 2819"/>
          <p:cNvSpPr/>
          <p:nvPr/>
        </p:nvSpPr>
        <p:spPr>
          <a:xfrm>
            <a:off x="4644008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21" name="Straight Connector 2820"/>
          <p:cNvCxnSpPr/>
          <p:nvPr/>
        </p:nvCxnSpPr>
        <p:spPr>
          <a:xfrm>
            <a:off x="4716016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Straight Connector 2821"/>
          <p:cNvCxnSpPr/>
          <p:nvPr/>
        </p:nvCxnSpPr>
        <p:spPr>
          <a:xfrm>
            <a:off x="4644008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3" name="Rectangle 2822"/>
          <p:cNvSpPr/>
          <p:nvPr/>
        </p:nvSpPr>
        <p:spPr>
          <a:xfrm>
            <a:off x="4644008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24" name="Straight Connector 2823"/>
          <p:cNvCxnSpPr/>
          <p:nvPr/>
        </p:nvCxnSpPr>
        <p:spPr>
          <a:xfrm>
            <a:off x="4716016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5" name="Straight Connector 2824"/>
          <p:cNvCxnSpPr/>
          <p:nvPr/>
        </p:nvCxnSpPr>
        <p:spPr>
          <a:xfrm>
            <a:off x="4644008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6" name="Rectangle 2825"/>
          <p:cNvSpPr/>
          <p:nvPr/>
        </p:nvSpPr>
        <p:spPr>
          <a:xfrm>
            <a:off x="4644008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27" name="Straight Connector 2826"/>
          <p:cNvCxnSpPr/>
          <p:nvPr/>
        </p:nvCxnSpPr>
        <p:spPr>
          <a:xfrm>
            <a:off x="4716016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8" name="Straight Connector 2827"/>
          <p:cNvCxnSpPr/>
          <p:nvPr/>
        </p:nvCxnSpPr>
        <p:spPr>
          <a:xfrm>
            <a:off x="4644008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5" name="Rectangle 2834"/>
          <p:cNvSpPr/>
          <p:nvPr/>
        </p:nvSpPr>
        <p:spPr>
          <a:xfrm>
            <a:off x="4860032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36" name="Straight Connector 2835"/>
          <p:cNvCxnSpPr/>
          <p:nvPr/>
        </p:nvCxnSpPr>
        <p:spPr>
          <a:xfrm>
            <a:off x="4932040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7" name="Straight Connector 2836"/>
          <p:cNvCxnSpPr/>
          <p:nvPr/>
        </p:nvCxnSpPr>
        <p:spPr>
          <a:xfrm>
            <a:off x="4860032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8" name="Rectangle 2837"/>
          <p:cNvSpPr/>
          <p:nvPr/>
        </p:nvSpPr>
        <p:spPr>
          <a:xfrm>
            <a:off x="4860032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39" name="Straight Connector 2838"/>
          <p:cNvCxnSpPr/>
          <p:nvPr/>
        </p:nvCxnSpPr>
        <p:spPr>
          <a:xfrm>
            <a:off x="4932040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0" name="Straight Connector 2839"/>
          <p:cNvCxnSpPr/>
          <p:nvPr/>
        </p:nvCxnSpPr>
        <p:spPr>
          <a:xfrm>
            <a:off x="4860032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1" name="Rectangle 2840"/>
          <p:cNvSpPr/>
          <p:nvPr/>
        </p:nvSpPr>
        <p:spPr>
          <a:xfrm>
            <a:off x="4860032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42" name="Straight Connector 2841"/>
          <p:cNvCxnSpPr/>
          <p:nvPr/>
        </p:nvCxnSpPr>
        <p:spPr>
          <a:xfrm>
            <a:off x="4932040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3" name="Straight Connector 2842"/>
          <p:cNvCxnSpPr/>
          <p:nvPr/>
        </p:nvCxnSpPr>
        <p:spPr>
          <a:xfrm>
            <a:off x="4860032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4" name="Rectangle 2843"/>
          <p:cNvSpPr/>
          <p:nvPr/>
        </p:nvSpPr>
        <p:spPr>
          <a:xfrm>
            <a:off x="4860032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45" name="Straight Connector 2844"/>
          <p:cNvCxnSpPr/>
          <p:nvPr/>
        </p:nvCxnSpPr>
        <p:spPr>
          <a:xfrm>
            <a:off x="4932040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6" name="Straight Connector 2845"/>
          <p:cNvCxnSpPr/>
          <p:nvPr/>
        </p:nvCxnSpPr>
        <p:spPr>
          <a:xfrm>
            <a:off x="4860032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7" name="Rectangle 2846"/>
          <p:cNvSpPr/>
          <p:nvPr/>
        </p:nvSpPr>
        <p:spPr>
          <a:xfrm>
            <a:off x="4860032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48" name="Straight Connector 2847"/>
          <p:cNvCxnSpPr/>
          <p:nvPr/>
        </p:nvCxnSpPr>
        <p:spPr>
          <a:xfrm>
            <a:off x="4932040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9" name="Straight Connector 2848"/>
          <p:cNvCxnSpPr/>
          <p:nvPr/>
        </p:nvCxnSpPr>
        <p:spPr>
          <a:xfrm>
            <a:off x="4860032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0" name="Rectangle 2849"/>
          <p:cNvSpPr/>
          <p:nvPr/>
        </p:nvSpPr>
        <p:spPr>
          <a:xfrm>
            <a:off x="4860032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51" name="Straight Connector 2850"/>
          <p:cNvCxnSpPr/>
          <p:nvPr/>
        </p:nvCxnSpPr>
        <p:spPr>
          <a:xfrm>
            <a:off x="4932040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2" name="Straight Connector 2851"/>
          <p:cNvCxnSpPr/>
          <p:nvPr/>
        </p:nvCxnSpPr>
        <p:spPr>
          <a:xfrm>
            <a:off x="4860032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Rectangle 2858"/>
          <p:cNvSpPr/>
          <p:nvPr/>
        </p:nvSpPr>
        <p:spPr>
          <a:xfrm>
            <a:off x="5076056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60" name="Straight Connector 2859"/>
          <p:cNvCxnSpPr/>
          <p:nvPr/>
        </p:nvCxnSpPr>
        <p:spPr>
          <a:xfrm>
            <a:off x="5148064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1" name="Straight Connector 2860"/>
          <p:cNvCxnSpPr/>
          <p:nvPr/>
        </p:nvCxnSpPr>
        <p:spPr>
          <a:xfrm>
            <a:off x="5076056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2" name="Rectangle 2861"/>
          <p:cNvSpPr/>
          <p:nvPr/>
        </p:nvSpPr>
        <p:spPr>
          <a:xfrm>
            <a:off x="5076056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63" name="Straight Connector 2862"/>
          <p:cNvCxnSpPr/>
          <p:nvPr/>
        </p:nvCxnSpPr>
        <p:spPr>
          <a:xfrm>
            <a:off x="5148064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4" name="Straight Connector 2863"/>
          <p:cNvCxnSpPr/>
          <p:nvPr/>
        </p:nvCxnSpPr>
        <p:spPr>
          <a:xfrm>
            <a:off x="5076056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5" name="Rectangle 2864"/>
          <p:cNvSpPr/>
          <p:nvPr/>
        </p:nvSpPr>
        <p:spPr>
          <a:xfrm>
            <a:off x="5076056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66" name="Straight Connector 2865"/>
          <p:cNvCxnSpPr/>
          <p:nvPr/>
        </p:nvCxnSpPr>
        <p:spPr>
          <a:xfrm>
            <a:off x="5148064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7" name="Straight Connector 2866"/>
          <p:cNvCxnSpPr/>
          <p:nvPr/>
        </p:nvCxnSpPr>
        <p:spPr>
          <a:xfrm>
            <a:off x="5076056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" name="Rectangle 2867"/>
          <p:cNvSpPr/>
          <p:nvPr/>
        </p:nvSpPr>
        <p:spPr>
          <a:xfrm>
            <a:off x="5076056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69" name="Straight Connector 2868"/>
          <p:cNvCxnSpPr/>
          <p:nvPr/>
        </p:nvCxnSpPr>
        <p:spPr>
          <a:xfrm>
            <a:off x="5148064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" name="Straight Connector 2869"/>
          <p:cNvCxnSpPr/>
          <p:nvPr/>
        </p:nvCxnSpPr>
        <p:spPr>
          <a:xfrm>
            <a:off x="5076056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1" name="Rectangle 2870"/>
          <p:cNvSpPr/>
          <p:nvPr/>
        </p:nvSpPr>
        <p:spPr>
          <a:xfrm>
            <a:off x="5076056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72" name="Straight Connector 2871"/>
          <p:cNvCxnSpPr/>
          <p:nvPr/>
        </p:nvCxnSpPr>
        <p:spPr>
          <a:xfrm>
            <a:off x="5148064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3" name="Straight Connector 2872"/>
          <p:cNvCxnSpPr/>
          <p:nvPr/>
        </p:nvCxnSpPr>
        <p:spPr>
          <a:xfrm>
            <a:off x="5076056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4" name="Rectangle 2873"/>
          <p:cNvSpPr/>
          <p:nvPr/>
        </p:nvSpPr>
        <p:spPr>
          <a:xfrm>
            <a:off x="5076056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75" name="Straight Connector 2874"/>
          <p:cNvCxnSpPr/>
          <p:nvPr/>
        </p:nvCxnSpPr>
        <p:spPr>
          <a:xfrm>
            <a:off x="5148064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6" name="Straight Connector 2875"/>
          <p:cNvCxnSpPr/>
          <p:nvPr/>
        </p:nvCxnSpPr>
        <p:spPr>
          <a:xfrm>
            <a:off x="5076056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3" name="Rectangle 2882"/>
          <p:cNvSpPr/>
          <p:nvPr/>
        </p:nvSpPr>
        <p:spPr>
          <a:xfrm>
            <a:off x="3563888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884" name="Rectangle 2883"/>
          <p:cNvSpPr/>
          <p:nvPr/>
        </p:nvSpPr>
        <p:spPr>
          <a:xfrm>
            <a:off x="3779912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885" name="Rectangle 2884"/>
          <p:cNvSpPr/>
          <p:nvPr/>
        </p:nvSpPr>
        <p:spPr>
          <a:xfrm>
            <a:off x="3995936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886" name="Rectangle 2885"/>
          <p:cNvSpPr/>
          <p:nvPr/>
        </p:nvSpPr>
        <p:spPr>
          <a:xfrm>
            <a:off x="4211960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887" name="Rectangle 2886"/>
          <p:cNvSpPr/>
          <p:nvPr/>
        </p:nvSpPr>
        <p:spPr>
          <a:xfrm>
            <a:off x="4427984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888" name="Rectangle 2887"/>
          <p:cNvSpPr/>
          <p:nvPr/>
        </p:nvSpPr>
        <p:spPr>
          <a:xfrm>
            <a:off x="4644008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889" name="Rectangle 2888"/>
          <p:cNvSpPr/>
          <p:nvPr/>
        </p:nvSpPr>
        <p:spPr>
          <a:xfrm>
            <a:off x="4860032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890" name="Rectangle 2889"/>
          <p:cNvSpPr/>
          <p:nvPr/>
        </p:nvSpPr>
        <p:spPr>
          <a:xfrm>
            <a:off x="5076056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891" name="Rectangle 2890"/>
          <p:cNvSpPr/>
          <p:nvPr/>
        </p:nvSpPr>
        <p:spPr>
          <a:xfrm>
            <a:off x="5292080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92" name="Straight Connector 2891"/>
          <p:cNvCxnSpPr/>
          <p:nvPr/>
        </p:nvCxnSpPr>
        <p:spPr>
          <a:xfrm>
            <a:off x="5364088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3" name="Straight Connector 2892"/>
          <p:cNvCxnSpPr/>
          <p:nvPr/>
        </p:nvCxnSpPr>
        <p:spPr>
          <a:xfrm>
            <a:off x="5292080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4" name="Rectangle 2893"/>
          <p:cNvSpPr/>
          <p:nvPr/>
        </p:nvSpPr>
        <p:spPr>
          <a:xfrm>
            <a:off x="5292080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95" name="Straight Connector 2894"/>
          <p:cNvCxnSpPr/>
          <p:nvPr/>
        </p:nvCxnSpPr>
        <p:spPr>
          <a:xfrm>
            <a:off x="5364088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6" name="Straight Connector 2895"/>
          <p:cNvCxnSpPr/>
          <p:nvPr/>
        </p:nvCxnSpPr>
        <p:spPr>
          <a:xfrm>
            <a:off x="5292080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7" name="Rectangle 2896"/>
          <p:cNvSpPr/>
          <p:nvPr/>
        </p:nvSpPr>
        <p:spPr>
          <a:xfrm>
            <a:off x="5292080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98" name="Straight Connector 2897"/>
          <p:cNvCxnSpPr/>
          <p:nvPr/>
        </p:nvCxnSpPr>
        <p:spPr>
          <a:xfrm>
            <a:off x="5364088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9" name="Straight Connector 2898"/>
          <p:cNvCxnSpPr/>
          <p:nvPr/>
        </p:nvCxnSpPr>
        <p:spPr>
          <a:xfrm>
            <a:off x="5292080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0" name="Rectangle 2899"/>
          <p:cNvSpPr/>
          <p:nvPr/>
        </p:nvSpPr>
        <p:spPr>
          <a:xfrm>
            <a:off x="5292080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901" name="Straight Connector 2900"/>
          <p:cNvCxnSpPr/>
          <p:nvPr/>
        </p:nvCxnSpPr>
        <p:spPr>
          <a:xfrm>
            <a:off x="5364088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2" name="Straight Connector 2901"/>
          <p:cNvCxnSpPr/>
          <p:nvPr/>
        </p:nvCxnSpPr>
        <p:spPr>
          <a:xfrm>
            <a:off x="5292080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3" name="Rectangle 2902"/>
          <p:cNvSpPr/>
          <p:nvPr/>
        </p:nvSpPr>
        <p:spPr>
          <a:xfrm>
            <a:off x="5292080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904" name="Straight Connector 2903"/>
          <p:cNvCxnSpPr/>
          <p:nvPr/>
        </p:nvCxnSpPr>
        <p:spPr>
          <a:xfrm>
            <a:off x="5364088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5" name="Straight Connector 2904"/>
          <p:cNvCxnSpPr/>
          <p:nvPr/>
        </p:nvCxnSpPr>
        <p:spPr>
          <a:xfrm>
            <a:off x="5292080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6" name="Rectangle 2905"/>
          <p:cNvSpPr/>
          <p:nvPr/>
        </p:nvSpPr>
        <p:spPr>
          <a:xfrm>
            <a:off x="5292080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907" name="Straight Connector 2906"/>
          <p:cNvCxnSpPr/>
          <p:nvPr/>
        </p:nvCxnSpPr>
        <p:spPr>
          <a:xfrm>
            <a:off x="5364088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8" name="Straight Connector 2907"/>
          <p:cNvCxnSpPr/>
          <p:nvPr/>
        </p:nvCxnSpPr>
        <p:spPr>
          <a:xfrm>
            <a:off x="5292080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5" name="Rectangle 2914"/>
          <p:cNvSpPr/>
          <p:nvPr/>
        </p:nvSpPr>
        <p:spPr>
          <a:xfrm>
            <a:off x="5508104" y="48691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916" name="Straight Connector 2915"/>
          <p:cNvCxnSpPr/>
          <p:nvPr/>
        </p:nvCxnSpPr>
        <p:spPr>
          <a:xfrm>
            <a:off x="5580112" y="48691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7" name="Straight Connector 2916"/>
          <p:cNvCxnSpPr/>
          <p:nvPr/>
        </p:nvCxnSpPr>
        <p:spPr>
          <a:xfrm>
            <a:off x="5508104" y="49411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8" name="Rectangle 2917"/>
          <p:cNvSpPr/>
          <p:nvPr/>
        </p:nvSpPr>
        <p:spPr>
          <a:xfrm>
            <a:off x="5508104" y="50851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919" name="Straight Connector 2918"/>
          <p:cNvCxnSpPr/>
          <p:nvPr/>
        </p:nvCxnSpPr>
        <p:spPr>
          <a:xfrm>
            <a:off x="5580112" y="50851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0" name="Straight Connector 2919"/>
          <p:cNvCxnSpPr/>
          <p:nvPr/>
        </p:nvCxnSpPr>
        <p:spPr>
          <a:xfrm>
            <a:off x="5508104" y="51571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1" name="Rectangle 2920"/>
          <p:cNvSpPr/>
          <p:nvPr/>
        </p:nvSpPr>
        <p:spPr>
          <a:xfrm>
            <a:off x="5508104" y="53012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922" name="Straight Connector 2921"/>
          <p:cNvCxnSpPr/>
          <p:nvPr/>
        </p:nvCxnSpPr>
        <p:spPr>
          <a:xfrm>
            <a:off x="5580112" y="53012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3" name="Straight Connector 2922"/>
          <p:cNvCxnSpPr/>
          <p:nvPr/>
        </p:nvCxnSpPr>
        <p:spPr>
          <a:xfrm>
            <a:off x="5508104" y="53732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4" name="Rectangle 2923"/>
          <p:cNvSpPr/>
          <p:nvPr/>
        </p:nvSpPr>
        <p:spPr>
          <a:xfrm>
            <a:off x="5508104" y="56612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925" name="Straight Connector 2924"/>
          <p:cNvCxnSpPr/>
          <p:nvPr/>
        </p:nvCxnSpPr>
        <p:spPr>
          <a:xfrm>
            <a:off x="5580112" y="56612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6" name="Straight Connector 2925"/>
          <p:cNvCxnSpPr/>
          <p:nvPr/>
        </p:nvCxnSpPr>
        <p:spPr>
          <a:xfrm>
            <a:off x="5508104" y="57332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7" name="Rectangle 2926"/>
          <p:cNvSpPr/>
          <p:nvPr/>
        </p:nvSpPr>
        <p:spPr>
          <a:xfrm>
            <a:off x="5508104" y="587727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928" name="Straight Connector 2927"/>
          <p:cNvCxnSpPr/>
          <p:nvPr/>
        </p:nvCxnSpPr>
        <p:spPr>
          <a:xfrm>
            <a:off x="5580112" y="587727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9" name="Straight Connector 2928"/>
          <p:cNvCxnSpPr/>
          <p:nvPr/>
        </p:nvCxnSpPr>
        <p:spPr>
          <a:xfrm>
            <a:off x="5508104" y="594928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0" name="Rectangle 2929"/>
          <p:cNvSpPr/>
          <p:nvPr/>
        </p:nvSpPr>
        <p:spPr>
          <a:xfrm>
            <a:off x="5508104" y="609329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931" name="Straight Connector 2930"/>
          <p:cNvCxnSpPr/>
          <p:nvPr/>
        </p:nvCxnSpPr>
        <p:spPr>
          <a:xfrm>
            <a:off x="5580112" y="609329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2" name="Straight Connector 2931"/>
          <p:cNvCxnSpPr/>
          <p:nvPr/>
        </p:nvCxnSpPr>
        <p:spPr>
          <a:xfrm>
            <a:off x="5508104" y="616530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9" name="Rectangle 2938"/>
          <p:cNvSpPr/>
          <p:nvPr/>
        </p:nvSpPr>
        <p:spPr>
          <a:xfrm>
            <a:off x="5292080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940" name="Rectangle 2939"/>
          <p:cNvSpPr/>
          <p:nvPr/>
        </p:nvSpPr>
        <p:spPr>
          <a:xfrm>
            <a:off x="5508104" y="472514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941" name="Rectangle 2940"/>
          <p:cNvSpPr/>
          <p:nvPr/>
        </p:nvSpPr>
        <p:spPr>
          <a:xfrm>
            <a:off x="5652120" y="486916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943" name="Rectangle 2942"/>
          <p:cNvSpPr/>
          <p:nvPr/>
        </p:nvSpPr>
        <p:spPr>
          <a:xfrm>
            <a:off x="5652120" y="508518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944" name="Rectangle 2943"/>
          <p:cNvSpPr/>
          <p:nvPr/>
        </p:nvSpPr>
        <p:spPr>
          <a:xfrm>
            <a:off x="5652120" y="530120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945" name="Rectangle 2944"/>
          <p:cNvSpPr/>
          <p:nvPr/>
        </p:nvSpPr>
        <p:spPr>
          <a:xfrm>
            <a:off x="5652120" y="566124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946" name="Rectangle 2945"/>
          <p:cNvSpPr/>
          <p:nvPr/>
        </p:nvSpPr>
        <p:spPr>
          <a:xfrm>
            <a:off x="5652120" y="587727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947" name="Rectangle 2946"/>
          <p:cNvSpPr/>
          <p:nvPr/>
        </p:nvSpPr>
        <p:spPr>
          <a:xfrm>
            <a:off x="5652120" y="60932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949" name="Rectangle 2948"/>
          <p:cNvSpPr/>
          <p:nvPr/>
        </p:nvSpPr>
        <p:spPr>
          <a:xfrm>
            <a:off x="971600" y="638132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2 Cluster 2 Row C20 R6</a:t>
            </a:r>
            <a:endParaRPr lang="en-MY" sz="800" dirty="0">
              <a:solidFill>
                <a:schemeClr val="tx1"/>
              </a:solidFill>
            </a:endParaRPr>
          </a:p>
        </p:txBody>
      </p:sp>
      <p:grpSp>
        <p:nvGrpSpPr>
          <p:cNvPr id="2950" name="Group 2949"/>
          <p:cNvGrpSpPr/>
          <p:nvPr/>
        </p:nvGrpSpPr>
        <p:grpSpPr>
          <a:xfrm>
            <a:off x="5868144" y="6525344"/>
            <a:ext cx="144016" cy="144016"/>
            <a:chOff x="539552" y="260648"/>
            <a:chExt cx="144016" cy="144016"/>
          </a:xfrm>
        </p:grpSpPr>
        <p:cxnSp>
          <p:nvCxnSpPr>
            <p:cNvPr id="2951" name="Straight Connector 2950"/>
            <p:cNvCxnSpPr/>
            <p:nvPr/>
          </p:nvCxnSpPr>
          <p:spPr>
            <a:xfrm>
              <a:off x="611560" y="260648"/>
              <a:ext cx="0" cy="144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2" name="Straight Connector 2951"/>
            <p:cNvCxnSpPr/>
            <p:nvPr/>
          </p:nvCxnSpPr>
          <p:spPr>
            <a:xfrm>
              <a:off x="539552" y="332656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3" name="Group 2952"/>
          <p:cNvGrpSpPr/>
          <p:nvPr/>
        </p:nvGrpSpPr>
        <p:grpSpPr>
          <a:xfrm>
            <a:off x="611560" y="6525344"/>
            <a:ext cx="144016" cy="144016"/>
            <a:chOff x="539552" y="260648"/>
            <a:chExt cx="144016" cy="144016"/>
          </a:xfrm>
        </p:grpSpPr>
        <p:cxnSp>
          <p:nvCxnSpPr>
            <p:cNvPr id="2954" name="Straight Connector 2953"/>
            <p:cNvCxnSpPr/>
            <p:nvPr/>
          </p:nvCxnSpPr>
          <p:spPr>
            <a:xfrm>
              <a:off x="611560" y="260648"/>
              <a:ext cx="0" cy="144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5" name="Straight Connector 2954"/>
            <p:cNvCxnSpPr/>
            <p:nvPr/>
          </p:nvCxnSpPr>
          <p:spPr>
            <a:xfrm>
              <a:off x="539552" y="332656"/>
              <a:ext cx="14401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9" name="Group 2958"/>
          <p:cNvGrpSpPr/>
          <p:nvPr/>
        </p:nvGrpSpPr>
        <p:grpSpPr>
          <a:xfrm>
            <a:off x="755576" y="4581128"/>
            <a:ext cx="5112568" cy="1944216"/>
            <a:chOff x="755576" y="4581128"/>
            <a:chExt cx="5112568" cy="1944216"/>
          </a:xfrm>
        </p:grpSpPr>
        <p:sp>
          <p:nvSpPr>
            <p:cNvPr id="2431" name="Rectangle 2430"/>
            <p:cNvSpPr/>
            <p:nvPr/>
          </p:nvSpPr>
          <p:spPr>
            <a:xfrm>
              <a:off x="755576" y="4581128"/>
              <a:ext cx="5112568" cy="19442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2432" name="Straight Connector 2431"/>
            <p:cNvCxnSpPr/>
            <p:nvPr/>
          </p:nvCxnSpPr>
          <p:spPr>
            <a:xfrm flipH="1">
              <a:off x="755576" y="4581128"/>
              <a:ext cx="72008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6" name="Oval 2955"/>
            <p:cNvSpPr/>
            <p:nvPr/>
          </p:nvSpPr>
          <p:spPr>
            <a:xfrm>
              <a:off x="827584" y="4653136"/>
              <a:ext cx="72008" cy="7200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57" name="Oval 2956"/>
            <p:cNvSpPr/>
            <p:nvPr/>
          </p:nvSpPr>
          <p:spPr>
            <a:xfrm>
              <a:off x="5724128" y="6381328"/>
              <a:ext cx="72008" cy="7200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58" name="Oval 2957"/>
            <p:cNvSpPr/>
            <p:nvPr/>
          </p:nvSpPr>
          <p:spPr>
            <a:xfrm>
              <a:off x="5724128" y="4653136"/>
              <a:ext cx="72008" cy="7200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62779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60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360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160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7160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360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7160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160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4360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160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160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4360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160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7160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4360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160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160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360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60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160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4360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60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160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4" name="Straight Connector 33"/>
          <p:cNvCxnSpPr/>
          <p:nvPr/>
        </p:nvCxnSpPr>
        <p:spPr>
          <a:xfrm>
            <a:off x="104360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160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8762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" name="Straight Connector 36"/>
          <p:cNvCxnSpPr/>
          <p:nvPr/>
        </p:nvCxnSpPr>
        <p:spPr>
          <a:xfrm>
            <a:off x="125963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8762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8762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" name="Straight Connector 39"/>
          <p:cNvCxnSpPr/>
          <p:nvPr/>
        </p:nvCxnSpPr>
        <p:spPr>
          <a:xfrm>
            <a:off x="125963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8762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8762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" name="Straight Connector 42"/>
          <p:cNvCxnSpPr/>
          <p:nvPr/>
        </p:nvCxnSpPr>
        <p:spPr>
          <a:xfrm>
            <a:off x="125963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8762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8762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" name="Straight Connector 45"/>
          <p:cNvCxnSpPr/>
          <p:nvPr/>
        </p:nvCxnSpPr>
        <p:spPr>
          <a:xfrm>
            <a:off x="125963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8762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8762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" name="Straight Connector 48"/>
          <p:cNvCxnSpPr/>
          <p:nvPr/>
        </p:nvCxnSpPr>
        <p:spPr>
          <a:xfrm>
            <a:off x="125963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8762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8762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" name="Straight Connector 51"/>
          <p:cNvCxnSpPr/>
          <p:nvPr/>
        </p:nvCxnSpPr>
        <p:spPr>
          <a:xfrm>
            <a:off x="125963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8762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18762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" name="Straight Connector 54"/>
          <p:cNvCxnSpPr/>
          <p:nvPr/>
        </p:nvCxnSpPr>
        <p:spPr>
          <a:xfrm>
            <a:off x="125963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8762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8762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8" name="Straight Connector 57"/>
          <p:cNvCxnSpPr/>
          <p:nvPr/>
        </p:nvCxnSpPr>
        <p:spPr>
          <a:xfrm>
            <a:off x="125963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18762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40364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1" name="Straight Connector 60"/>
          <p:cNvCxnSpPr/>
          <p:nvPr/>
        </p:nvCxnSpPr>
        <p:spPr>
          <a:xfrm>
            <a:off x="147565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0364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40364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4" name="Straight Connector 63"/>
          <p:cNvCxnSpPr/>
          <p:nvPr/>
        </p:nvCxnSpPr>
        <p:spPr>
          <a:xfrm>
            <a:off x="147565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40364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0364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7" name="Straight Connector 66"/>
          <p:cNvCxnSpPr/>
          <p:nvPr/>
        </p:nvCxnSpPr>
        <p:spPr>
          <a:xfrm>
            <a:off x="147565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0364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40364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0" name="Straight Connector 69"/>
          <p:cNvCxnSpPr/>
          <p:nvPr/>
        </p:nvCxnSpPr>
        <p:spPr>
          <a:xfrm>
            <a:off x="147565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0364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40364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3" name="Straight Connector 72"/>
          <p:cNvCxnSpPr/>
          <p:nvPr/>
        </p:nvCxnSpPr>
        <p:spPr>
          <a:xfrm>
            <a:off x="1475656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403648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0364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6" name="Straight Connector 75"/>
          <p:cNvCxnSpPr/>
          <p:nvPr/>
        </p:nvCxnSpPr>
        <p:spPr>
          <a:xfrm>
            <a:off x="147565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40364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40364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9" name="Straight Connector 78"/>
          <p:cNvCxnSpPr/>
          <p:nvPr/>
        </p:nvCxnSpPr>
        <p:spPr>
          <a:xfrm>
            <a:off x="147565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0364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40364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2" name="Straight Connector 81"/>
          <p:cNvCxnSpPr/>
          <p:nvPr/>
        </p:nvCxnSpPr>
        <p:spPr>
          <a:xfrm>
            <a:off x="147565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40364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61967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5" name="Straight Connector 84"/>
          <p:cNvCxnSpPr/>
          <p:nvPr/>
        </p:nvCxnSpPr>
        <p:spPr>
          <a:xfrm>
            <a:off x="169168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61967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61967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8" name="Straight Connector 87"/>
          <p:cNvCxnSpPr/>
          <p:nvPr/>
        </p:nvCxnSpPr>
        <p:spPr>
          <a:xfrm>
            <a:off x="169168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61967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61967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1" name="Straight Connector 90"/>
          <p:cNvCxnSpPr/>
          <p:nvPr/>
        </p:nvCxnSpPr>
        <p:spPr>
          <a:xfrm>
            <a:off x="169168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61967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61967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4" name="Straight Connector 93"/>
          <p:cNvCxnSpPr/>
          <p:nvPr/>
        </p:nvCxnSpPr>
        <p:spPr>
          <a:xfrm>
            <a:off x="169168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61967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61967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7" name="Straight Connector 96"/>
          <p:cNvCxnSpPr/>
          <p:nvPr/>
        </p:nvCxnSpPr>
        <p:spPr>
          <a:xfrm>
            <a:off x="1691680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19672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61967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0" name="Straight Connector 99"/>
          <p:cNvCxnSpPr/>
          <p:nvPr/>
        </p:nvCxnSpPr>
        <p:spPr>
          <a:xfrm>
            <a:off x="169168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61967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61967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169168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1967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61967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69168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61967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83569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90770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83569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83569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90770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83569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83569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90770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83569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83569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190770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83569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83569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0770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83569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83569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0770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83569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3569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90770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83569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3569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190770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83569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219573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226774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19573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19573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226774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19573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19573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226774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19573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19573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226774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9573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19573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226774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19573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19573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226774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19573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19573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26774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19573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19573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226774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19573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41176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8376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41176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41176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248376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41176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241176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248376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41176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241176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248376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41176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241176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248376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41176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241176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248376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41176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241176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248376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41176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241176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248376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41176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262778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269979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62778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62778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269979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62778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262778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269979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62778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262778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269979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262778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62778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269979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62778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62778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269979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62778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62778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269979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62778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262778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269979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62778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827584" y="54868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27584" y="206084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27584" y="76470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827584" y="98072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827584" y="119675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27584" y="141277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827584" y="162880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827584" y="184482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7160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18762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40364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61967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83569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19573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41176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62778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84380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291581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84380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84380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291581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84380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284380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291581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84380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284380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291581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284380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84380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" name="Straight Connector 232"/>
          <p:cNvCxnSpPr/>
          <p:nvPr/>
        </p:nvCxnSpPr>
        <p:spPr>
          <a:xfrm>
            <a:off x="2915816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843808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84380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6" name="Straight Connector 235"/>
          <p:cNvCxnSpPr/>
          <p:nvPr/>
        </p:nvCxnSpPr>
        <p:spPr>
          <a:xfrm>
            <a:off x="291581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84380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284380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9" name="Straight Connector 238"/>
          <p:cNvCxnSpPr/>
          <p:nvPr/>
        </p:nvCxnSpPr>
        <p:spPr>
          <a:xfrm>
            <a:off x="291581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284380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84380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2" name="Straight Connector 241"/>
          <p:cNvCxnSpPr/>
          <p:nvPr/>
        </p:nvCxnSpPr>
        <p:spPr>
          <a:xfrm>
            <a:off x="291581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4380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305983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313184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05983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305983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313184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305983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305983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1" name="Straight Connector 250"/>
          <p:cNvCxnSpPr/>
          <p:nvPr/>
        </p:nvCxnSpPr>
        <p:spPr>
          <a:xfrm>
            <a:off x="313184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305983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305983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13184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305983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305983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7" name="Straight Connector 256"/>
          <p:cNvCxnSpPr/>
          <p:nvPr/>
        </p:nvCxnSpPr>
        <p:spPr>
          <a:xfrm>
            <a:off x="3131840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3059832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305983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313184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05983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305983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313184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305983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05983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6" name="Straight Connector 265"/>
          <p:cNvCxnSpPr/>
          <p:nvPr/>
        </p:nvCxnSpPr>
        <p:spPr>
          <a:xfrm>
            <a:off x="313184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305983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angle 411"/>
          <p:cNvSpPr/>
          <p:nvPr/>
        </p:nvSpPr>
        <p:spPr>
          <a:xfrm>
            <a:off x="284380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305983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341987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1" name="Straight Connector 420"/>
          <p:cNvCxnSpPr/>
          <p:nvPr/>
        </p:nvCxnSpPr>
        <p:spPr>
          <a:xfrm>
            <a:off x="349188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341987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341987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349188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341987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341987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7" name="Straight Connector 426"/>
          <p:cNvCxnSpPr/>
          <p:nvPr/>
        </p:nvCxnSpPr>
        <p:spPr>
          <a:xfrm>
            <a:off x="349188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341987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tangle 428"/>
          <p:cNvSpPr/>
          <p:nvPr/>
        </p:nvSpPr>
        <p:spPr>
          <a:xfrm>
            <a:off x="341987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0" name="Straight Connector 429"/>
          <p:cNvCxnSpPr/>
          <p:nvPr/>
        </p:nvCxnSpPr>
        <p:spPr>
          <a:xfrm>
            <a:off x="349188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341987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tangle 431"/>
          <p:cNvSpPr/>
          <p:nvPr/>
        </p:nvSpPr>
        <p:spPr>
          <a:xfrm>
            <a:off x="341987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3" name="Straight Connector 432"/>
          <p:cNvCxnSpPr/>
          <p:nvPr/>
        </p:nvCxnSpPr>
        <p:spPr>
          <a:xfrm>
            <a:off x="3491880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19872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341987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6" name="Straight Connector 435"/>
          <p:cNvCxnSpPr/>
          <p:nvPr/>
        </p:nvCxnSpPr>
        <p:spPr>
          <a:xfrm>
            <a:off x="349188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341987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/>
          <p:cNvSpPr/>
          <p:nvPr/>
        </p:nvSpPr>
        <p:spPr>
          <a:xfrm>
            <a:off x="341987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9" name="Straight Connector 438"/>
          <p:cNvCxnSpPr/>
          <p:nvPr/>
        </p:nvCxnSpPr>
        <p:spPr>
          <a:xfrm>
            <a:off x="349188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341987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/>
          <p:cNvSpPr/>
          <p:nvPr/>
        </p:nvSpPr>
        <p:spPr>
          <a:xfrm>
            <a:off x="341987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42" name="Straight Connector 441"/>
          <p:cNvCxnSpPr/>
          <p:nvPr/>
        </p:nvCxnSpPr>
        <p:spPr>
          <a:xfrm>
            <a:off x="349188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41987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/>
          <p:cNvSpPr/>
          <p:nvPr/>
        </p:nvSpPr>
        <p:spPr>
          <a:xfrm>
            <a:off x="363589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45" name="Straight Connector 444"/>
          <p:cNvCxnSpPr/>
          <p:nvPr/>
        </p:nvCxnSpPr>
        <p:spPr>
          <a:xfrm>
            <a:off x="370790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363589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363589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48" name="Straight Connector 447"/>
          <p:cNvCxnSpPr/>
          <p:nvPr/>
        </p:nvCxnSpPr>
        <p:spPr>
          <a:xfrm>
            <a:off x="370790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63589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363589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51" name="Straight Connector 450"/>
          <p:cNvCxnSpPr/>
          <p:nvPr/>
        </p:nvCxnSpPr>
        <p:spPr>
          <a:xfrm>
            <a:off x="370790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363589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363589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54" name="Straight Connector 453"/>
          <p:cNvCxnSpPr/>
          <p:nvPr/>
        </p:nvCxnSpPr>
        <p:spPr>
          <a:xfrm>
            <a:off x="370790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363589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363589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57" name="Straight Connector 456"/>
          <p:cNvCxnSpPr/>
          <p:nvPr/>
        </p:nvCxnSpPr>
        <p:spPr>
          <a:xfrm>
            <a:off x="370790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363589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ectangle 458"/>
          <p:cNvSpPr/>
          <p:nvPr/>
        </p:nvSpPr>
        <p:spPr>
          <a:xfrm>
            <a:off x="363589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0" name="Straight Connector 459"/>
          <p:cNvCxnSpPr/>
          <p:nvPr/>
        </p:nvCxnSpPr>
        <p:spPr>
          <a:xfrm>
            <a:off x="370790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363589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/>
          <p:cNvSpPr/>
          <p:nvPr/>
        </p:nvSpPr>
        <p:spPr>
          <a:xfrm>
            <a:off x="363589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3" name="Straight Connector 462"/>
          <p:cNvCxnSpPr/>
          <p:nvPr/>
        </p:nvCxnSpPr>
        <p:spPr>
          <a:xfrm>
            <a:off x="370790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363589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363589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6" name="Straight Connector 465"/>
          <p:cNvCxnSpPr/>
          <p:nvPr/>
        </p:nvCxnSpPr>
        <p:spPr>
          <a:xfrm>
            <a:off x="370790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363589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/>
          <p:cNvSpPr/>
          <p:nvPr/>
        </p:nvSpPr>
        <p:spPr>
          <a:xfrm>
            <a:off x="385192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9" name="Straight Connector 468"/>
          <p:cNvCxnSpPr/>
          <p:nvPr/>
        </p:nvCxnSpPr>
        <p:spPr>
          <a:xfrm>
            <a:off x="392392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385192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/>
          <p:cNvSpPr/>
          <p:nvPr/>
        </p:nvSpPr>
        <p:spPr>
          <a:xfrm>
            <a:off x="385192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72" name="Straight Connector 471"/>
          <p:cNvCxnSpPr/>
          <p:nvPr/>
        </p:nvCxnSpPr>
        <p:spPr>
          <a:xfrm>
            <a:off x="392392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85192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385192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75" name="Straight Connector 474"/>
          <p:cNvCxnSpPr/>
          <p:nvPr/>
        </p:nvCxnSpPr>
        <p:spPr>
          <a:xfrm>
            <a:off x="392392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85192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385192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78" name="Straight Connector 477"/>
          <p:cNvCxnSpPr/>
          <p:nvPr/>
        </p:nvCxnSpPr>
        <p:spPr>
          <a:xfrm>
            <a:off x="392392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>
            <a:off x="385192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/>
          <p:cNvSpPr/>
          <p:nvPr/>
        </p:nvSpPr>
        <p:spPr>
          <a:xfrm>
            <a:off x="385192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81" name="Straight Connector 480"/>
          <p:cNvCxnSpPr/>
          <p:nvPr/>
        </p:nvCxnSpPr>
        <p:spPr>
          <a:xfrm>
            <a:off x="392392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385192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385192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84" name="Straight Connector 483"/>
          <p:cNvCxnSpPr/>
          <p:nvPr/>
        </p:nvCxnSpPr>
        <p:spPr>
          <a:xfrm>
            <a:off x="392392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385192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angle 485"/>
          <p:cNvSpPr/>
          <p:nvPr/>
        </p:nvSpPr>
        <p:spPr>
          <a:xfrm>
            <a:off x="385192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87" name="Straight Connector 486"/>
          <p:cNvCxnSpPr/>
          <p:nvPr/>
        </p:nvCxnSpPr>
        <p:spPr>
          <a:xfrm>
            <a:off x="392392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385192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385192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0" name="Straight Connector 489"/>
          <p:cNvCxnSpPr/>
          <p:nvPr/>
        </p:nvCxnSpPr>
        <p:spPr>
          <a:xfrm>
            <a:off x="392392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385192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406794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3" name="Straight Connector 492"/>
          <p:cNvCxnSpPr/>
          <p:nvPr/>
        </p:nvCxnSpPr>
        <p:spPr>
          <a:xfrm>
            <a:off x="413995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406794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/>
          <p:cNvSpPr/>
          <p:nvPr/>
        </p:nvSpPr>
        <p:spPr>
          <a:xfrm>
            <a:off x="406794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6" name="Straight Connector 495"/>
          <p:cNvCxnSpPr/>
          <p:nvPr/>
        </p:nvCxnSpPr>
        <p:spPr>
          <a:xfrm>
            <a:off x="413995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406794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406794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9" name="Straight Connector 498"/>
          <p:cNvCxnSpPr/>
          <p:nvPr/>
        </p:nvCxnSpPr>
        <p:spPr>
          <a:xfrm>
            <a:off x="413995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406794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Rectangle 500"/>
          <p:cNvSpPr/>
          <p:nvPr/>
        </p:nvSpPr>
        <p:spPr>
          <a:xfrm>
            <a:off x="406794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02" name="Straight Connector 501"/>
          <p:cNvCxnSpPr/>
          <p:nvPr/>
        </p:nvCxnSpPr>
        <p:spPr>
          <a:xfrm>
            <a:off x="413995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>
            <a:off x="406794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/>
          <p:cNvSpPr/>
          <p:nvPr/>
        </p:nvSpPr>
        <p:spPr>
          <a:xfrm>
            <a:off x="406794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05" name="Straight Connector 504"/>
          <p:cNvCxnSpPr/>
          <p:nvPr/>
        </p:nvCxnSpPr>
        <p:spPr>
          <a:xfrm>
            <a:off x="413995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>
            <a:off x="406794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406794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08" name="Straight Connector 507"/>
          <p:cNvCxnSpPr/>
          <p:nvPr/>
        </p:nvCxnSpPr>
        <p:spPr>
          <a:xfrm>
            <a:off x="413995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406794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angle 509"/>
          <p:cNvSpPr/>
          <p:nvPr/>
        </p:nvSpPr>
        <p:spPr>
          <a:xfrm>
            <a:off x="406794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11" name="Straight Connector 510"/>
          <p:cNvCxnSpPr/>
          <p:nvPr/>
        </p:nvCxnSpPr>
        <p:spPr>
          <a:xfrm>
            <a:off x="413995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406794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Rectangle 512"/>
          <p:cNvSpPr/>
          <p:nvPr/>
        </p:nvSpPr>
        <p:spPr>
          <a:xfrm>
            <a:off x="406794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14" name="Straight Connector 513"/>
          <p:cNvCxnSpPr/>
          <p:nvPr/>
        </p:nvCxnSpPr>
        <p:spPr>
          <a:xfrm>
            <a:off x="413995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>
            <a:off x="406794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angle 515"/>
          <p:cNvSpPr/>
          <p:nvPr/>
        </p:nvSpPr>
        <p:spPr>
          <a:xfrm>
            <a:off x="428396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17" name="Straight Connector 516"/>
          <p:cNvCxnSpPr/>
          <p:nvPr/>
        </p:nvCxnSpPr>
        <p:spPr>
          <a:xfrm>
            <a:off x="435597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428396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 518"/>
          <p:cNvSpPr/>
          <p:nvPr/>
        </p:nvSpPr>
        <p:spPr>
          <a:xfrm>
            <a:off x="428396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0" name="Straight Connector 519"/>
          <p:cNvCxnSpPr/>
          <p:nvPr/>
        </p:nvCxnSpPr>
        <p:spPr>
          <a:xfrm>
            <a:off x="435597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428396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tangle 521"/>
          <p:cNvSpPr/>
          <p:nvPr/>
        </p:nvSpPr>
        <p:spPr>
          <a:xfrm>
            <a:off x="428396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3" name="Straight Connector 522"/>
          <p:cNvCxnSpPr/>
          <p:nvPr/>
        </p:nvCxnSpPr>
        <p:spPr>
          <a:xfrm>
            <a:off x="435597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428396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428396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435597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428396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428396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9" name="Straight Connector 528"/>
          <p:cNvCxnSpPr/>
          <p:nvPr/>
        </p:nvCxnSpPr>
        <p:spPr>
          <a:xfrm>
            <a:off x="4355976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4283968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/>
          <p:cNvSpPr/>
          <p:nvPr/>
        </p:nvSpPr>
        <p:spPr>
          <a:xfrm>
            <a:off x="428396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32" name="Straight Connector 531"/>
          <p:cNvCxnSpPr/>
          <p:nvPr/>
        </p:nvCxnSpPr>
        <p:spPr>
          <a:xfrm>
            <a:off x="435597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428396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Rectangle 533"/>
          <p:cNvSpPr/>
          <p:nvPr/>
        </p:nvSpPr>
        <p:spPr>
          <a:xfrm>
            <a:off x="428396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35" name="Straight Connector 534"/>
          <p:cNvCxnSpPr/>
          <p:nvPr/>
        </p:nvCxnSpPr>
        <p:spPr>
          <a:xfrm>
            <a:off x="435597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428396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Rectangle 536"/>
          <p:cNvSpPr/>
          <p:nvPr/>
        </p:nvSpPr>
        <p:spPr>
          <a:xfrm>
            <a:off x="428396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38" name="Straight Connector 537"/>
          <p:cNvCxnSpPr/>
          <p:nvPr/>
        </p:nvCxnSpPr>
        <p:spPr>
          <a:xfrm>
            <a:off x="435597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428396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Rectangle 539"/>
          <p:cNvSpPr/>
          <p:nvPr/>
        </p:nvSpPr>
        <p:spPr>
          <a:xfrm>
            <a:off x="464400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41" name="Straight Connector 540"/>
          <p:cNvCxnSpPr/>
          <p:nvPr/>
        </p:nvCxnSpPr>
        <p:spPr>
          <a:xfrm>
            <a:off x="471601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464400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464400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44" name="Straight Connector 543"/>
          <p:cNvCxnSpPr/>
          <p:nvPr/>
        </p:nvCxnSpPr>
        <p:spPr>
          <a:xfrm>
            <a:off x="471601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464400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 545"/>
          <p:cNvSpPr/>
          <p:nvPr/>
        </p:nvSpPr>
        <p:spPr>
          <a:xfrm>
            <a:off x="4644008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47" name="Straight Connector 546"/>
          <p:cNvCxnSpPr/>
          <p:nvPr/>
        </p:nvCxnSpPr>
        <p:spPr>
          <a:xfrm>
            <a:off x="4716016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4644008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Rectangle 548"/>
          <p:cNvSpPr/>
          <p:nvPr/>
        </p:nvSpPr>
        <p:spPr>
          <a:xfrm>
            <a:off x="4644008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0" name="Straight Connector 549"/>
          <p:cNvCxnSpPr/>
          <p:nvPr/>
        </p:nvCxnSpPr>
        <p:spPr>
          <a:xfrm>
            <a:off x="4716016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4644008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Rectangle 551"/>
          <p:cNvSpPr/>
          <p:nvPr/>
        </p:nvSpPr>
        <p:spPr>
          <a:xfrm>
            <a:off x="4644008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3" name="Straight Connector 552"/>
          <p:cNvCxnSpPr/>
          <p:nvPr/>
        </p:nvCxnSpPr>
        <p:spPr>
          <a:xfrm>
            <a:off x="4716016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4644008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Rectangle 554"/>
          <p:cNvSpPr/>
          <p:nvPr/>
        </p:nvSpPr>
        <p:spPr>
          <a:xfrm>
            <a:off x="4644008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6" name="Straight Connector 555"/>
          <p:cNvCxnSpPr/>
          <p:nvPr/>
        </p:nvCxnSpPr>
        <p:spPr>
          <a:xfrm>
            <a:off x="4716016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>
            <a:off x="4644008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ectangle 557"/>
          <p:cNvSpPr/>
          <p:nvPr/>
        </p:nvSpPr>
        <p:spPr>
          <a:xfrm>
            <a:off x="4644008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9" name="Straight Connector 558"/>
          <p:cNvCxnSpPr/>
          <p:nvPr/>
        </p:nvCxnSpPr>
        <p:spPr>
          <a:xfrm>
            <a:off x="4716016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>
            <a:off x="4644008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Rectangle 560"/>
          <p:cNvSpPr/>
          <p:nvPr/>
        </p:nvSpPr>
        <p:spPr>
          <a:xfrm>
            <a:off x="4644008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62" name="Straight Connector 561"/>
          <p:cNvCxnSpPr/>
          <p:nvPr/>
        </p:nvCxnSpPr>
        <p:spPr>
          <a:xfrm>
            <a:off x="4716016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4644008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341987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363589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385192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06794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6" name="Rectangle 615"/>
          <p:cNvSpPr/>
          <p:nvPr/>
        </p:nvSpPr>
        <p:spPr>
          <a:xfrm>
            <a:off x="428396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64400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5652120" y="54868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5652120" y="206084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5652120" y="76470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652120" y="98072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2" name="Rectangle 731"/>
          <p:cNvSpPr/>
          <p:nvPr/>
        </p:nvSpPr>
        <p:spPr>
          <a:xfrm>
            <a:off x="5652120" y="119675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5652120" y="141277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5652120" y="162880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5652120" y="184482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6" name="Rectangle 735"/>
          <p:cNvSpPr/>
          <p:nvPr/>
        </p:nvSpPr>
        <p:spPr>
          <a:xfrm>
            <a:off x="971600" y="22048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4 Cluster C20 R8</a:t>
            </a:r>
            <a:endParaRPr lang="en-MY" sz="800" dirty="0">
              <a:solidFill>
                <a:schemeClr val="tx1"/>
              </a:solidFill>
            </a:endParaRPr>
          </a:p>
        </p:txBody>
      </p:sp>
      <p:grpSp>
        <p:nvGrpSpPr>
          <p:cNvPr id="1824" name="Group 1823"/>
          <p:cNvGrpSpPr/>
          <p:nvPr/>
        </p:nvGrpSpPr>
        <p:grpSpPr>
          <a:xfrm>
            <a:off x="611560" y="260648"/>
            <a:ext cx="5400600" cy="2232248"/>
            <a:chOff x="611560" y="260648"/>
            <a:chExt cx="5400600" cy="2232248"/>
          </a:xfrm>
        </p:grpSpPr>
        <p:grpSp>
          <p:nvGrpSpPr>
            <p:cNvPr id="2" name="Group 1301"/>
            <p:cNvGrpSpPr/>
            <p:nvPr/>
          </p:nvGrpSpPr>
          <p:grpSpPr>
            <a:xfrm>
              <a:off x="611560" y="260648"/>
              <a:ext cx="144016" cy="144016"/>
              <a:chOff x="539552" y="260648"/>
              <a:chExt cx="144016" cy="144016"/>
            </a:xfrm>
          </p:grpSpPr>
          <p:cxnSp>
            <p:nvCxnSpPr>
              <p:cNvPr id="1300" name="Straight Connector 1299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1" name="Straight Connector 1300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1302"/>
            <p:cNvGrpSpPr/>
            <p:nvPr/>
          </p:nvGrpSpPr>
          <p:grpSpPr>
            <a:xfrm>
              <a:off x="5868144" y="260648"/>
              <a:ext cx="144016" cy="144016"/>
              <a:chOff x="539552" y="260648"/>
              <a:chExt cx="144016" cy="144016"/>
            </a:xfrm>
          </p:grpSpPr>
          <p:cxnSp>
            <p:nvCxnSpPr>
              <p:cNvPr id="1304" name="Straight Connector 1303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5" name="Straight Connector 1304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305"/>
            <p:cNvGrpSpPr/>
            <p:nvPr/>
          </p:nvGrpSpPr>
          <p:grpSpPr>
            <a:xfrm>
              <a:off x="5868144" y="2348880"/>
              <a:ext cx="144016" cy="144016"/>
              <a:chOff x="539552" y="260648"/>
              <a:chExt cx="144016" cy="144016"/>
            </a:xfrm>
          </p:grpSpPr>
          <p:cxnSp>
            <p:nvCxnSpPr>
              <p:cNvPr id="1307" name="Straight Connector 1306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8" name="Straight Connector 1307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08"/>
            <p:cNvGrpSpPr/>
            <p:nvPr/>
          </p:nvGrpSpPr>
          <p:grpSpPr>
            <a:xfrm>
              <a:off x="611560" y="2348880"/>
              <a:ext cx="144016" cy="144016"/>
              <a:chOff x="539552" y="260648"/>
              <a:chExt cx="144016" cy="144016"/>
            </a:xfrm>
          </p:grpSpPr>
          <p:cxnSp>
            <p:nvCxnSpPr>
              <p:cNvPr id="1310" name="Straight Connector 1309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1" name="Straight Connector 1310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3" name="Group 1822"/>
            <p:cNvGrpSpPr/>
            <p:nvPr/>
          </p:nvGrpSpPr>
          <p:grpSpPr>
            <a:xfrm>
              <a:off x="755576" y="404664"/>
              <a:ext cx="5112568" cy="1944216"/>
              <a:chOff x="755576" y="404664"/>
              <a:chExt cx="5112568" cy="19442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55576" y="404664"/>
                <a:ext cx="5112568" cy="19442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755576" y="404664"/>
                <a:ext cx="72008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2" name="Oval 1311"/>
              <p:cNvSpPr/>
              <p:nvPr/>
            </p:nvSpPr>
            <p:spPr>
              <a:xfrm>
                <a:off x="827584" y="476672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313" name="Oval 1312"/>
              <p:cNvSpPr/>
              <p:nvPr/>
            </p:nvSpPr>
            <p:spPr>
              <a:xfrm>
                <a:off x="5724128" y="2204864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314" name="Oval 1313"/>
              <p:cNvSpPr/>
              <p:nvPr/>
            </p:nvSpPr>
            <p:spPr>
              <a:xfrm>
                <a:off x="5724128" y="476672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1825" name="Rectangle 1824"/>
          <p:cNvSpPr/>
          <p:nvPr/>
        </p:nvSpPr>
        <p:spPr>
          <a:xfrm>
            <a:off x="486003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26" name="Straight Connector 1825"/>
          <p:cNvCxnSpPr/>
          <p:nvPr/>
        </p:nvCxnSpPr>
        <p:spPr>
          <a:xfrm>
            <a:off x="493204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Straight Connector 1826"/>
          <p:cNvCxnSpPr/>
          <p:nvPr/>
        </p:nvCxnSpPr>
        <p:spPr>
          <a:xfrm>
            <a:off x="486003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8" name="Rectangle 1827"/>
          <p:cNvSpPr/>
          <p:nvPr/>
        </p:nvSpPr>
        <p:spPr>
          <a:xfrm>
            <a:off x="486003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29" name="Straight Connector 1828"/>
          <p:cNvCxnSpPr/>
          <p:nvPr/>
        </p:nvCxnSpPr>
        <p:spPr>
          <a:xfrm>
            <a:off x="493204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Straight Connector 1829"/>
          <p:cNvCxnSpPr/>
          <p:nvPr/>
        </p:nvCxnSpPr>
        <p:spPr>
          <a:xfrm>
            <a:off x="486003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1" name="Rectangle 1830"/>
          <p:cNvSpPr/>
          <p:nvPr/>
        </p:nvSpPr>
        <p:spPr>
          <a:xfrm>
            <a:off x="4860032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32" name="Straight Connector 1831"/>
          <p:cNvCxnSpPr/>
          <p:nvPr/>
        </p:nvCxnSpPr>
        <p:spPr>
          <a:xfrm>
            <a:off x="4932040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Straight Connector 1832"/>
          <p:cNvCxnSpPr/>
          <p:nvPr/>
        </p:nvCxnSpPr>
        <p:spPr>
          <a:xfrm>
            <a:off x="4860032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4" name="Rectangle 1833"/>
          <p:cNvSpPr/>
          <p:nvPr/>
        </p:nvSpPr>
        <p:spPr>
          <a:xfrm>
            <a:off x="4860032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35" name="Straight Connector 1834"/>
          <p:cNvCxnSpPr/>
          <p:nvPr/>
        </p:nvCxnSpPr>
        <p:spPr>
          <a:xfrm>
            <a:off x="4932040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6" name="Straight Connector 1835"/>
          <p:cNvCxnSpPr/>
          <p:nvPr/>
        </p:nvCxnSpPr>
        <p:spPr>
          <a:xfrm>
            <a:off x="4860032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7" name="Rectangle 1836"/>
          <p:cNvSpPr/>
          <p:nvPr/>
        </p:nvSpPr>
        <p:spPr>
          <a:xfrm>
            <a:off x="4860032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38" name="Straight Connector 1837"/>
          <p:cNvCxnSpPr/>
          <p:nvPr/>
        </p:nvCxnSpPr>
        <p:spPr>
          <a:xfrm>
            <a:off x="4932040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Straight Connector 1838"/>
          <p:cNvCxnSpPr/>
          <p:nvPr/>
        </p:nvCxnSpPr>
        <p:spPr>
          <a:xfrm>
            <a:off x="4860032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" name="Rectangle 1839"/>
          <p:cNvSpPr/>
          <p:nvPr/>
        </p:nvSpPr>
        <p:spPr>
          <a:xfrm>
            <a:off x="4860032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41" name="Straight Connector 1840"/>
          <p:cNvCxnSpPr/>
          <p:nvPr/>
        </p:nvCxnSpPr>
        <p:spPr>
          <a:xfrm>
            <a:off x="4932040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Straight Connector 1841"/>
          <p:cNvCxnSpPr/>
          <p:nvPr/>
        </p:nvCxnSpPr>
        <p:spPr>
          <a:xfrm>
            <a:off x="4860032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" name="Rectangle 1842"/>
          <p:cNvSpPr/>
          <p:nvPr/>
        </p:nvSpPr>
        <p:spPr>
          <a:xfrm>
            <a:off x="4860032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44" name="Straight Connector 1843"/>
          <p:cNvCxnSpPr/>
          <p:nvPr/>
        </p:nvCxnSpPr>
        <p:spPr>
          <a:xfrm>
            <a:off x="4932040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" name="Straight Connector 1844"/>
          <p:cNvCxnSpPr/>
          <p:nvPr/>
        </p:nvCxnSpPr>
        <p:spPr>
          <a:xfrm>
            <a:off x="4860032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" name="Rectangle 1845"/>
          <p:cNvSpPr/>
          <p:nvPr/>
        </p:nvSpPr>
        <p:spPr>
          <a:xfrm>
            <a:off x="4860032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47" name="Straight Connector 1846"/>
          <p:cNvCxnSpPr/>
          <p:nvPr/>
        </p:nvCxnSpPr>
        <p:spPr>
          <a:xfrm>
            <a:off x="4932040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8" name="Straight Connector 1847"/>
          <p:cNvCxnSpPr/>
          <p:nvPr/>
        </p:nvCxnSpPr>
        <p:spPr>
          <a:xfrm>
            <a:off x="4860032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9" name="Rectangle 1848"/>
          <p:cNvSpPr/>
          <p:nvPr/>
        </p:nvSpPr>
        <p:spPr>
          <a:xfrm>
            <a:off x="507605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0" name="Straight Connector 1849"/>
          <p:cNvCxnSpPr/>
          <p:nvPr/>
        </p:nvCxnSpPr>
        <p:spPr>
          <a:xfrm>
            <a:off x="514806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Connector 1850"/>
          <p:cNvCxnSpPr/>
          <p:nvPr/>
        </p:nvCxnSpPr>
        <p:spPr>
          <a:xfrm>
            <a:off x="507605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2" name="Rectangle 1851"/>
          <p:cNvSpPr/>
          <p:nvPr/>
        </p:nvSpPr>
        <p:spPr>
          <a:xfrm>
            <a:off x="507605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3" name="Straight Connector 1852"/>
          <p:cNvCxnSpPr/>
          <p:nvPr/>
        </p:nvCxnSpPr>
        <p:spPr>
          <a:xfrm>
            <a:off x="514806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Connector 1853"/>
          <p:cNvCxnSpPr/>
          <p:nvPr/>
        </p:nvCxnSpPr>
        <p:spPr>
          <a:xfrm>
            <a:off x="507605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5" name="Rectangle 1854"/>
          <p:cNvSpPr/>
          <p:nvPr/>
        </p:nvSpPr>
        <p:spPr>
          <a:xfrm>
            <a:off x="5076056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6" name="Straight Connector 1855"/>
          <p:cNvCxnSpPr/>
          <p:nvPr/>
        </p:nvCxnSpPr>
        <p:spPr>
          <a:xfrm>
            <a:off x="5148064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7" name="Straight Connector 1856"/>
          <p:cNvCxnSpPr/>
          <p:nvPr/>
        </p:nvCxnSpPr>
        <p:spPr>
          <a:xfrm>
            <a:off x="5076056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8" name="Rectangle 1857"/>
          <p:cNvSpPr/>
          <p:nvPr/>
        </p:nvSpPr>
        <p:spPr>
          <a:xfrm>
            <a:off x="5076056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9" name="Straight Connector 1858"/>
          <p:cNvCxnSpPr/>
          <p:nvPr/>
        </p:nvCxnSpPr>
        <p:spPr>
          <a:xfrm>
            <a:off x="5148064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Straight Connector 1859"/>
          <p:cNvCxnSpPr/>
          <p:nvPr/>
        </p:nvCxnSpPr>
        <p:spPr>
          <a:xfrm>
            <a:off x="5076056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1" name="Rectangle 1860"/>
          <p:cNvSpPr/>
          <p:nvPr/>
        </p:nvSpPr>
        <p:spPr>
          <a:xfrm>
            <a:off x="5076056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62" name="Straight Connector 1861"/>
          <p:cNvCxnSpPr/>
          <p:nvPr/>
        </p:nvCxnSpPr>
        <p:spPr>
          <a:xfrm>
            <a:off x="5148064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" name="Straight Connector 1862"/>
          <p:cNvCxnSpPr/>
          <p:nvPr/>
        </p:nvCxnSpPr>
        <p:spPr>
          <a:xfrm>
            <a:off x="5076056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4" name="Rectangle 1863"/>
          <p:cNvSpPr/>
          <p:nvPr/>
        </p:nvSpPr>
        <p:spPr>
          <a:xfrm>
            <a:off x="5076056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65" name="Straight Connector 1864"/>
          <p:cNvCxnSpPr/>
          <p:nvPr/>
        </p:nvCxnSpPr>
        <p:spPr>
          <a:xfrm>
            <a:off x="5148064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>
            <a:off x="5076056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7" name="Rectangle 1866"/>
          <p:cNvSpPr/>
          <p:nvPr/>
        </p:nvSpPr>
        <p:spPr>
          <a:xfrm>
            <a:off x="5076056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68" name="Straight Connector 1867"/>
          <p:cNvCxnSpPr/>
          <p:nvPr/>
        </p:nvCxnSpPr>
        <p:spPr>
          <a:xfrm>
            <a:off x="5148064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" name="Straight Connector 1868"/>
          <p:cNvCxnSpPr/>
          <p:nvPr/>
        </p:nvCxnSpPr>
        <p:spPr>
          <a:xfrm>
            <a:off x="5076056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0" name="Rectangle 1869"/>
          <p:cNvSpPr/>
          <p:nvPr/>
        </p:nvSpPr>
        <p:spPr>
          <a:xfrm>
            <a:off x="5076056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71" name="Straight Connector 1870"/>
          <p:cNvCxnSpPr/>
          <p:nvPr/>
        </p:nvCxnSpPr>
        <p:spPr>
          <a:xfrm>
            <a:off x="5148064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/>
          <p:cNvCxnSpPr/>
          <p:nvPr/>
        </p:nvCxnSpPr>
        <p:spPr>
          <a:xfrm>
            <a:off x="5076056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2" name="Rectangle 1881"/>
          <p:cNvSpPr/>
          <p:nvPr/>
        </p:nvSpPr>
        <p:spPr>
          <a:xfrm>
            <a:off x="486003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85" name="Rectangle 1884"/>
          <p:cNvSpPr/>
          <p:nvPr/>
        </p:nvSpPr>
        <p:spPr>
          <a:xfrm>
            <a:off x="507605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98" name="Rectangle 1897"/>
          <p:cNvSpPr/>
          <p:nvPr/>
        </p:nvSpPr>
        <p:spPr>
          <a:xfrm>
            <a:off x="529208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99" name="Straight Connector 1898"/>
          <p:cNvCxnSpPr/>
          <p:nvPr/>
        </p:nvCxnSpPr>
        <p:spPr>
          <a:xfrm>
            <a:off x="536408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" name="Straight Connector 1899"/>
          <p:cNvCxnSpPr/>
          <p:nvPr/>
        </p:nvCxnSpPr>
        <p:spPr>
          <a:xfrm>
            <a:off x="529208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Rectangle 1900"/>
          <p:cNvSpPr/>
          <p:nvPr/>
        </p:nvSpPr>
        <p:spPr>
          <a:xfrm>
            <a:off x="529208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2" name="Straight Connector 1901"/>
          <p:cNvCxnSpPr/>
          <p:nvPr/>
        </p:nvCxnSpPr>
        <p:spPr>
          <a:xfrm>
            <a:off x="536408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3" name="Straight Connector 1902"/>
          <p:cNvCxnSpPr/>
          <p:nvPr/>
        </p:nvCxnSpPr>
        <p:spPr>
          <a:xfrm>
            <a:off x="529208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4" name="Rectangle 1903"/>
          <p:cNvSpPr/>
          <p:nvPr/>
        </p:nvSpPr>
        <p:spPr>
          <a:xfrm>
            <a:off x="5292080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5" name="Straight Connector 1904"/>
          <p:cNvCxnSpPr/>
          <p:nvPr/>
        </p:nvCxnSpPr>
        <p:spPr>
          <a:xfrm>
            <a:off x="5364088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" name="Straight Connector 1905"/>
          <p:cNvCxnSpPr/>
          <p:nvPr/>
        </p:nvCxnSpPr>
        <p:spPr>
          <a:xfrm>
            <a:off x="5292080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7" name="Rectangle 1906"/>
          <p:cNvSpPr/>
          <p:nvPr/>
        </p:nvSpPr>
        <p:spPr>
          <a:xfrm>
            <a:off x="5292080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8" name="Straight Connector 1907"/>
          <p:cNvCxnSpPr/>
          <p:nvPr/>
        </p:nvCxnSpPr>
        <p:spPr>
          <a:xfrm>
            <a:off x="5364088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Straight Connector 1908"/>
          <p:cNvCxnSpPr/>
          <p:nvPr/>
        </p:nvCxnSpPr>
        <p:spPr>
          <a:xfrm>
            <a:off x="5292080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0" name="Rectangle 1909"/>
          <p:cNvSpPr/>
          <p:nvPr/>
        </p:nvSpPr>
        <p:spPr>
          <a:xfrm>
            <a:off x="5292080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11" name="Straight Connector 1910"/>
          <p:cNvCxnSpPr/>
          <p:nvPr/>
        </p:nvCxnSpPr>
        <p:spPr>
          <a:xfrm>
            <a:off x="5364088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" name="Straight Connector 1911"/>
          <p:cNvCxnSpPr/>
          <p:nvPr/>
        </p:nvCxnSpPr>
        <p:spPr>
          <a:xfrm>
            <a:off x="5292080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3" name="Rectangle 1912"/>
          <p:cNvSpPr/>
          <p:nvPr/>
        </p:nvSpPr>
        <p:spPr>
          <a:xfrm>
            <a:off x="5292080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14" name="Straight Connector 1913"/>
          <p:cNvCxnSpPr/>
          <p:nvPr/>
        </p:nvCxnSpPr>
        <p:spPr>
          <a:xfrm>
            <a:off x="5364088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5" name="Straight Connector 1914"/>
          <p:cNvCxnSpPr/>
          <p:nvPr/>
        </p:nvCxnSpPr>
        <p:spPr>
          <a:xfrm>
            <a:off x="5292080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6" name="Rectangle 1915"/>
          <p:cNvSpPr/>
          <p:nvPr/>
        </p:nvSpPr>
        <p:spPr>
          <a:xfrm>
            <a:off x="5292080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17" name="Straight Connector 1916"/>
          <p:cNvCxnSpPr/>
          <p:nvPr/>
        </p:nvCxnSpPr>
        <p:spPr>
          <a:xfrm>
            <a:off x="5364088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8" name="Straight Connector 1917"/>
          <p:cNvCxnSpPr/>
          <p:nvPr/>
        </p:nvCxnSpPr>
        <p:spPr>
          <a:xfrm>
            <a:off x="5292080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9" name="Rectangle 1918"/>
          <p:cNvSpPr/>
          <p:nvPr/>
        </p:nvSpPr>
        <p:spPr>
          <a:xfrm>
            <a:off x="5292080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20" name="Straight Connector 1919"/>
          <p:cNvCxnSpPr/>
          <p:nvPr/>
        </p:nvCxnSpPr>
        <p:spPr>
          <a:xfrm>
            <a:off x="5364088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1" name="Straight Connector 1920"/>
          <p:cNvCxnSpPr/>
          <p:nvPr/>
        </p:nvCxnSpPr>
        <p:spPr>
          <a:xfrm>
            <a:off x="5292080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2" name="Rectangle 1921"/>
          <p:cNvSpPr/>
          <p:nvPr/>
        </p:nvSpPr>
        <p:spPr>
          <a:xfrm>
            <a:off x="550810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23" name="Straight Connector 1922"/>
          <p:cNvCxnSpPr/>
          <p:nvPr/>
        </p:nvCxnSpPr>
        <p:spPr>
          <a:xfrm>
            <a:off x="558011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" name="Straight Connector 1923"/>
          <p:cNvCxnSpPr/>
          <p:nvPr/>
        </p:nvCxnSpPr>
        <p:spPr>
          <a:xfrm>
            <a:off x="550810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5" name="Rectangle 1924"/>
          <p:cNvSpPr/>
          <p:nvPr/>
        </p:nvSpPr>
        <p:spPr>
          <a:xfrm>
            <a:off x="550810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26" name="Straight Connector 1925"/>
          <p:cNvCxnSpPr/>
          <p:nvPr/>
        </p:nvCxnSpPr>
        <p:spPr>
          <a:xfrm>
            <a:off x="558011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7" name="Straight Connector 1926"/>
          <p:cNvCxnSpPr/>
          <p:nvPr/>
        </p:nvCxnSpPr>
        <p:spPr>
          <a:xfrm>
            <a:off x="550810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8" name="Rectangle 1927"/>
          <p:cNvSpPr/>
          <p:nvPr/>
        </p:nvSpPr>
        <p:spPr>
          <a:xfrm>
            <a:off x="5508104" y="98072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29" name="Straight Connector 1928"/>
          <p:cNvCxnSpPr/>
          <p:nvPr/>
        </p:nvCxnSpPr>
        <p:spPr>
          <a:xfrm>
            <a:off x="5580112" y="98072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0" name="Straight Connector 1929"/>
          <p:cNvCxnSpPr/>
          <p:nvPr/>
        </p:nvCxnSpPr>
        <p:spPr>
          <a:xfrm>
            <a:off x="5508104" y="105273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1" name="Rectangle 1930"/>
          <p:cNvSpPr/>
          <p:nvPr/>
        </p:nvSpPr>
        <p:spPr>
          <a:xfrm>
            <a:off x="5508104" y="119675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2" name="Straight Connector 1931"/>
          <p:cNvCxnSpPr/>
          <p:nvPr/>
        </p:nvCxnSpPr>
        <p:spPr>
          <a:xfrm>
            <a:off x="5580112" y="119675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3" name="Straight Connector 1932"/>
          <p:cNvCxnSpPr/>
          <p:nvPr/>
        </p:nvCxnSpPr>
        <p:spPr>
          <a:xfrm>
            <a:off x="5508104" y="126876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4" name="Rectangle 1933"/>
          <p:cNvSpPr/>
          <p:nvPr/>
        </p:nvSpPr>
        <p:spPr>
          <a:xfrm>
            <a:off x="5508104" y="141277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5" name="Straight Connector 1934"/>
          <p:cNvCxnSpPr/>
          <p:nvPr/>
        </p:nvCxnSpPr>
        <p:spPr>
          <a:xfrm>
            <a:off x="5580112" y="141277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6" name="Straight Connector 1935"/>
          <p:cNvCxnSpPr/>
          <p:nvPr/>
        </p:nvCxnSpPr>
        <p:spPr>
          <a:xfrm>
            <a:off x="5508104" y="148478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7" name="Rectangle 1936"/>
          <p:cNvSpPr/>
          <p:nvPr/>
        </p:nvSpPr>
        <p:spPr>
          <a:xfrm>
            <a:off x="5508104" y="162880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8" name="Straight Connector 1937"/>
          <p:cNvCxnSpPr/>
          <p:nvPr/>
        </p:nvCxnSpPr>
        <p:spPr>
          <a:xfrm>
            <a:off x="5580112" y="162880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" name="Straight Connector 1938"/>
          <p:cNvCxnSpPr/>
          <p:nvPr/>
        </p:nvCxnSpPr>
        <p:spPr>
          <a:xfrm>
            <a:off x="5508104" y="170080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0" name="Rectangle 1939"/>
          <p:cNvSpPr/>
          <p:nvPr/>
        </p:nvSpPr>
        <p:spPr>
          <a:xfrm>
            <a:off x="5508104" y="184482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41" name="Straight Connector 1940"/>
          <p:cNvCxnSpPr/>
          <p:nvPr/>
        </p:nvCxnSpPr>
        <p:spPr>
          <a:xfrm>
            <a:off x="5580112" y="184482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2" name="Straight Connector 1941"/>
          <p:cNvCxnSpPr/>
          <p:nvPr/>
        </p:nvCxnSpPr>
        <p:spPr>
          <a:xfrm>
            <a:off x="5508104" y="191683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3" name="Rectangle 1942"/>
          <p:cNvSpPr/>
          <p:nvPr/>
        </p:nvSpPr>
        <p:spPr>
          <a:xfrm>
            <a:off x="5508104" y="206084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44" name="Straight Connector 1943"/>
          <p:cNvCxnSpPr/>
          <p:nvPr/>
        </p:nvCxnSpPr>
        <p:spPr>
          <a:xfrm>
            <a:off x="5580112" y="206084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" name="Straight Connector 1944"/>
          <p:cNvCxnSpPr/>
          <p:nvPr/>
        </p:nvCxnSpPr>
        <p:spPr>
          <a:xfrm>
            <a:off x="5508104" y="213285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" name="Rectangle 1945"/>
          <p:cNvSpPr/>
          <p:nvPr/>
        </p:nvSpPr>
        <p:spPr>
          <a:xfrm>
            <a:off x="529208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947" name="Rectangle 1946"/>
          <p:cNvSpPr/>
          <p:nvPr/>
        </p:nvSpPr>
        <p:spPr>
          <a:xfrm>
            <a:off x="550810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948" name="Rectangle 1947"/>
          <p:cNvSpPr/>
          <p:nvPr/>
        </p:nvSpPr>
        <p:spPr>
          <a:xfrm>
            <a:off x="97160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49" name="Straight Connector 1948"/>
          <p:cNvCxnSpPr/>
          <p:nvPr/>
        </p:nvCxnSpPr>
        <p:spPr>
          <a:xfrm>
            <a:off x="104360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Straight Connector 1949"/>
          <p:cNvCxnSpPr/>
          <p:nvPr/>
        </p:nvCxnSpPr>
        <p:spPr>
          <a:xfrm>
            <a:off x="97160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1" name="Rectangle 1950"/>
          <p:cNvSpPr/>
          <p:nvPr/>
        </p:nvSpPr>
        <p:spPr>
          <a:xfrm>
            <a:off x="97160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52" name="Straight Connector 1951"/>
          <p:cNvCxnSpPr/>
          <p:nvPr/>
        </p:nvCxnSpPr>
        <p:spPr>
          <a:xfrm>
            <a:off x="104360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3" name="Straight Connector 1952"/>
          <p:cNvCxnSpPr/>
          <p:nvPr/>
        </p:nvCxnSpPr>
        <p:spPr>
          <a:xfrm>
            <a:off x="97160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4" name="Rectangle 1953"/>
          <p:cNvSpPr/>
          <p:nvPr/>
        </p:nvSpPr>
        <p:spPr>
          <a:xfrm>
            <a:off x="971600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55" name="Straight Connector 1954"/>
          <p:cNvCxnSpPr/>
          <p:nvPr/>
        </p:nvCxnSpPr>
        <p:spPr>
          <a:xfrm>
            <a:off x="1043608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6" name="Straight Connector 1955"/>
          <p:cNvCxnSpPr/>
          <p:nvPr/>
        </p:nvCxnSpPr>
        <p:spPr>
          <a:xfrm>
            <a:off x="971600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7" name="Rectangle 1956"/>
          <p:cNvSpPr/>
          <p:nvPr/>
        </p:nvSpPr>
        <p:spPr>
          <a:xfrm>
            <a:off x="971600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58" name="Straight Connector 1957"/>
          <p:cNvCxnSpPr/>
          <p:nvPr/>
        </p:nvCxnSpPr>
        <p:spPr>
          <a:xfrm>
            <a:off x="1043608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9" name="Straight Connector 1958"/>
          <p:cNvCxnSpPr/>
          <p:nvPr/>
        </p:nvCxnSpPr>
        <p:spPr>
          <a:xfrm>
            <a:off x="971600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0" name="Rectangle 1959"/>
          <p:cNvSpPr/>
          <p:nvPr/>
        </p:nvSpPr>
        <p:spPr>
          <a:xfrm>
            <a:off x="971600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1" name="Straight Connector 1960"/>
          <p:cNvCxnSpPr/>
          <p:nvPr/>
        </p:nvCxnSpPr>
        <p:spPr>
          <a:xfrm>
            <a:off x="1043608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2" name="Straight Connector 1961"/>
          <p:cNvCxnSpPr/>
          <p:nvPr/>
        </p:nvCxnSpPr>
        <p:spPr>
          <a:xfrm>
            <a:off x="971600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3" name="Rectangle 1962"/>
          <p:cNvSpPr/>
          <p:nvPr/>
        </p:nvSpPr>
        <p:spPr>
          <a:xfrm>
            <a:off x="97160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4" name="Straight Connector 1963"/>
          <p:cNvCxnSpPr/>
          <p:nvPr/>
        </p:nvCxnSpPr>
        <p:spPr>
          <a:xfrm>
            <a:off x="104360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" name="Straight Connector 1964"/>
          <p:cNvCxnSpPr/>
          <p:nvPr/>
        </p:nvCxnSpPr>
        <p:spPr>
          <a:xfrm>
            <a:off x="97160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6" name="Rectangle 1965"/>
          <p:cNvSpPr/>
          <p:nvPr/>
        </p:nvSpPr>
        <p:spPr>
          <a:xfrm>
            <a:off x="97160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7" name="Straight Connector 1966"/>
          <p:cNvCxnSpPr/>
          <p:nvPr/>
        </p:nvCxnSpPr>
        <p:spPr>
          <a:xfrm>
            <a:off x="104360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8" name="Straight Connector 1967"/>
          <p:cNvCxnSpPr/>
          <p:nvPr/>
        </p:nvCxnSpPr>
        <p:spPr>
          <a:xfrm>
            <a:off x="97160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9" name="Rectangle 1968"/>
          <p:cNvSpPr/>
          <p:nvPr/>
        </p:nvSpPr>
        <p:spPr>
          <a:xfrm>
            <a:off x="971600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0" name="Straight Connector 1969"/>
          <p:cNvCxnSpPr/>
          <p:nvPr/>
        </p:nvCxnSpPr>
        <p:spPr>
          <a:xfrm>
            <a:off x="1043608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Connector 1970"/>
          <p:cNvCxnSpPr/>
          <p:nvPr/>
        </p:nvCxnSpPr>
        <p:spPr>
          <a:xfrm>
            <a:off x="971600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2" name="Rectangle 1971"/>
          <p:cNvSpPr/>
          <p:nvPr/>
        </p:nvSpPr>
        <p:spPr>
          <a:xfrm>
            <a:off x="118762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3" name="Straight Connector 1972"/>
          <p:cNvCxnSpPr/>
          <p:nvPr/>
        </p:nvCxnSpPr>
        <p:spPr>
          <a:xfrm>
            <a:off x="125963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4" name="Straight Connector 1973"/>
          <p:cNvCxnSpPr/>
          <p:nvPr/>
        </p:nvCxnSpPr>
        <p:spPr>
          <a:xfrm>
            <a:off x="118762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5" name="Rectangle 1974"/>
          <p:cNvSpPr/>
          <p:nvPr/>
        </p:nvSpPr>
        <p:spPr>
          <a:xfrm>
            <a:off x="118762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6" name="Straight Connector 1975"/>
          <p:cNvCxnSpPr/>
          <p:nvPr/>
        </p:nvCxnSpPr>
        <p:spPr>
          <a:xfrm>
            <a:off x="125963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7" name="Straight Connector 1976"/>
          <p:cNvCxnSpPr/>
          <p:nvPr/>
        </p:nvCxnSpPr>
        <p:spPr>
          <a:xfrm>
            <a:off x="118762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8" name="Rectangle 1977"/>
          <p:cNvSpPr/>
          <p:nvPr/>
        </p:nvSpPr>
        <p:spPr>
          <a:xfrm>
            <a:off x="1187624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9" name="Straight Connector 1978"/>
          <p:cNvCxnSpPr/>
          <p:nvPr/>
        </p:nvCxnSpPr>
        <p:spPr>
          <a:xfrm>
            <a:off x="1259632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0" name="Straight Connector 1979"/>
          <p:cNvCxnSpPr/>
          <p:nvPr/>
        </p:nvCxnSpPr>
        <p:spPr>
          <a:xfrm>
            <a:off x="1187624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1" name="Rectangle 1980"/>
          <p:cNvSpPr/>
          <p:nvPr/>
        </p:nvSpPr>
        <p:spPr>
          <a:xfrm>
            <a:off x="1187624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82" name="Straight Connector 1981"/>
          <p:cNvCxnSpPr/>
          <p:nvPr/>
        </p:nvCxnSpPr>
        <p:spPr>
          <a:xfrm>
            <a:off x="1259632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3" name="Straight Connector 1982"/>
          <p:cNvCxnSpPr/>
          <p:nvPr/>
        </p:nvCxnSpPr>
        <p:spPr>
          <a:xfrm>
            <a:off x="1187624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4" name="Rectangle 1983"/>
          <p:cNvSpPr/>
          <p:nvPr/>
        </p:nvSpPr>
        <p:spPr>
          <a:xfrm>
            <a:off x="1187624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85" name="Straight Connector 1984"/>
          <p:cNvCxnSpPr/>
          <p:nvPr/>
        </p:nvCxnSpPr>
        <p:spPr>
          <a:xfrm>
            <a:off x="1259632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6" name="Straight Connector 1985"/>
          <p:cNvCxnSpPr/>
          <p:nvPr/>
        </p:nvCxnSpPr>
        <p:spPr>
          <a:xfrm>
            <a:off x="1187624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7" name="Rectangle 1986"/>
          <p:cNvSpPr/>
          <p:nvPr/>
        </p:nvSpPr>
        <p:spPr>
          <a:xfrm>
            <a:off x="118762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88" name="Straight Connector 1987"/>
          <p:cNvCxnSpPr/>
          <p:nvPr/>
        </p:nvCxnSpPr>
        <p:spPr>
          <a:xfrm>
            <a:off x="125963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Straight Connector 1988"/>
          <p:cNvCxnSpPr/>
          <p:nvPr/>
        </p:nvCxnSpPr>
        <p:spPr>
          <a:xfrm>
            <a:off x="118762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0" name="Rectangle 1989"/>
          <p:cNvSpPr/>
          <p:nvPr/>
        </p:nvSpPr>
        <p:spPr>
          <a:xfrm>
            <a:off x="118762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91" name="Straight Connector 1990"/>
          <p:cNvCxnSpPr/>
          <p:nvPr/>
        </p:nvCxnSpPr>
        <p:spPr>
          <a:xfrm>
            <a:off x="125963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2" name="Straight Connector 1991"/>
          <p:cNvCxnSpPr/>
          <p:nvPr/>
        </p:nvCxnSpPr>
        <p:spPr>
          <a:xfrm>
            <a:off x="118762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3" name="Rectangle 1992"/>
          <p:cNvSpPr/>
          <p:nvPr/>
        </p:nvSpPr>
        <p:spPr>
          <a:xfrm>
            <a:off x="1187624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94" name="Straight Connector 1993"/>
          <p:cNvCxnSpPr/>
          <p:nvPr/>
        </p:nvCxnSpPr>
        <p:spPr>
          <a:xfrm>
            <a:off x="1259632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5" name="Straight Connector 1994"/>
          <p:cNvCxnSpPr/>
          <p:nvPr/>
        </p:nvCxnSpPr>
        <p:spPr>
          <a:xfrm>
            <a:off x="1187624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6" name="Rectangle 1995"/>
          <p:cNvSpPr/>
          <p:nvPr/>
        </p:nvSpPr>
        <p:spPr>
          <a:xfrm>
            <a:off x="140364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97" name="Straight Connector 1996"/>
          <p:cNvCxnSpPr/>
          <p:nvPr/>
        </p:nvCxnSpPr>
        <p:spPr>
          <a:xfrm>
            <a:off x="147565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8" name="Straight Connector 1997"/>
          <p:cNvCxnSpPr/>
          <p:nvPr/>
        </p:nvCxnSpPr>
        <p:spPr>
          <a:xfrm>
            <a:off x="140364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9" name="Rectangle 1998"/>
          <p:cNvSpPr/>
          <p:nvPr/>
        </p:nvSpPr>
        <p:spPr>
          <a:xfrm>
            <a:off x="140364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00" name="Straight Connector 1999"/>
          <p:cNvCxnSpPr/>
          <p:nvPr/>
        </p:nvCxnSpPr>
        <p:spPr>
          <a:xfrm>
            <a:off x="147565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1" name="Straight Connector 2000"/>
          <p:cNvCxnSpPr/>
          <p:nvPr/>
        </p:nvCxnSpPr>
        <p:spPr>
          <a:xfrm>
            <a:off x="140364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2" name="Rectangle 2001"/>
          <p:cNvSpPr/>
          <p:nvPr/>
        </p:nvSpPr>
        <p:spPr>
          <a:xfrm>
            <a:off x="1403648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03" name="Straight Connector 2002"/>
          <p:cNvCxnSpPr/>
          <p:nvPr/>
        </p:nvCxnSpPr>
        <p:spPr>
          <a:xfrm>
            <a:off x="1475656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4" name="Straight Connector 2003"/>
          <p:cNvCxnSpPr/>
          <p:nvPr/>
        </p:nvCxnSpPr>
        <p:spPr>
          <a:xfrm>
            <a:off x="1403648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5" name="Rectangle 2004"/>
          <p:cNvSpPr/>
          <p:nvPr/>
        </p:nvSpPr>
        <p:spPr>
          <a:xfrm>
            <a:off x="1403648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06" name="Straight Connector 2005"/>
          <p:cNvCxnSpPr/>
          <p:nvPr/>
        </p:nvCxnSpPr>
        <p:spPr>
          <a:xfrm>
            <a:off x="1475656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" name="Straight Connector 2006"/>
          <p:cNvCxnSpPr/>
          <p:nvPr/>
        </p:nvCxnSpPr>
        <p:spPr>
          <a:xfrm>
            <a:off x="1403648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8" name="Rectangle 2007"/>
          <p:cNvSpPr/>
          <p:nvPr/>
        </p:nvSpPr>
        <p:spPr>
          <a:xfrm>
            <a:off x="1403648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09" name="Straight Connector 2008"/>
          <p:cNvCxnSpPr/>
          <p:nvPr/>
        </p:nvCxnSpPr>
        <p:spPr>
          <a:xfrm>
            <a:off x="1475656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0" name="Straight Connector 2009"/>
          <p:cNvCxnSpPr/>
          <p:nvPr/>
        </p:nvCxnSpPr>
        <p:spPr>
          <a:xfrm>
            <a:off x="1403648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1" name="Rectangle 2010"/>
          <p:cNvSpPr/>
          <p:nvPr/>
        </p:nvSpPr>
        <p:spPr>
          <a:xfrm>
            <a:off x="140364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12" name="Straight Connector 2011"/>
          <p:cNvCxnSpPr/>
          <p:nvPr/>
        </p:nvCxnSpPr>
        <p:spPr>
          <a:xfrm>
            <a:off x="147565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3" name="Straight Connector 2012"/>
          <p:cNvCxnSpPr/>
          <p:nvPr/>
        </p:nvCxnSpPr>
        <p:spPr>
          <a:xfrm>
            <a:off x="140364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4" name="Rectangle 2013"/>
          <p:cNvSpPr/>
          <p:nvPr/>
        </p:nvSpPr>
        <p:spPr>
          <a:xfrm>
            <a:off x="140364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15" name="Straight Connector 2014"/>
          <p:cNvCxnSpPr/>
          <p:nvPr/>
        </p:nvCxnSpPr>
        <p:spPr>
          <a:xfrm>
            <a:off x="147565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6" name="Straight Connector 2015"/>
          <p:cNvCxnSpPr/>
          <p:nvPr/>
        </p:nvCxnSpPr>
        <p:spPr>
          <a:xfrm>
            <a:off x="140364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7" name="Rectangle 2016"/>
          <p:cNvSpPr/>
          <p:nvPr/>
        </p:nvSpPr>
        <p:spPr>
          <a:xfrm>
            <a:off x="1403648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18" name="Straight Connector 2017"/>
          <p:cNvCxnSpPr/>
          <p:nvPr/>
        </p:nvCxnSpPr>
        <p:spPr>
          <a:xfrm>
            <a:off x="1475656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9" name="Straight Connector 2018"/>
          <p:cNvCxnSpPr/>
          <p:nvPr/>
        </p:nvCxnSpPr>
        <p:spPr>
          <a:xfrm>
            <a:off x="1403648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0" name="Rectangle 2019"/>
          <p:cNvSpPr/>
          <p:nvPr/>
        </p:nvSpPr>
        <p:spPr>
          <a:xfrm>
            <a:off x="161967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1" name="Straight Connector 2020"/>
          <p:cNvCxnSpPr/>
          <p:nvPr/>
        </p:nvCxnSpPr>
        <p:spPr>
          <a:xfrm>
            <a:off x="169168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2" name="Straight Connector 2021"/>
          <p:cNvCxnSpPr/>
          <p:nvPr/>
        </p:nvCxnSpPr>
        <p:spPr>
          <a:xfrm>
            <a:off x="161967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Rectangle 2022"/>
          <p:cNvSpPr/>
          <p:nvPr/>
        </p:nvSpPr>
        <p:spPr>
          <a:xfrm>
            <a:off x="161967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4" name="Straight Connector 2023"/>
          <p:cNvCxnSpPr/>
          <p:nvPr/>
        </p:nvCxnSpPr>
        <p:spPr>
          <a:xfrm>
            <a:off x="169168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5" name="Straight Connector 2024"/>
          <p:cNvCxnSpPr/>
          <p:nvPr/>
        </p:nvCxnSpPr>
        <p:spPr>
          <a:xfrm>
            <a:off x="161967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6" name="Rectangle 2025"/>
          <p:cNvSpPr/>
          <p:nvPr/>
        </p:nvSpPr>
        <p:spPr>
          <a:xfrm>
            <a:off x="1619672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7" name="Straight Connector 2026"/>
          <p:cNvCxnSpPr/>
          <p:nvPr/>
        </p:nvCxnSpPr>
        <p:spPr>
          <a:xfrm>
            <a:off x="1691680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8" name="Straight Connector 2027"/>
          <p:cNvCxnSpPr/>
          <p:nvPr/>
        </p:nvCxnSpPr>
        <p:spPr>
          <a:xfrm>
            <a:off x="1619672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9" name="Rectangle 2028"/>
          <p:cNvSpPr/>
          <p:nvPr/>
        </p:nvSpPr>
        <p:spPr>
          <a:xfrm>
            <a:off x="1619672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30" name="Straight Connector 2029"/>
          <p:cNvCxnSpPr/>
          <p:nvPr/>
        </p:nvCxnSpPr>
        <p:spPr>
          <a:xfrm>
            <a:off x="1691680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1" name="Straight Connector 2030"/>
          <p:cNvCxnSpPr/>
          <p:nvPr/>
        </p:nvCxnSpPr>
        <p:spPr>
          <a:xfrm>
            <a:off x="1619672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2" name="Rectangle 2031"/>
          <p:cNvSpPr/>
          <p:nvPr/>
        </p:nvSpPr>
        <p:spPr>
          <a:xfrm>
            <a:off x="1619672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33" name="Straight Connector 2032"/>
          <p:cNvCxnSpPr/>
          <p:nvPr/>
        </p:nvCxnSpPr>
        <p:spPr>
          <a:xfrm>
            <a:off x="1691680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4" name="Straight Connector 2033"/>
          <p:cNvCxnSpPr/>
          <p:nvPr/>
        </p:nvCxnSpPr>
        <p:spPr>
          <a:xfrm>
            <a:off x="1619672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5" name="Rectangle 2034"/>
          <p:cNvSpPr/>
          <p:nvPr/>
        </p:nvSpPr>
        <p:spPr>
          <a:xfrm>
            <a:off x="161967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36" name="Straight Connector 2035"/>
          <p:cNvCxnSpPr/>
          <p:nvPr/>
        </p:nvCxnSpPr>
        <p:spPr>
          <a:xfrm>
            <a:off x="169168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7" name="Straight Connector 2036"/>
          <p:cNvCxnSpPr/>
          <p:nvPr/>
        </p:nvCxnSpPr>
        <p:spPr>
          <a:xfrm>
            <a:off x="161967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8" name="Rectangle 2037"/>
          <p:cNvSpPr/>
          <p:nvPr/>
        </p:nvSpPr>
        <p:spPr>
          <a:xfrm>
            <a:off x="161967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39" name="Straight Connector 2038"/>
          <p:cNvCxnSpPr/>
          <p:nvPr/>
        </p:nvCxnSpPr>
        <p:spPr>
          <a:xfrm>
            <a:off x="169168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0" name="Straight Connector 2039"/>
          <p:cNvCxnSpPr/>
          <p:nvPr/>
        </p:nvCxnSpPr>
        <p:spPr>
          <a:xfrm>
            <a:off x="161967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1" name="Rectangle 2040"/>
          <p:cNvSpPr/>
          <p:nvPr/>
        </p:nvSpPr>
        <p:spPr>
          <a:xfrm>
            <a:off x="1619672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42" name="Straight Connector 2041"/>
          <p:cNvCxnSpPr/>
          <p:nvPr/>
        </p:nvCxnSpPr>
        <p:spPr>
          <a:xfrm>
            <a:off x="1691680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3" name="Straight Connector 2042"/>
          <p:cNvCxnSpPr/>
          <p:nvPr/>
        </p:nvCxnSpPr>
        <p:spPr>
          <a:xfrm>
            <a:off x="1619672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4" name="Rectangle 2043"/>
          <p:cNvSpPr/>
          <p:nvPr/>
        </p:nvSpPr>
        <p:spPr>
          <a:xfrm>
            <a:off x="183569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45" name="Straight Connector 2044"/>
          <p:cNvCxnSpPr/>
          <p:nvPr/>
        </p:nvCxnSpPr>
        <p:spPr>
          <a:xfrm>
            <a:off x="190770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6" name="Straight Connector 2045"/>
          <p:cNvCxnSpPr/>
          <p:nvPr/>
        </p:nvCxnSpPr>
        <p:spPr>
          <a:xfrm>
            <a:off x="183569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7" name="Rectangle 2046"/>
          <p:cNvSpPr/>
          <p:nvPr/>
        </p:nvSpPr>
        <p:spPr>
          <a:xfrm>
            <a:off x="183569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48" name="Straight Connector 2047"/>
          <p:cNvCxnSpPr/>
          <p:nvPr/>
        </p:nvCxnSpPr>
        <p:spPr>
          <a:xfrm>
            <a:off x="190770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183569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049"/>
          <p:cNvSpPr/>
          <p:nvPr/>
        </p:nvSpPr>
        <p:spPr>
          <a:xfrm>
            <a:off x="1835696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51" name="Straight Connector 2050"/>
          <p:cNvCxnSpPr/>
          <p:nvPr/>
        </p:nvCxnSpPr>
        <p:spPr>
          <a:xfrm>
            <a:off x="1907704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>
            <a:off x="1835696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2052"/>
          <p:cNvSpPr/>
          <p:nvPr/>
        </p:nvSpPr>
        <p:spPr>
          <a:xfrm>
            <a:off x="1835696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54" name="Straight Connector 2053"/>
          <p:cNvCxnSpPr/>
          <p:nvPr/>
        </p:nvCxnSpPr>
        <p:spPr>
          <a:xfrm>
            <a:off x="1907704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/>
          <p:nvPr/>
        </p:nvCxnSpPr>
        <p:spPr>
          <a:xfrm>
            <a:off x="1835696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Rectangle 2055"/>
          <p:cNvSpPr/>
          <p:nvPr/>
        </p:nvSpPr>
        <p:spPr>
          <a:xfrm>
            <a:off x="1835696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57" name="Straight Connector 2056"/>
          <p:cNvCxnSpPr/>
          <p:nvPr/>
        </p:nvCxnSpPr>
        <p:spPr>
          <a:xfrm>
            <a:off x="1907704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/>
          <p:nvPr/>
        </p:nvCxnSpPr>
        <p:spPr>
          <a:xfrm>
            <a:off x="1835696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ectangle 2058"/>
          <p:cNvSpPr/>
          <p:nvPr/>
        </p:nvSpPr>
        <p:spPr>
          <a:xfrm>
            <a:off x="183569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60" name="Straight Connector 2059"/>
          <p:cNvCxnSpPr/>
          <p:nvPr/>
        </p:nvCxnSpPr>
        <p:spPr>
          <a:xfrm>
            <a:off x="190770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/>
          <p:nvPr/>
        </p:nvCxnSpPr>
        <p:spPr>
          <a:xfrm>
            <a:off x="183569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Rectangle 2061"/>
          <p:cNvSpPr/>
          <p:nvPr/>
        </p:nvSpPr>
        <p:spPr>
          <a:xfrm>
            <a:off x="183569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63" name="Straight Connector 2062"/>
          <p:cNvCxnSpPr/>
          <p:nvPr/>
        </p:nvCxnSpPr>
        <p:spPr>
          <a:xfrm>
            <a:off x="190770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>
            <a:off x="183569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/>
          <p:cNvSpPr/>
          <p:nvPr/>
        </p:nvSpPr>
        <p:spPr>
          <a:xfrm>
            <a:off x="1835696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66" name="Straight Connector 2065"/>
          <p:cNvCxnSpPr/>
          <p:nvPr/>
        </p:nvCxnSpPr>
        <p:spPr>
          <a:xfrm>
            <a:off x="1907704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Connector 2066"/>
          <p:cNvCxnSpPr/>
          <p:nvPr/>
        </p:nvCxnSpPr>
        <p:spPr>
          <a:xfrm>
            <a:off x="1835696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Rectangle 2067"/>
          <p:cNvSpPr/>
          <p:nvPr/>
        </p:nvSpPr>
        <p:spPr>
          <a:xfrm>
            <a:off x="212372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69" name="Straight Connector 2068"/>
          <p:cNvCxnSpPr/>
          <p:nvPr/>
        </p:nvCxnSpPr>
        <p:spPr>
          <a:xfrm>
            <a:off x="219573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Connector 2069"/>
          <p:cNvCxnSpPr/>
          <p:nvPr/>
        </p:nvCxnSpPr>
        <p:spPr>
          <a:xfrm>
            <a:off x="212372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/>
          <p:cNvSpPr/>
          <p:nvPr/>
        </p:nvSpPr>
        <p:spPr>
          <a:xfrm>
            <a:off x="212372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72" name="Straight Connector 2071"/>
          <p:cNvCxnSpPr/>
          <p:nvPr/>
        </p:nvCxnSpPr>
        <p:spPr>
          <a:xfrm>
            <a:off x="219573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/>
          <p:cNvCxnSpPr/>
          <p:nvPr/>
        </p:nvCxnSpPr>
        <p:spPr>
          <a:xfrm>
            <a:off x="212372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4" name="Rectangle 2073"/>
          <p:cNvSpPr/>
          <p:nvPr/>
        </p:nvSpPr>
        <p:spPr>
          <a:xfrm>
            <a:off x="2123728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75" name="Straight Connector 2074"/>
          <p:cNvCxnSpPr/>
          <p:nvPr/>
        </p:nvCxnSpPr>
        <p:spPr>
          <a:xfrm>
            <a:off x="2195736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Straight Connector 2075"/>
          <p:cNvCxnSpPr/>
          <p:nvPr/>
        </p:nvCxnSpPr>
        <p:spPr>
          <a:xfrm>
            <a:off x="2123728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ctangle 2076"/>
          <p:cNvSpPr/>
          <p:nvPr/>
        </p:nvSpPr>
        <p:spPr>
          <a:xfrm>
            <a:off x="2123728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78" name="Straight Connector 2077"/>
          <p:cNvCxnSpPr/>
          <p:nvPr/>
        </p:nvCxnSpPr>
        <p:spPr>
          <a:xfrm>
            <a:off x="2195736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Connector 2078"/>
          <p:cNvCxnSpPr/>
          <p:nvPr/>
        </p:nvCxnSpPr>
        <p:spPr>
          <a:xfrm>
            <a:off x="2123728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Rectangle 2079"/>
          <p:cNvSpPr/>
          <p:nvPr/>
        </p:nvSpPr>
        <p:spPr>
          <a:xfrm>
            <a:off x="2123728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81" name="Straight Connector 2080"/>
          <p:cNvCxnSpPr/>
          <p:nvPr/>
        </p:nvCxnSpPr>
        <p:spPr>
          <a:xfrm>
            <a:off x="2195736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Straight Connector 2081"/>
          <p:cNvCxnSpPr/>
          <p:nvPr/>
        </p:nvCxnSpPr>
        <p:spPr>
          <a:xfrm>
            <a:off x="2123728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Rectangle 2082"/>
          <p:cNvSpPr/>
          <p:nvPr/>
        </p:nvSpPr>
        <p:spPr>
          <a:xfrm>
            <a:off x="212372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84" name="Straight Connector 2083"/>
          <p:cNvCxnSpPr/>
          <p:nvPr/>
        </p:nvCxnSpPr>
        <p:spPr>
          <a:xfrm>
            <a:off x="219573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Straight Connector 2084"/>
          <p:cNvCxnSpPr/>
          <p:nvPr/>
        </p:nvCxnSpPr>
        <p:spPr>
          <a:xfrm>
            <a:off x="212372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6" name="Rectangle 2085"/>
          <p:cNvSpPr/>
          <p:nvPr/>
        </p:nvSpPr>
        <p:spPr>
          <a:xfrm>
            <a:off x="212372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87" name="Straight Connector 2086"/>
          <p:cNvCxnSpPr/>
          <p:nvPr/>
        </p:nvCxnSpPr>
        <p:spPr>
          <a:xfrm>
            <a:off x="219573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Straight Connector 2087"/>
          <p:cNvCxnSpPr/>
          <p:nvPr/>
        </p:nvCxnSpPr>
        <p:spPr>
          <a:xfrm>
            <a:off x="212372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Rectangle 2088"/>
          <p:cNvSpPr/>
          <p:nvPr/>
        </p:nvSpPr>
        <p:spPr>
          <a:xfrm>
            <a:off x="2123728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90" name="Straight Connector 2089"/>
          <p:cNvCxnSpPr/>
          <p:nvPr/>
        </p:nvCxnSpPr>
        <p:spPr>
          <a:xfrm>
            <a:off x="2195736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/>
          <p:cNvCxnSpPr/>
          <p:nvPr/>
        </p:nvCxnSpPr>
        <p:spPr>
          <a:xfrm>
            <a:off x="2123728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2" name="Rectangle 2091"/>
          <p:cNvSpPr/>
          <p:nvPr/>
        </p:nvSpPr>
        <p:spPr>
          <a:xfrm>
            <a:off x="233975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93" name="Straight Connector 2092"/>
          <p:cNvCxnSpPr/>
          <p:nvPr/>
        </p:nvCxnSpPr>
        <p:spPr>
          <a:xfrm>
            <a:off x="241176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/>
          <p:cNvCxnSpPr/>
          <p:nvPr/>
        </p:nvCxnSpPr>
        <p:spPr>
          <a:xfrm>
            <a:off x="233975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Rectangle 2094"/>
          <p:cNvSpPr/>
          <p:nvPr/>
        </p:nvSpPr>
        <p:spPr>
          <a:xfrm>
            <a:off x="233975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96" name="Straight Connector 2095"/>
          <p:cNvCxnSpPr/>
          <p:nvPr/>
        </p:nvCxnSpPr>
        <p:spPr>
          <a:xfrm>
            <a:off x="241176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Connector 2096"/>
          <p:cNvCxnSpPr/>
          <p:nvPr/>
        </p:nvCxnSpPr>
        <p:spPr>
          <a:xfrm>
            <a:off x="233975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Rectangle 2097"/>
          <p:cNvSpPr/>
          <p:nvPr/>
        </p:nvSpPr>
        <p:spPr>
          <a:xfrm>
            <a:off x="2339752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99" name="Straight Connector 2098"/>
          <p:cNvCxnSpPr/>
          <p:nvPr/>
        </p:nvCxnSpPr>
        <p:spPr>
          <a:xfrm>
            <a:off x="2411760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99"/>
          <p:cNvCxnSpPr/>
          <p:nvPr/>
        </p:nvCxnSpPr>
        <p:spPr>
          <a:xfrm>
            <a:off x="2339752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1" name="Rectangle 2100"/>
          <p:cNvSpPr/>
          <p:nvPr/>
        </p:nvSpPr>
        <p:spPr>
          <a:xfrm>
            <a:off x="2339752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02" name="Straight Connector 2101"/>
          <p:cNvCxnSpPr/>
          <p:nvPr/>
        </p:nvCxnSpPr>
        <p:spPr>
          <a:xfrm>
            <a:off x="2411760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Straight Connector 2102"/>
          <p:cNvCxnSpPr/>
          <p:nvPr/>
        </p:nvCxnSpPr>
        <p:spPr>
          <a:xfrm>
            <a:off x="2339752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4" name="Rectangle 2103"/>
          <p:cNvSpPr/>
          <p:nvPr/>
        </p:nvSpPr>
        <p:spPr>
          <a:xfrm>
            <a:off x="2339752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05" name="Straight Connector 2104"/>
          <p:cNvCxnSpPr/>
          <p:nvPr/>
        </p:nvCxnSpPr>
        <p:spPr>
          <a:xfrm>
            <a:off x="2411760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Straight Connector 2105"/>
          <p:cNvCxnSpPr/>
          <p:nvPr/>
        </p:nvCxnSpPr>
        <p:spPr>
          <a:xfrm>
            <a:off x="2339752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7" name="Rectangle 2106"/>
          <p:cNvSpPr/>
          <p:nvPr/>
        </p:nvSpPr>
        <p:spPr>
          <a:xfrm>
            <a:off x="233975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08" name="Straight Connector 2107"/>
          <p:cNvCxnSpPr/>
          <p:nvPr/>
        </p:nvCxnSpPr>
        <p:spPr>
          <a:xfrm>
            <a:off x="241176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/>
          <p:cNvCxnSpPr/>
          <p:nvPr/>
        </p:nvCxnSpPr>
        <p:spPr>
          <a:xfrm>
            <a:off x="233975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0" name="Rectangle 2109"/>
          <p:cNvSpPr/>
          <p:nvPr/>
        </p:nvSpPr>
        <p:spPr>
          <a:xfrm>
            <a:off x="233975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11" name="Straight Connector 2110"/>
          <p:cNvCxnSpPr/>
          <p:nvPr/>
        </p:nvCxnSpPr>
        <p:spPr>
          <a:xfrm>
            <a:off x="241176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/>
          <p:cNvCxnSpPr/>
          <p:nvPr/>
        </p:nvCxnSpPr>
        <p:spPr>
          <a:xfrm>
            <a:off x="233975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3" name="Rectangle 2112"/>
          <p:cNvSpPr/>
          <p:nvPr/>
        </p:nvSpPr>
        <p:spPr>
          <a:xfrm>
            <a:off x="2339752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14" name="Straight Connector 2113"/>
          <p:cNvCxnSpPr/>
          <p:nvPr/>
        </p:nvCxnSpPr>
        <p:spPr>
          <a:xfrm>
            <a:off x="2411760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/>
          <p:cNvCxnSpPr/>
          <p:nvPr/>
        </p:nvCxnSpPr>
        <p:spPr>
          <a:xfrm>
            <a:off x="2339752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6" name="Rectangle 2115"/>
          <p:cNvSpPr/>
          <p:nvPr/>
        </p:nvSpPr>
        <p:spPr>
          <a:xfrm>
            <a:off x="255577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17" name="Straight Connector 2116"/>
          <p:cNvCxnSpPr/>
          <p:nvPr/>
        </p:nvCxnSpPr>
        <p:spPr>
          <a:xfrm>
            <a:off x="262778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/>
          <p:cNvCxnSpPr/>
          <p:nvPr/>
        </p:nvCxnSpPr>
        <p:spPr>
          <a:xfrm>
            <a:off x="255577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" name="Rectangle 2118"/>
          <p:cNvSpPr/>
          <p:nvPr/>
        </p:nvSpPr>
        <p:spPr>
          <a:xfrm>
            <a:off x="255577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20" name="Straight Connector 2119"/>
          <p:cNvCxnSpPr/>
          <p:nvPr/>
        </p:nvCxnSpPr>
        <p:spPr>
          <a:xfrm>
            <a:off x="262778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/>
          <p:cNvCxnSpPr/>
          <p:nvPr/>
        </p:nvCxnSpPr>
        <p:spPr>
          <a:xfrm>
            <a:off x="255577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2" name="Rectangle 2121"/>
          <p:cNvSpPr/>
          <p:nvPr/>
        </p:nvSpPr>
        <p:spPr>
          <a:xfrm>
            <a:off x="2555776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23" name="Straight Connector 2122"/>
          <p:cNvCxnSpPr/>
          <p:nvPr/>
        </p:nvCxnSpPr>
        <p:spPr>
          <a:xfrm>
            <a:off x="2627784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/>
          <p:cNvCxnSpPr/>
          <p:nvPr/>
        </p:nvCxnSpPr>
        <p:spPr>
          <a:xfrm>
            <a:off x="2555776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5" name="Rectangle 2124"/>
          <p:cNvSpPr/>
          <p:nvPr/>
        </p:nvSpPr>
        <p:spPr>
          <a:xfrm>
            <a:off x="2555776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26" name="Straight Connector 2125"/>
          <p:cNvCxnSpPr/>
          <p:nvPr/>
        </p:nvCxnSpPr>
        <p:spPr>
          <a:xfrm>
            <a:off x="2627784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/>
          <p:cNvCxnSpPr/>
          <p:nvPr/>
        </p:nvCxnSpPr>
        <p:spPr>
          <a:xfrm>
            <a:off x="2555776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8" name="Rectangle 2127"/>
          <p:cNvSpPr/>
          <p:nvPr/>
        </p:nvSpPr>
        <p:spPr>
          <a:xfrm>
            <a:off x="2555776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29" name="Straight Connector 2128"/>
          <p:cNvCxnSpPr/>
          <p:nvPr/>
        </p:nvCxnSpPr>
        <p:spPr>
          <a:xfrm>
            <a:off x="2627784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/>
          <p:cNvCxnSpPr/>
          <p:nvPr/>
        </p:nvCxnSpPr>
        <p:spPr>
          <a:xfrm>
            <a:off x="2555776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1" name="Rectangle 2130"/>
          <p:cNvSpPr/>
          <p:nvPr/>
        </p:nvSpPr>
        <p:spPr>
          <a:xfrm>
            <a:off x="255577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32" name="Straight Connector 2131"/>
          <p:cNvCxnSpPr/>
          <p:nvPr/>
        </p:nvCxnSpPr>
        <p:spPr>
          <a:xfrm>
            <a:off x="262778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/>
          <p:cNvCxnSpPr/>
          <p:nvPr/>
        </p:nvCxnSpPr>
        <p:spPr>
          <a:xfrm>
            <a:off x="255577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4" name="Rectangle 2133"/>
          <p:cNvSpPr/>
          <p:nvPr/>
        </p:nvSpPr>
        <p:spPr>
          <a:xfrm>
            <a:off x="255577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35" name="Straight Connector 2134"/>
          <p:cNvCxnSpPr/>
          <p:nvPr/>
        </p:nvCxnSpPr>
        <p:spPr>
          <a:xfrm>
            <a:off x="262778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/>
          <p:cNvCxnSpPr/>
          <p:nvPr/>
        </p:nvCxnSpPr>
        <p:spPr>
          <a:xfrm>
            <a:off x="255577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7" name="Rectangle 2136"/>
          <p:cNvSpPr/>
          <p:nvPr/>
        </p:nvSpPr>
        <p:spPr>
          <a:xfrm>
            <a:off x="2555776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38" name="Straight Connector 2137"/>
          <p:cNvCxnSpPr/>
          <p:nvPr/>
        </p:nvCxnSpPr>
        <p:spPr>
          <a:xfrm>
            <a:off x="2627784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/>
          <p:cNvCxnSpPr/>
          <p:nvPr/>
        </p:nvCxnSpPr>
        <p:spPr>
          <a:xfrm>
            <a:off x="2555776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0" name="Rectangle 2139"/>
          <p:cNvSpPr/>
          <p:nvPr/>
        </p:nvSpPr>
        <p:spPr>
          <a:xfrm>
            <a:off x="827584" y="263691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1" name="Rectangle 2140"/>
          <p:cNvSpPr/>
          <p:nvPr/>
        </p:nvSpPr>
        <p:spPr>
          <a:xfrm>
            <a:off x="827584" y="414908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2" name="Rectangle 2141"/>
          <p:cNvSpPr/>
          <p:nvPr/>
        </p:nvSpPr>
        <p:spPr>
          <a:xfrm>
            <a:off x="827584" y="285293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3" name="Rectangle 2142"/>
          <p:cNvSpPr/>
          <p:nvPr/>
        </p:nvSpPr>
        <p:spPr>
          <a:xfrm>
            <a:off x="827584" y="306896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4" name="Rectangle 2143"/>
          <p:cNvSpPr/>
          <p:nvPr/>
        </p:nvSpPr>
        <p:spPr>
          <a:xfrm>
            <a:off x="827584" y="328498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5" name="Rectangle 2144"/>
          <p:cNvSpPr/>
          <p:nvPr/>
        </p:nvSpPr>
        <p:spPr>
          <a:xfrm>
            <a:off x="827584" y="350100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6" name="Rectangle 2145"/>
          <p:cNvSpPr/>
          <p:nvPr/>
        </p:nvSpPr>
        <p:spPr>
          <a:xfrm>
            <a:off x="827584" y="371703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7" name="Rectangle 2146"/>
          <p:cNvSpPr/>
          <p:nvPr/>
        </p:nvSpPr>
        <p:spPr>
          <a:xfrm>
            <a:off x="827584" y="393305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8" name="Rectangle 2147"/>
          <p:cNvSpPr/>
          <p:nvPr/>
        </p:nvSpPr>
        <p:spPr>
          <a:xfrm>
            <a:off x="97160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9" name="Rectangle 2148"/>
          <p:cNvSpPr/>
          <p:nvPr/>
        </p:nvSpPr>
        <p:spPr>
          <a:xfrm>
            <a:off x="118762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0" name="Rectangle 2149"/>
          <p:cNvSpPr/>
          <p:nvPr/>
        </p:nvSpPr>
        <p:spPr>
          <a:xfrm>
            <a:off x="140364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1" name="Rectangle 2150"/>
          <p:cNvSpPr/>
          <p:nvPr/>
        </p:nvSpPr>
        <p:spPr>
          <a:xfrm>
            <a:off x="161967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2" name="Rectangle 2151"/>
          <p:cNvSpPr/>
          <p:nvPr/>
        </p:nvSpPr>
        <p:spPr>
          <a:xfrm>
            <a:off x="183569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3" name="Rectangle 2152"/>
          <p:cNvSpPr/>
          <p:nvPr/>
        </p:nvSpPr>
        <p:spPr>
          <a:xfrm>
            <a:off x="212372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4" name="Rectangle 2153"/>
          <p:cNvSpPr/>
          <p:nvPr/>
        </p:nvSpPr>
        <p:spPr>
          <a:xfrm>
            <a:off x="233975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5" name="Rectangle 2154"/>
          <p:cNvSpPr/>
          <p:nvPr/>
        </p:nvSpPr>
        <p:spPr>
          <a:xfrm>
            <a:off x="255577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6" name="Rectangle 2155"/>
          <p:cNvSpPr/>
          <p:nvPr/>
        </p:nvSpPr>
        <p:spPr>
          <a:xfrm>
            <a:off x="277180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57" name="Straight Connector 2156"/>
          <p:cNvCxnSpPr/>
          <p:nvPr/>
        </p:nvCxnSpPr>
        <p:spPr>
          <a:xfrm>
            <a:off x="284380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8" name="Straight Connector 2157"/>
          <p:cNvCxnSpPr/>
          <p:nvPr/>
        </p:nvCxnSpPr>
        <p:spPr>
          <a:xfrm>
            <a:off x="277180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9" name="Rectangle 2158"/>
          <p:cNvSpPr/>
          <p:nvPr/>
        </p:nvSpPr>
        <p:spPr>
          <a:xfrm>
            <a:off x="277180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0" name="Straight Connector 2159"/>
          <p:cNvCxnSpPr/>
          <p:nvPr/>
        </p:nvCxnSpPr>
        <p:spPr>
          <a:xfrm>
            <a:off x="284380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Straight Connector 2160"/>
          <p:cNvCxnSpPr/>
          <p:nvPr/>
        </p:nvCxnSpPr>
        <p:spPr>
          <a:xfrm>
            <a:off x="277180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2" name="Rectangle 2161"/>
          <p:cNvSpPr/>
          <p:nvPr/>
        </p:nvSpPr>
        <p:spPr>
          <a:xfrm>
            <a:off x="2771800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3" name="Straight Connector 2162"/>
          <p:cNvCxnSpPr/>
          <p:nvPr/>
        </p:nvCxnSpPr>
        <p:spPr>
          <a:xfrm>
            <a:off x="2843808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Straight Connector 2163"/>
          <p:cNvCxnSpPr/>
          <p:nvPr/>
        </p:nvCxnSpPr>
        <p:spPr>
          <a:xfrm>
            <a:off x="2771800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5" name="Rectangle 2164"/>
          <p:cNvSpPr/>
          <p:nvPr/>
        </p:nvSpPr>
        <p:spPr>
          <a:xfrm>
            <a:off x="2771800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6" name="Straight Connector 2165"/>
          <p:cNvCxnSpPr/>
          <p:nvPr/>
        </p:nvCxnSpPr>
        <p:spPr>
          <a:xfrm>
            <a:off x="2843808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7" name="Straight Connector 2166"/>
          <p:cNvCxnSpPr/>
          <p:nvPr/>
        </p:nvCxnSpPr>
        <p:spPr>
          <a:xfrm>
            <a:off x="2771800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8" name="Rectangle 2167"/>
          <p:cNvSpPr/>
          <p:nvPr/>
        </p:nvSpPr>
        <p:spPr>
          <a:xfrm>
            <a:off x="2771800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9" name="Straight Connector 2168"/>
          <p:cNvCxnSpPr/>
          <p:nvPr/>
        </p:nvCxnSpPr>
        <p:spPr>
          <a:xfrm>
            <a:off x="2843808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0" name="Straight Connector 2169"/>
          <p:cNvCxnSpPr/>
          <p:nvPr/>
        </p:nvCxnSpPr>
        <p:spPr>
          <a:xfrm>
            <a:off x="2771800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1" name="Rectangle 2170"/>
          <p:cNvSpPr/>
          <p:nvPr/>
        </p:nvSpPr>
        <p:spPr>
          <a:xfrm>
            <a:off x="277180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72" name="Straight Connector 2171"/>
          <p:cNvCxnSpPr/>
          <p:nvPr/>
        </p:nvCxnSpPr>
        <p:spPr>
          <a:xfrm>
            <a:off x="284380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Straight Connector 2172"/>
          <p:cNvCxnSpPr/>
          <p:nvPr/>
        </p:nvCxnSpPr>
        <p:spPr>
          <a:xfrm>
            <a:off x="277180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4" name="Rectangle 2173"/>
          <p:cNvSpPr/>
          <p:nvPr/>
        </p:nvSpPr>
        <p:spPr>
          <a:xfrm>
            <a:off x="277180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75" name="Straight Connector 2174"/>
          <p:cNvCxnSpPr/>
          <p:nvPr/>
        </p:nvCxnSpPr>
        <p:spPr>
          <a:xfrm>
            <a:off x="284380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6" name="Straight Connector 2175"/>
          <p:cNvCxnSpPr/>
          <p:nvPr/>
        </p:nvCxnSpPr>
        <p:spPr>
          <a:xfrm>
            <a:off x="277180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7" name="Rectangle 2176"/>
          <p:cNvSpPr/>
          <p:nvPr/>
        </p:nvSpPr>
        <p:spPr>
          <a:xfrm>
            <a:off x="2771800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78" name="Straight Connector 2177"/>
          <p:cNvCxnSpPr/>
          <p:nvPr/>
        </p:nvCxnSpPr>
        <p:spPr>
          <a:xfrm>
            <a:off x="2843808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9" name="Straight Connector 2178"/>
          <p:cNvCxnSpPr/>
          <p:nvPr/>
        </p:nvCxnSpPr>
        <p:spPr>
          <a:xfrm>
            <a:off x="2771800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0" name="Rectangle 2179"/>
          <p:cNvSpPr/>
          <p:nvPr/>
        </p:nvSpPr>
        <p:spPr>
          <a:xfrm>
            <a:off x="298782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81" name="Straight Connector 2180"/>
          <p:cNvCxnSpPr/>
          <p:nvPr/>
        </p:nvCxnSpPr>
        <p:spPr>
          <a:xfrm>
            <a:off x="305983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Straight Connector 2181"/>
          <p:cNvCxnSpPr/>
          <p:nvPr/>
        </p:nvCxnSpPr>
        <p:spPr>
          <a:xfrm>
            <a:off x="298782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3" name="Rectangle 2182"/>
          <p:cNvSpPr/>
          <p:nvPr/>
        </p:nvSpPr>
        <p:spPr>
          <a:xfrm>
            <a:off x="298782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84" name="Straight Connector 2183"/>
          <p:cNvCxnSpPr/>
          <p:nvPr/>
        </p:nvCxnSpPr>
        <p:spPr>
          <a:xfrm>
            <a:off x="305983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5" name="Straight Connector 2184"/>
          <p:cNvCxnSpPr/>
          <p:nvPr/>
        </p:nvCxnSpPr>
        <p:spPr>
          <a:xfrm>
            <a:off x="298782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6" name="Rectangle 2185"/>
          <p:cNvSpPr/>
          <p:nvPr/>
        </p:nvSpPr>
        <p:spPr>
          <a:xfrm>
            <a:off x="2987824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87" name="Straight Connector 2186"/>
          <p:cNvCxnSpPr/>
          <p:nvPr/>
        </p:nvCxnSpPr>
        <p:spPr>
          <a:xfrm>
            <a:off x="3059832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Straight Connector 2187"/>
          <p:cNvCxnSpPr/>
          <p:nvPr/>
        </p:nvCxnSpPr>
        <p:spPr>
          <a:xfrm>
            <a:off x="2987824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9" name="Rectangle 2188"/>
          <p:cNvSpPr/>
          <p:nvPr/>
        </p:nvSpPr>
        <p:spPr>
          <a:xfrm>
            <a:off x="2987824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90" name="Straight Connector 2189"/>
          <p:cNvCxnSpPr/>
          <p:nvPr/>
        </p:nvCxnSpPr>
        <p:spPr>
          <a:xfrm>
            <a:off x="3059832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Straight Connector 2190"/>
          <p:cNvCxnSpPr/>
          <p:nvPr/>
        </p:nvCxnSpPr>
        <p:spPr>
          <a:xfrm>
            <a:off x="2987824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2" name="Rectangle 2191"/>
          <p:cNvSpPr/>
          <p:nvPr/>
        </p:nvSpPr>
        <p:spPr>
          <a:xfrm>
            <a:off x="2987824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93" name="Straight Connector 2192"/>
          <p:cNvCxnSpPr/>
          <p:nvPr/>
        </p:nvCxnSpPr>
        <p:spPr>
          <a:xfrm>
            <a:off x="3059832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4" name="Straight Connector 2193"/>
          <p:cNvCxnSpPr/>
          <p:nvPr/>
        </p:nvCxnSpPr>
        <p:spPr>
          <a:xfrm>
            <a:off x="2987824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5" name="Rectangle 2194"/>
          <p:cNvSpPr/>
          <p:nvPr/>
        </p:nvSpPr>
        <p:spPr>
          <a:xfrm>
            <a:off x="298782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96" name="Straight Connector 2195"/>
          <p:cNvCxnSpPr/>
          <p:nvPr/>
        </p:nvCxnSpPr>
        <p:spPr>
          <a:xfrm>
            <a:off x="305983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7" name="Straight Connector 2196"/>
          <p:cNvCxnSpPr/>
          <p:nvPr/>
        </p:nvCxnSpPr>
        <p:spPr>
          <a:xfrm>
            <a:off x="298782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8" name="Rectangle 2197"/>
          <p:cNvSpPr/>
          <p:nvPr/>
        </p:nvSpPr>
        <p:spPr>
          <a:xfrm>
            <a:off x="298782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99" name="Straight Connector 2198"/>
          <p:cNvCxnSpPr/>
          <p:nvPr/>
        </p:nvCxnSpPr>
        <p:spPr>
          <a:xfrm>
            <a:off x="305983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Straight Connector 2199"/>
          <p:cNvCxnSpPr/>
          <p:nvPr/>
        </p:nvCxnSpPr>
        <p:spPr>
          <a:xfrm>
            <a:off x="298782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1" name="Rectangle 2200"/>
          <p:cNvSpPr/>
          <p:nvPr/>
        </p:nvSpPr>
        <p:spPr>
          <a:xfrm>
            <a:off x="2987824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02" name="Straight Connector 2201"/>
          <p:cNvCxnSpPr/>
          <p:nvPr/>
        </p:nvCxnSpPr>
        <p:spPr>
          <a:xfrm>
            <a:off x="3059832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3" name="Straight Connector 2202"/>
          <p:cNvCxnSpPr/>
          <p:nvPr/>
        </p:nvCxnSpPr>
        <p:spPr>
          <a:xfrm>
            <a:off x="2987824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4" name="Rectangle 2203"/>
          <p:cNvSpPr/>
          <p:nvPr/>
        </p:nvSpPr>
        <p:spPr>
          <a:xfrm>
            <a:off x="277180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205" name="Rectangle 2204"/>
          <p:cNvSpPr/>
          <p:nvPr/>
        </p:nvSpPr>
        <p:spPr>
          <a:xfrm>
            <a:off x="298782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206" name="Rectangle 2205"/>
          <p:cNvSpPr/>
          <p:nvPr/>
        </p:nvSpPr>
        <p:spPr>
          <a:xfrm>
            <a:off x="349188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07" name="Straight Connector 2206"/>
          <p:cNvCxnSpPr/>
          <p:nvPr/>
        </p:nvCxnSpPr>
        <p:spPr>
          <a:xfrm>
            <a:off x="356388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8" name="Straight Connector 2207"/>
          <p:cNvCxnSpPr/>
          <p:nvPr/>
        </p:nvCxnSpPr>
        <p:spPr>
          <a:xfrm>
            <a:off x="349188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9" name="Rectangle 2208"/>
          <p:cNvSpPr/>
          <p:nvPr/>
        </p:nvSpPr>
        <p:spPr>
          <a:xfrm>
            <a:off x="349188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0" name="Straight Connector 2209"/>
          <p:cNvCxnSpPr/>
          <p:nvPr/>
        </p:nvCxnSpPr>
        <p:spPr>
          <a:xfrm>
            <a:off x="356388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1" name="Straight Connector 2210"/>
          <p:cNvCxnSpPr/>
          <p:nvPr/>
        </p:nvCxnSpPr>
        <p:spPr>
          <a:xfrm>
            <a:off x="349188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2" name="Rectangle 2211"/>
          <p:cNvSpPr/>
          <p:nvPr/>
        </p:nvSpPr>
        <p:spPr>
          <a:xfrm>
            <a:off x="3491880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3" name="Straight Connector 2212"/>
          <p:cNvCxnSpPr/>
          <p:nvPr/>
        </p:nvCxnSpPr>
        <p:spPr>
          <a:xfrm>
            <a:off x="3563888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4" name="Straight Connector 2213"/>
          <p:cNvCxnSpPr/>
          <p:nvPr/>
        </p:nvCxnSpPr>
        <p:spPr>
          <a:xfrm>
            <a:off x="3491880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5" name="Rectangle 2214"/>
          <p:cNvSpPr/>
          <p:nvPr/>
        </p:nvSpPr>
        <p:spPr>
          <a:xfrm>
            <a:off x="3491880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6" name="Straight Connector 2215"/>
          <p:cNvCxnSpPr/>
          <p:nvPr/>
        </p:nvCxnSpPr>
        <p:spPr>
          <a:xfrm>
            <a:off x="3563888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7" name="Straight Connector 2216"/>
          <p:cNvCxnSpPr/>
          <p:nvPr/>
        </p:nvCxnSpPr>
        <p:spPr>
          <a:xfrm>
            <a:off x="3491880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8" name="Rectangle 2217"/>
          <p:cNvSpPr/>
          <p:nvPr/>
        </p:nvSpPr>
        <p:spPr>
          <a:xfrm>
            <a:off x="3491880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9" name="Straight Connector 2218"/>
          <p:cNvCxnSpPr/>
          <p:nvPr/>
        </p:nvCxnSpPr>
        <p:spPr>
          <a:xfrm>
            <a:off x="3563888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0" name="Straight Connector 2219"/>
          <p:cNvCxnSpPr/>
          <p:nvPr/>
        </p:nvCxnSpPr>
        <p:spPr>
          <a:xfrm>
            <a:off x="3491880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1" name="Rectangle 2220"/>
          <p:cNvSpPr/>
          <p:nvPr/>
        </p:nvSpPr>
        <p:spPr>
          <a:xfrm>
            <a:off x="349188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22" name="Straight Connector 2221"/>
          <p:cNvCxnSpPr/>
          <p:nvPr/>
        </p:nvCxnSpPr>
        <p:spPr>
          <a:xfrm>
            <a:off x="356388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3" name="Straight Connector 2222"/>
          <p:cNvCxnSpPr/>
          <p:nvPr/>
        </p:nvCxnSpPr>
        <p:spPr>
          <a:xfrm>
            <a:off x="349188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4" name="Rectangle 2223"/>
          <p:cNvSpPr/>
          <p:nvPr/>
        </p:nvSpPr>
        <p:spPr>
          <a:xfrm>
            <a:off x="349188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25" name="Straight Connector 2224"/>
          <p:cNvCxnSpPr/>
          <p:nvPr/>
        </p:nvCxnSpPr>
        <p:spPr>
          <a:xfrm>
            <a:off x="356388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6" name="Straight Connector 2225"/>
          <p:cNvCxnSpPr/>
          <p:nvPr/>
        </p:nvCxnSpPr>
        <p:spPr>
          <a:xfrm>
            <a:off x="349188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7" name="Rectangle 2226"/>
          <p:cNvSpPr/>
          <p:nvPr/>
        </p:nvSpPr>
        <p:spPr>
          <a:xfrm>
            <a:off x="3491880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28" name="Straight Connector 2227"/>
          <p:cNvCxnSpPr/>
          <p:nvPr/>
        </p:nvCxnSpPr>
        <p:spPr>
          <a:xfrm>
            <a:off x="3563888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9" name="Straight Connector 2228"/>
          <p:cNvCxnSpPr/>
          <p:nvPr/>
        </p:nvCxnSpPr>
        <p:spPr>
          <a:xfrm>
            <a:off x="3491880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0" name="Rectangle 2229"/>
          <p:cNvSpPr/>
          <p:nvPr/>
        </p:nvSpPr>
        <p:spPr>
          <a:xfrm>
            <a:off x="370790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31" name="Straight Connector 2230"/>
          <p:cNvCxnSpPr/>
          <p:nvPr/>
        </p:nvCxnSpPr>
        <p:spPr>
          <a:xfrm>
            <a:off x="377991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2" name="Straight Connector 2231"/>
          <p:cNvCxnSpPr/>
          <p:nvPr/>
        </p:nvCxnSpPr>
        <p:spPr>
          <a:xfrm>
            <a:off x="370790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3" name="Rectangle 2232"/>
          <p:cNvSpPr/>
          <p:nvPr/>
        </p:nvSpPr>
        <p:spPr>
          <a:xfrm>
            <a:off x="370790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34" name="Straight Connector 2233"/>
          <p:cNvCxnSpPr/>
          <p:nvPr/>
        </p:nvCxnSpPr>
        <p:spPr>
          <a:xfrm>
            <a:off x="377991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5" name="Straight Connector 2234"/>
          <p:cNvCxnSpPr/>
          <p:nvPr/>
        </p:nvCxnSpPr>
        <p:spPr>
          <a:xfrm>
            <a:off x="370790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6" name="Rectangle 2235"/>
          <p:cNvSpPr/>
          <p:nvPr/>
        </p:nvSpPr>
        <p:spPr>
          <a:xfrm>
            <a:off x="3707904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37" name="Straight Connector 2236"/>
          <p:cNvCxnSpPr/>
          <p:nvPr/>
        </p:nvCxnSpPr>
        <p:spPr>
          <a:xfrm>
            <a:off x="3779912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8" name="Straight Connector 2237"/>
          <p:cNvCxnSpPr/>
          <p:nvPr/>
        </p:nvCxnSpPr>
        <p:spPr>
          <a:xfrm>
            <a:off x="3707904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9" name="Rectangle 2238"/>
          <p:cNvSpPr/>
          <p:nvPr/>
        </p:nvSpPr>
        <p:spPr>
          <a:xfrm>
            <a:off x="3707904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0" name="Straight Connector 2239"/>
          <p:cNvCxnSpPr/>
          <p:nvPr/>
        </p:nvCxnSpPr>
        <p:spPr>
          <a:xfrm>
            <a:off x="3779912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1" name="Straight Connector 2240"/>
          <p:cNvCxnSpPr/>
          <p:nvPr/>
        </p:nvCxnSpPr>
        <p:spPr>
          <a:xfrm>
            <a:off x="3707904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2" name="Rectangle 2241"/>
          <p:cNvSpPr/>
          <p:nvPr/>
        </p:nvSpPr>
        <p:spPr>
          <a:xfrm>
            <a:off x="3707904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3" name="Straight Connector 2242"/>
          <p:cNvCxnSpPr/>
          <p:nvPr/>
        </p:nvCxnSpPr>
        <p:spPr>
          <a:xfrm>
            <a:off x="3779912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4" name="Straight Connector 2243"/>
          <p:cNvCxnSpPr/>
          <p:nvPr/>
        </p:nvCxnSpPr>
        <p:spPr>
          <a:xfrm>
            <a:off x="3707904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5" name="Rectangle 2244"/>
          <p:cNvSpPr/>
          <p:nvPr/>
        </p:nvSpPr>
        <p:spPr>
          <a:xfrm>
            <a:off x="370790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6" name="Straight Connector 2245"/>
          <p:cNvCxnSpPr/>
          <p:nvPr/>
        </p:nvCxnSpPr>
        <p:spPr>
          <a:xfrm>
            <a:off x="377991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7" name="Straight Connector 2246"/>
          <p:cNvCxnSpPr/>
          <p:nvPr/>
        </p:nvCxnSpPr>
        <p:spPr>
          <a:xfrm>
            <a:off x="370790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8" name="Rectangle 2247"/>
          <p:cNvSpPr/>
          <p:nvPr/>
        </p:nvSpPr>
        <p:spPr>
          <a:xfrm>
            <a:off x="370790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9" name="Straight Connector 2248"/>
          <p:cNvCxnSpPr/>
          <p:nvPr/>
        </p:nvCxnSpPr>
        <p:spPr>
          <a:xfrm>
            <a:off x="377991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0" name="Straight Connector 2249"/>
          <p:cNvCxnSpPr/>
          <p:nvPr/>
        </p:nvCxnSpPr>
        <p:spPr>
          <a:xfrm>
            <a:off x="370790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1" name="Rectangle 2250"/>
          <p:cNvSpPr/>
          <p:nvPr/>
        </p:nvSpPr>
        <p:spPr>
          <a:xfrm>
            <a:off x="3707904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52" name="Straight Connector 2251"/>
          <p:cNvCxnSpPr/>
          <p:nvPr/>
        </p:nvCxnSpPr>
        <p:spPr>
          <a:xfrm>
            <a:off x="3779912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" name="Straight Connector 2252"/>
          <p:cNvCxnSpPr/>
          <p:nvPr/>
        </p:nvCxnSpPr>
        <p:spPr>
          <a:xfrm>
            <a:off x="3707904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" name="Rectangle 2253"/>
          <p:cNvSpPr/>
          <p:nvPr/>
        </p:nvSpPr>
        <p:spPr>
          <a:xfrm>
            <a:off x="392392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55" name="Straight Connector 2254"/>
          <p:cNvCxnSpPr/>
          <p:nvPr/>
        </p:nvCxnSpPr>
        <p:spPr>
          <a:xfrm>
            <a:off x="399593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6" name="Straight Connector 2255"/>
          <p:cNvCxnSpPr/>
          <p:nvPr/>
        </p:nvCxnSpPr>
        <p:spPr>
          <a:xfrm>
            <a:off x="392392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7" name="Rectangle 2256"/>
          <p:cNvSpPr/>
          <p:nvPr/>
        </p:nvSpPr>
        <p:spPr>
          <a:xfrm>
            <a:off x="392392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58" name="Straight Connector 2257"/>
          <p:cNvCxnSpPr/>
          <p:nvPr/>
        </p:nvCxnSpPr>
        <p:spPr>
          <a:xfrm>
            <a:off x="399593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9" name="Straight Connector 2258"/>
          <p:cNvCxnSpPr/>
          <p:nvPr/>
        </p:nvCxnSpPr>
        <p:spPr>
          <a:xfrm>
            <a:off x="392392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0" name="Rectangle 2259"/>
          <p:cNvSpPr/>
          <p:nvPr/>
        </p:nvSpPr>
        <p:spPr>
          <a:xfrm>
            <a:off x="3923928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61" name="Straight Connector 2260"/>
          <p:cNvCxnSpPr/>
          <p:nvPr/>
        </p:nvCxnSpPr>
        <p:spPr>
          <a:xfrm>
            <a:off x="3995936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2" name="Straight Connector 2261"/>
          <p:cNvCxnSpPr/>
          <p:nvPr/>
        </p:nvCxnSpPr>
        <p:spPr>
          <a:xfrm>
            <a:off x="3923928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3" name="Rectangle 2262"/>
          <p:cNvSpPr/>
          <p:nvPr/>
        </p:nvSpPr>
        <p:spPr>
          <a:xfrm>
            <a:off x="3923928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64" name="Straight Connector 2263"/>
          <p:cNvCxnSpPr/>
          <p:nvPr/>
        </p:nvCxnSpPr>
        <p:spPr>
          <a:xfrm>
            <a:off x="3995936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5" name="Straight Connector 2264"/>
          <p:cNvCxnSpPr/>
          <p:nvPr/>
        </p:nvCxnSpPr>
        <p:spPr>
          <a:xfrm>
            <a:off x="3923928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6" name="Rectangle 2265"/>
          <p:cNvSpPr/>
          <p:nvPr/>
        </p:nvSpPr>
        <p:spPr>
          <a:xfrm>
            <a:off x="3923928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67" name="Straight Connector 2266"/>
          <p:cNvCxnSpPr/>
          <p:nvPr/>
        </p:nvCxnSpPr>
        <p:spPr>
          <a:xfrm>
            <a:off x="3995936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8" name="Straight Connector 2267"/>
          <p:cNvCxnSpPr/>
          <p:nvPr/>
        </p:nvCxnSpPr>
        <p:spPr>
          <a:xfrm>
            <a:off x="3923928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9" name="Rectangle 2268"/>
          <p:cNvSpPr/>
          <p:nvPr/>
        </p:nvSpPr>
        <p:spPr>
          <a:xfrm>
            <a:off x="392392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0" name="Straight Connector 2269"/>
          <p:cNvCxnSpPr/>
          <p:nvPr/>
        </p:nvCxnSpPr>
        <p:spPr>
          <a:xfrm>
            <a:off x="399593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1" name="Straight Connector 2270"/>
          <p:cNvCxnSpPr/>
          <p:nvPr/>
        </p:nvCxnSpPr>
        <p:spPr>
          <a:xfrm>
            <a:off x="392392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2" name="Rectangle 2271"/>
          <p:cNvSpPr/>
          <p:nvPr/>
        </p:nvSpPr>
        <p:spPr>
          <a:xfrm>
            <a:off x="392392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3" name="Straight Connector 2272"/>
          <p:cNvCxnSpPr/>
          <p:nvPr/>
        </p:nvCxnSpPr>
        <p:spPr>
          <a:xfrm>
            <a:off x="399593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4" name="Straight Connector 2273"/>
          <p:cNvCxnSpPr/>
          <p:nvPr/>
        </p:nvCxnSpPr>
        <p:spPr>
          <a:xfrm>
            <a:off x="392392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5" name="Rectangle 2274"/>
          <p:cNvSpPr/>
          <p:nvPr/>
        </p:nvSpPr>
        <p:spPr>
          <a:xfrm>
            <a:off x="3923928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6" name="Straight Connector 2275"/>
          <p:cNvCxnSpPr/>
          <p:nvPr/>
        </p:nvCxnSpPr>
        <p:spPr>
          <a:xfrm>
            <a:off x="3995936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7" name="Straight Connector 2276"/>
          <p:cNvCxnSpPr/>
          <p:nvPr/>
        </p:nvCxnSpPr>
        <p:spPr>
          <a:xfrm>
            <a:off x="3923928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8" name="Rectangle 2277"/>
          <p:cNvSpPr/>
          <p:nvPr/>
        </p:nvSpPr>
        <p:spPr>
          <a:xfrm>
            <a:off x="413995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9" name="Straight Connector 2278"/>
          <p:cNvCxnSpPr/>
          <p:nvPr/>
        </p:nvCxnSpPr>
        <p:spPr>
          <a:xfrm>
            <a:off x="421196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0" name="Straight Connector 2279"/>
          <p:cNvCxnSpPr/>
          <p:nvPr/>
        </p:nvCxnSpPr>
        <p:spPr>
          <a:xfrm>
            <a:off x="413995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1" name="Rectangle 2280"/>
          <p:cNvSpPr/>
          <p:nvPr/>
        </p:nvSpPr>
        <p:spPr>
          <a:xfrm>
            <a:off x="413995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82" name="Straight Connector 2281"/>
          <p:cNvCxnSpPr/>
          <p:nvPr/>
        </p:nvCxnSpPr>
        <p:spPr>
          <a:xfrm>
            <a:off x="421196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3" name="Straight Connector 2282"/>
          <p:cNvCxnSpPr/>
          <p:nvPr/>
        </p:nvCxnSpPr>
        <p:spPr>
          <a:xfrm>
            <a:off x="413995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4" name="Rectangle 2283"/>
          <p:cNvSpPr/>
          <p:nvPr/>
        </p:nvSpPr>
        <p:spPr>
          <a:xfrm>
            <a:off x="4139952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85" name="Straight Connector 2284"/>
          <p:cNvCxnSpPr/>
          <p:nvPr/>
        </p:nvCxnSpPr>
        <p:spPr>
          <a:xfrm>
            <a:off x="4211960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Straight Connector 2285"/>
          <p:cNvCxnSpPr/>
          <p:nvPr/>
        </p:nvCxnSpPr>
        <p:spPr>
          <a:xfrm>
            <a:off x="4139952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7" name="Rectangle 2286"/>
          <p:cNvSpPr/>
          <p:nvPr/>
        </p:nvSpPr>
        <p:spPr>
          <a:xfrm>
            <a:off x="4139952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88" name="Straight Connector 2287"/>
          <p:cNvCxnSpPr/>
          <p:nvPr/>
        </p:nvCxnSpPr>
        <p:spPr>
          <a:xfrm>
            <a:off x="4211960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Straight Connector 2288"/>
          <p:cNvCxnSpPr/>
          <p:nvPr/>
        </p:nvCxnSpPr>
        <p:spPr>
          <a:xfrm>
            <a:off x="4139952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0" name="Rectangle 2289"/>
          <p:cNvSpPr/>
          <p:nvPr/>
        </p:nvSpPr>
        <p:spPr>
          <a:xfrm>
            <a:off x="4139952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91" name="Straight Connector 2290"/>
          <p:cNvCxnSpPr/>
          <p:nvPr/>
        </p:nvCxnSpPr>
        <p:spPr>
          <a:xfrm>
            <a:off x="4211960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Straight Connector 2291"/>
          <p:cNvCxnSpPr/>
          <p:nvPr/>
        </p:nvCxnSpPr>
        <p:spPr>
          <a:xfrm>
            <a:off x="4139952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3" name="Rectangle 2292"/>
          <p:cNvSpPr/>
          <p:nvPr/>
        </p:nvSpPr>
        <p:spPr>
          <a:xfrm>
            <a:off x="413995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94" name="Straight Connector 2293"/>
          <p:cNvCxnSpPr/>
          <p:nvPr/>
        </p:nvCxnSpPr>
        <p:spPr>
          <a:xfrm>
            <a:off x="421196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5" name="Straight Connector 2294"/>
          <p:cNvCxnSpPr/>
          <p:nvPr/>
        </p:nvCxnSpPr>
        <p:spPr>
          <a:xfrm>
            <a:off x="413995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6" name="Rectangle 2295"/>
          <p:cNvSpPr/>
          <p:nvPr/>
        </p:nvSpPr>
        <p:spPr>
          <a:xfrm>
            <a:off x="413995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97" name="Straight Connector 2296"/>
          <p:cNvCxnSpPr/>
          <p:nvPr/>
        </p:nvCxnSpPr>
        <p:spPr>
          <a:xfrm>
            <a:off x="421196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8" name="Straight Connector 2297"/>
          <p:cNvCxnSpPr/>
          <p:nvPr/>
        </p:nvCxnSpPr>
        <p:spPr>
          <a:xfrm>
            <a:off x="413995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9" name="Rectangle 2298"/>
          <p:cNvSpPr/>
          <p:nvPr/>
        </p:nvSpPr>
        <p:spPr>
          <a:xfrm>
            <a:off x="4139952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0" name="Straight Connector 2299"/>
          <p:cNvCxnSpPr/>
          <p:nvPr/>
        </p:nvCxnSpPr>
        <p:spPr>
          <a:xfrm>
            <a:off x="4211960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Straight Connector 2300"/>
          <p:cNvCxnSpPr/>
          <p:nvPr/>
        </p:nvCxnSpPr>
        <p:spPr>
          <a:xfrm>
            <a:off x="4139952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2" name="Rectangle 2301"/>
          <p:cNvSpPr/>
          <p:nvPr/>
        </p:nvSpPr>
        <p:spPr>
          <a:xfrm>
            <a:off x="435597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3" name="Straight Connector 2302"/>
          <p:cNvCxnSpPr/>
          <p:nvPr/>
        </p:nvCxnSpPr>
        <p:spPr>
          <a:xfrm>
            <a:off x="442798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Straight Connector 2303"/>
          <p:cNvCxnSpPr/>
          <p:nvPr/>
        </p:nvCxnSpPr>
        <p:spPr>
          <a:xfrm>
            <a:off x="435597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5" name="Rectangle 2304"/>
          <p:cNvSpPr/>
          <p:nvPr/>
        </p:nvSpPr>
        <p:spPr>
          <a:xfrm>
            <a:off x="435597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6" name="Straight Connector 2305"/>
          <p:cNvCxnSpPr/>
          <p:nvPr/>
        </p:nvCxnSpPr>
        <p:spPr>
          <a:xfrm>
            <a:off x="442798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Straight Connector 2306"/>
          <p:cNvCxnSpPr/>
          <p:nvPr/>
        </p:nvCxnSpPr>
        <p:spPr>
          <a:xfrm>
            <a:off x="435597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8" name="Rectangle 2307"/>
          <p:cNvSpPr/>
          <p:nvPr/>
        </p:nvSpPr>
        <p:spPr>
          <a:xfrm>
            <a:off x="4355976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9" name="Straight Connector 2308"/>
          <p:cNvCxnSpPr/>
          <p:nvPr/>
        </p:nvCxnSpPr>
        <p:spPr>
          <a:xfrm>
            <a:off x="4427984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0" name="Straight Connector 2309"/>
          <p:cNvCxnSpPr/>
          <p:nvPr/>
        </p:nvCxnSpPr>
        <p:spPr>
          <a:xfrm>
            <a:off x="4355976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1" name="Rectangle 2310"/>
          <p:cNvSpPr/>
          <p:nvPr/>
        </p:nvSpPr>
        <p:spPr>
          <a:xfrm>
            <a:off x="4355976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12" name="Straight Connector 2311"/>
          <p:cNvCxnSpPr/>
          <p:nvPr/>
        </p:nvCxnSpPr>
        <p:spPr>
          <a:xfrm>
            <a:off x="4427984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3" name="Straight Connector 2312"/>
          <p:cNvCxnSpPr/>
          <p:nvPr/>
        </p:nvCxnSpPr>
        <p:spPr>
          <a:xfrm>
            <a:off x="4355976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4" name="Rectangle 2313"/>
          <p:cNvSpPr/>
          <p:nvPr/>
        </p:nvSpPr>
        <p:spPr>
          <a:xfrm>
            <a:off x="4355976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15" name="Straight Connector 2314"/>
          <p:cNvCxnSpPr/>
          <p:nvPr/>
        </p:nvCxnSpPr>
        <p:spPr>
          <a:xfrm>
            <a:off x="4427984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Straight Connector 2315"/>
          <p:cNvCxnSpPr/>
          <p:nvPr/>
        </p:nvCxnSpPr>
        <p:spPr>
          <a:xfrm>
            <a:off x="4355976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7" name="Rectangle 2316"/>
          <p:cNvSpPr/>
          <p:nvPr/>
        </p:nvSpPr>
        <p:spPr>
          <a:xfrm>
            <a:off x="435597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18" name="Straight Connector 2317"/>
          <p:cNvCxnSpPr/>
          <p:nvPr/>
        </p:nvCxnSpPr>
        <p:spPr>
          <a:xfrm>
            <a:off x="442798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9" name="Straight Connector 2318"/>
          <p:cNvCxnSpPr/>
          <p:nvPr/>
        </p:nvCxnSpPr>
        <p:spPr>
          <a:xfrm>
            <a:off x="435597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0" name="Rectangle 2319"/>
          <p:cNvSpPr/>
          <p:nvPr/>
        </p:nvSpPr>
        <p:spPr>
          <a:xfrm>
            <a:off x="435597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21" name="Straight Connector 2320"/>
          <p:cNvCxnSpPr/>
          <p:nvPr/>
        </p:nvCxnSpPr>
        <p:spPr>
          <a:xfrm>
            <a:off x="442798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Straight Connector 2321"/>
          <p:cNvCxnSpPr/>
          <p:nvPr/>
        </p:nvCxnSpPr>
        <p:spPr>
          <a:xfrm>
            <a:off x="435597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3" name="Rectangle 2322"/>
          <p:cNvSpPr/>
          <p:nvPr/>
        </p:nvSpPr>
        <p:spPr>
          <a:xfrm>
            <a:off x="4355976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24" name="Straight Connector 2323"/>
          <p:cNvCxnSpPr/>
          <p:nvPr/>
        </p:nvCxnSpPr>
        <p:spPr>
          <a:xfrm>
            <a:off x="4427984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5" name="Straight Connector 2324"/>
          <p:cNvCxnSpPr/>
          <p:nvPr/>
        </p:nvCxnSpPr>
        <p:spPr>
          <a:xfrm>
            <a:off x="4355976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6" name="Rectangle 2325"/>
          <p:cNvSpPr/>
          <p:nvPr/>
        </p:nvSpPr>
        <p:spPr>
          <a:xfrm>
            <a:off x="464400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27" name="Straight Connector 2326"/>
          <p:cNvCxnSpPr/>
          <p:nvPr/>
        </p:nvCxnSpPr>
        <p:spPr>
          <a:xfrm>
            <a:off x="471601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8" name="Straight Connector 2327"/>
          <p:cNvCxnSpPr/>
          <p:nvPr/>
        </p:nvCxnSpPr>
        <p:spPr>
          <a:xfrm>
            <a:off x="464400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9" name="Rectangle 2328"/>
          <p:cNvSpPr/>
          <p:nvPr/>
        </p:nvSpPr>
        <p:spPr>
          <a:xfrm>
            <a:off x="464400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0" name="Straight Connector 2329"/>
          <p:cNvCxnSpPr/>
          <p:nvPr/>
        </p:nvCxnSpPr>
        <p:spPr>
          <a:xfrm>
            <a:off x="471601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1" name="Straight Connector 2330"/>
          <p:cNvCxnSpPr/>
          <p:nvPr/>
        </p:nvCxnSpPr>
        <p:spPr>
          <a:xfrm>
            <a:off x="464400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2" name="Rectangle 2331"/>
          <p:cNvSpPr/>
          <p:nvPr/>
        </p:nvSpPr>
        <p:spPr>
          <a:xfrm>
            <a:off x="4644008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3" name="Straight Connector 2332"/>
          <p:cNvCxnSpPr/>
          <p:nvPr/>
        </p:nvCxnSpPr>
        <p:spPr>
          <a:xfrm>
            <a:off x="4716016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Straight Connector 2333"/>
          <p:cNvCxnSpPr/>
          <p:nvPr/>
        </p:nvCxnSpPr>
        <p:spPr>
          <a:xfrm>
            <a:off x="4644008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5" name="Rectangle 2334"/>
          <p:cNvSpPr/>
          <p:nvPr/>
        </p:nvSpPr>
        <p:spPr>
          <a:xfrm>
            <a:off x="4644008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6" name="Straight Connector 2335"/>
          <p:cNvCxnSpPr/>
          <p:nvPr/>
        </p:nvCxnSpPr>
        <p:spPr>
          <a:xfrm>
            <a:off x="4716016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7" name="Straight Connector 2336"/>
          <p:cNvCxnSpPr/>
          <p:nvPr/>
        </p:nvCxnSpPr>
        <p:spPr>
          <a:xfrm>
            <a:off x="4644008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8" name="Rectangle 2337"/>
          <p:cNvSpPr/>
          <p:nvPr/>
        </p:nvSpPr>
        <p:spPr>
          <a:xfrm>
            <a:off x="4644008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9" name="Straight Connector 2338"/>
          <p:cNvCxnSpPr/>
          <p:nvPr/>
        </p:nvCxnSpPr>
        <p:spPr>
          <a:xfrm>
            <a:off x="4716016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0" name="Straight Connector 2339"/>
          <p:cNvCxnSpPr/>
          <p:nvPr/>
        </p:nvCxnSpPr>
        <p:spPr>
          <a:xfrm>
            <a:off x="4644008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1" name="Rectangle 2340"/>
          <p:cNvSpPr/>
          <p:nvPr/>
        </p:nvSpPr>
        <p:spPr>
          <a:xfrm>
            <a:off x="464400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42" name="Straight Connector 2341"/>
          <p:cNvCxnSpPr/>
          <p:nvPr/>
        </p:nvCxnSpPr>
        <p:spPr>
          <a:xfrm>
            <a:off x="471601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Connector 2342"/>
          <p:cNvCxnSpPr/>
          <p:nvPr/>
        </p:nvCxnSpPr>
        <p:spPr>
          <a:xfrm>
            <a:off x="464400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4" name="Rectangle 2343"/>
          <p:cNvSpPr/>
          <p:nvPr/>
        </p:nvSpPr>
        <p:spPr>
          <a:xfrm>
            <a:off x="464400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45" name="Straight Connector 2344"/>
          <p:cNvCxnSpPr/>
          <p:nvPr/>
        </p:nvCxnSpPr>
        <p:spPr>
          <a:xfrm>
            <a:off x="471601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6" name="Straight Connector 2345"/>
          <p:cNvCxnSpPr/>
          <p:nvPr/>
        </p:nvCxnSpPr>
        <p:spPr>
          <a:xfrm>
            <a:off x="464400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7" name="Rectangle 2346"/>
          <p:cNvSpPr/>
          <p:nvPr/>
        </p:nvSpPr>
        <p:spPr>
          <a:xfrm>
            <a:off x="4644008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48" name="Straight Connector 2347"/>
          <p:cNvCxnSpPr/>
          <p:nvPr/>
        </p:nvCxnSpPr>
        <p:spPr>
          <a:xfrm>
            <a:off x="4716016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9" name="Straight Connector 2348"/>
          <p:cNvCxnSpPr/>
          <p:nvPr/>
        </p:nvCxnSpPr>
        <p:spPr>
          <a:xfrm>
            <a:off x="4644008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0" name="Rectangle 2349"/>
          <p:cNvSpPr/>
          <p:nvPr/>
        </p:nvSpPr>
        <p:spPr>
          <a:xfrm>
            <a:off x="349188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1" name="Rectangle 2350"/>
          <p:cNvSpPr/>
          <p:nvPr/>
        </p:nvSpPr>
        <p:spPr>
          <a:xfrm>
            <a:off x="370790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2" name="Rectangle 2351"/>
          <p:cNvSpPr/>
          <p:nvPr/>
        </p:nvSpPr>
        <p:spPr>
          <a:xfrm>
            <a:off x="392392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3" name="Rectangle 2352"/>
          <p:cNvSpPr/>
          <p:nvPr/>
        </p:nvSpPr>
        <p:spPr>
          <a:xfrm>
            <a:off x="413995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4" name="Rectangle 2353"/>
          <p:cNvSpPr/>
          <p:nvPr/>
        </p:nvSpPr>
        <p:spPr>
          <a:xfrm>
            <a:off x="435597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5" name="Rectangle 2354"/>
          <p:cNvSpPr/>
          <p:nvPr/>
        </p:nvSpPr>
        <p:spPr>
          <a:xfrm>
            <a:off x="464400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6" name="Rectangle 2355"/>
          <p:cNvSpPr/>
          <p:nvPr/>
        </p:nvSpPr>
        <p:spPr>
          <a:xfrm>
            <a:off x="5652120" y="263691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7" name="Rectangle 2356"/>
          <p:cNvSpPr/>
          <p:nvPr/>
        </p:nvSpPr>
        <p:spPr>
          <a:xfrm>
            <a:off x="5652120" y="414908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8" name="Rectangle 2357"/>
          <p:cNvSpPr/>
          <p:nvPr/>
        </p:nvSpPr>
        <p:spPr>
          <a:xfrm>
            <a:off x="5652120" y="285293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9" name="Rectangle 2358"/>
          <p:cNvSpPr/>
          <p:nvPr/>
        </p:nvSpPr>
        <p:spPr>
          <a:xfrm>
            <a:off x="5652120" y="306896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60" name="Rectangle 2359"/>
          <p:cNvSpPr/>
          <p:nvPr/>
        </p:nvSpPr>
        <p:spPr>
          <a:xfrm>
            <a:off x="5652120" y="328498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61" name="Rectangle 2360"/>
          <p:cNvSpPr/>
          <p:nvPr/>
        </p:nvSpPr>
        <p:spPr>
          <a:xfrm>
            <a:off x="5652120" y="350100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62" name="Rectangle 2361"/>
          <p:cNvSpPr/>
          <p:nvPr/>
        </p:nvSpPr>
        <p:spPr>
          <a:xfrm>
            <a:off x="5652120" y="371703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63" name="Rectangle 2362"/>
          <p:cNvSpPr/>
          <p:nvPr/>
        </p:nvSpPr>
        <p:spPr>
          <a:xfrm>
            <a:off x="5652120" y="393305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64" name="Rectangle 2363"/>
          <p:cNvSpPr/>
          <p:nvPr/>
        </p:nvSpPr>
        <p:spPr>
          <a:xfrm>
            <a:off x="971600" y="42930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4 Multi Cluster C20 R8</a:t>
            </a:r>
            <a:endParaRPr lang="en-MY" sz="800" dirty="0">
              <a:solidFill>
                <a:schemeClr val="tx1"/>
              </a:solidFill>
            </a:endParaRPr>
          </a:p>
        </p:txBody>
      </p:sp>
      <p:grpSp>
        <p:nvGrpSpPr>
          <p:cNvPr id="2365" name="Group 2364"/>
          <p:cNvGrpSpPr/>
          <p:nvPr/>
        </p:nvGrpSpPr>
        <p:grpSpPr>
          <a:xfrm>
            <a:off x="611560" y="2348880"/>
            <a:ext cx="5400600" cy="2232248"/>
            <a:chOff x="611560" y="260648"/>
            <a:chExt cx="5400600" cy="2232248"/>
          </a:xfrm>
        </p:grpSpPr>
        <p:grpSp>
          <p:nvGrpSpPr>
            <p:cNvPr id="2366" name="Group 1301"/>
            <p:cNvGrpSpPr/>
            <p:nvPr/>
          </p:nvGrpSpPr>
          <p:grpSpPr>
            <a:xfrm>
              <a:off x="611560" y="260648"/>
              <a:ext cx="144016" cy="144016"/>
              <a:chOff x="539552" y="260648"/>
              <a:chExt cx="144016" cy="144016"/>
            </a:xfrm>
          </p:grpSpPr>
          <p:cxnSp>
            <p:nvCxnSpPr>
              <p:cNvPr id="2382" name="Straight Connector 2381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3" name="Straight Connector 2382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7" name="Group 1302"/>
            <p:cNvGrpSpPr/>
            <p:nvPr/>
          </p:nvGrpSpPr>
          <p:grpSpPr>
            <a:xfrm>
              <a:off x="5868144" y="260648"/>
              <a:ext cx="144016" cy="144016"/>
              <a:chOff x="539552" y="260648"/>
              <a:chExt cx="144016" cy="144016"/>
            </a:xfrm>
          </p:grpSpPr>
          <p:cxnSp>
            <p:nvCxnSpPr>
              <p:cNvPr id="2380" name="Straight Connector 2379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1" name="Straight Connector 2380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8" name="Group 1305"/>
            <p:cNvGrpSpPr/>
            <p:nvPr/>
          </p:nvGrpSpPr>
          <p:grpSpPr>
            <a:xfrm>
              <a:off x="5868144" y="2348880"/>
              <a:ext cx="144016" cy="144016"/>
              <a:chOff x="539552" y="260648"/>
              <a:chExt cx="144016" cy="144016"/>
            </a:xfrm>
          </p:grpSpPr>
          <p:cxnSp>
            <p:nvCxnSpPr>
              <p:cNvPr id="2378" name="Straight Connector 2377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9" name="Straight Connector 2378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9" name="Group 1308"/>
            <p:cNvGrpSpPr/>
            <p:nvPr/>
          </p:nvGrpSpPr>
          <p:grpSpPr>
            <a:xfrm>
              <a:off x="611560" y="2348880"/>
              <a:ext cx="144016" cy="144016"/>
              <a:chOff x="539552" y="260648"/>
              <a:chExt cx="144016" cy="144016"/>
            </a:xfrm>
          </p:grpSpPr>
          <p:cxnSp>
            <p:nvCxnSpPr>
              <p:cNvPr id="2376" name="Straight Connector 2375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7" name="Straight Connector 2376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0" name="Group 2369"/>
            <p:cNvGrpSpPr/>
            <p:nvPr/>
          </p:nvGrpSpPr>
          <p:grpSpPr>
            <a:xfrm>
              <a:off x="755576" y="404664"/>
              <a:ext cx="5112568" cy="1944216"/>
              <a:chOff x="755576" y="404664"/>
              <a:chExt cx="5112568" cy="1944216"/>
            </a:xfrm>
          </p:grpSpPr>
          <p:sp>
            <p:nvSpPr>
              <p:cNvPr id="2371" name="Rectangle 2370"/>
              <p:cNvSpPr/>
              <p:nvPr/>
            </p:nvSpPr>
            <p:spPr>
              <a:xfrm>
                <a:off x="755576" y="404664"/>
                <a:ext cx="5112568" cy="19442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2372" name="Straight Connector 2371"/>
              <p:cNvCxnSpPr/>
              <p:nvPr/>
            </p:nvCxnSpPr>
            <p:spPr>
              <a:xfrm flipH="1">
                <a:off x="755576" y="404664"/>
                <a:ext cx="72008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3" name="Oval 2372"/>
              <p:cNvSpPr/>
              <p:nvPr/>
            </p:nvSpPr>
            <p:spPr>
              <a:xfrm>
                <a:off x="827584" y="476672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374" name="Oval 2373"/>
              <p:cNvSpPr/>
              <p:nvPr/>
            </p:nvSpPr>
            <p:spPr>
              <a:xfrm>
                <a:off x="5724128" y="2204864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375" name="Oval 2374"/>
              <p:cNvSpPr/>
              <p:nvPr/>
            </p:nvSpPr>
            <p:spPr>
              <a:xfrm>
                <a:off x="5724128" y="476672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2384" name="Rectangle 2383"/>
          <p:cNvSpPr/>
          <p:nvPr/>
        </p:nvSpPr>
        <p:spPr>
          <a:xfrm>
            <a:off x="486003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85" name="Straight Connector 2384"/>
          <p:cNvCxnSpPr/>
          <p:nvPr/>
        </p:nvCxnSpPr>
        <p:spPr>
          <a:xfrm>
            <a:off x="493204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6" name="Straight Connector 2385"/>
          <p:cNvCxnSpPr/>
          <p:nvPr/>
        </p:nvCxnSpPr>
        <p:spPr>
          <a:xfrm>
            <a:off x="486003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7" name="Rectangle 2386"/>
          <p:cNvSpPr/>
          <p:nvPr/>
        </p:nvSpPr>
        <p:spPr>
          <a:xfrm>
            <a:off x="486003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88" name="Straight Connector 2387"/>
          <p:cNvCxnSpPr/>
          <p:nvPr/>
        </p:nvCxnSpPr>
        <p:spPr>
          <a:xfrm>
            <a:off x="493204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9" name="Straight Connector 2388"/>
          <p:cNvCxnSpPr/>
          <p:nvPr/>
        </p:nvCxnSpPr>
        <p:spPr>
          <a:xfrm>
            <a:off x="486003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" name="Rectangle 2389"/>
          <p:cNvSpPr/>
          <p:nvPr/>
        </p:nvSpPr>
        <p:spPr>
          <a:xfrm>
            <a:off x="4860032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91" name="Straight Connector 2390"/>
          <p:cNvCxnSpPr/>
          <p:nvPr/>
        </p:nvCxnSpPr>
        <p:spPr>
          <a:xfrm>
            <a:off x="4932040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" name="Straight Connector 2391"/>
          <p:cNvCxnSpPr/>
          <p:nvPr/>
        </p:nvCxnSpPr>
        <p:spPr>
          <a:xfrm>
            <a:off x="4860032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3" name="Rectangle 2392"/>
          <p:cNvSpPr/>
          <p:nvPr/>
        </p:nvSpPr>
        <p:spPr>
          <a:xfrm>
            <a:off x="4860032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94" name="Straight Connector 2393"/>
          <p:cNvCxnSpPr/>
          <p:nvPr/>
        </p:nvCxnSpPr>
        <p:spPr>
          <a:xfrm>
            <a:off x="4932040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5" name="Straight Connector 2394"/>
          <p:cNvCxnSpPr/>
          <p:nvPr/>
        </p:nvCxnSpPr>
        <p:spPr>
          <a:xfrm>
            <a:off x="4860032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6" name="Rectangle 2395"/>
          <p:cNvSpPr/>
          <p:nvPr/>
        </p:nvSpPr>
        <p:spPr>
          <a:xfrm>
            <a:off x="4860032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97" name="Straight Connector 2396"/>
          <p:cNvCxnSpPr/>
          <p:nvPr/>
        </p:nvCxnSpPr>
        <p:spPr>
          <a:xfrm>
            <a:off x="4932040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8" name="Straight Connector 2397"/>
          <p:cNvCxnSpPr/>
          <p:nvPr/>
        </p:nvCxnSpPr>
        <p:spPr>
          <a:xfrm>
            <a:off x="4860032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9" name="Rectangle 2398"/>
          <p:cNvSpPr/>
          <p:nvPr/>
        </p:nvSpPr>
        <p:spPr>
          <a:xfrm>
            <a:off x="486003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0" name="Straight Connector 2399"/>
          <p:cNvCxnSpPr/>
          <p:nvPr/>
        </p:nvCxnSpPr>
        <p:spPr>
          <a:xfrm>
            <a:off x="493204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1" name="Straight Connector 2400"/>
          <p:cNvCxnSpPr/>
          <p:nvPr/>
        </p:nvCxnSpPr>
        <p:spPr>
          <a:xfrm>
            <a:off x="486003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2" name="Rectangle 2401"/>
          <p:cNvSpPr/>
          <p:nvPr/>
        </p:nvSpPr>
        <p:spPr>
          <a:xfrm>
            <a:off x="486003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3" name="Straight Connector 2402"/>
          <p:cNvCxnSpPr/>
          <p:nvPr/>
        </p:nvCxnSpPr>
        <p:spPr>
          <a:xfrm>
            <a:off x="493204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Straight Connector 2403"/>
          <p:cNvCxnSpPr/>
          <p:nvPr/>
        </p:nvCxnSpPr>
        <p:spPr>
          <a:xfrm>
            <a:off x="486003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5" name="Rectangle 2404"/>
          <p:cNvSpPr/>
          <p:nvPr/>
        </p:nvSpPr>
        <p:spPr>
          <a:xfrm>
            <a:off x="4860032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6" name="Straight Connector 2405"/>
          <p:cNvCxnSpPr/>
          <p:nvPr/>
        </p:nvCxnSpPr>
        <p:spPr>
          <a:xfrm>
            <a:off x="4932040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7" name="Straight Connector 2406"/>
          <p:cNvCxnSpPr/>
          <p:nvPr/>
        </p:nvCxnSpPr>
        <p:spPr>
          <a:xfrm>
            <a:off x="4860032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8" name="Rectangle 2407"/>
          <p:cNvSpPr/>
          <p:nvPr/>
        </p:nvSpPr>
        <p:spPr>
          <a:xfrm>
            <a:off x="507605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9" name="Straight Connector 2408"/>
          <p:cNvCxnSpPr/>
          <p:nvPr/>
        </p:nvCxnSpPr>
        <p:spPr>
          <a:xfrm>
            <a:off x="514806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0" name="Straight Connector 2409"/>
          <p:cNvCxnSpPr/>
          <p:nvPr/>
        </p:nvCxnSpPr>
        <p:spPr>
          <a:xfrm>
            <a:off x="507605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1" name="Rectangle 2410"/>
          <p:cNvSpPr/>
          <p:nvPr/>
        </p:nvSpPr>
        <p:spPr>
          <a:xfrm>
            <a:off x="507605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12" name="Straight Connector 2411"/>
          <p:cNvCxnSpPr/>
          <p:nvPr/>
        </p:nvCxnSpPr>
        <p:spPr>
          <a:xfrm>
            <a:off x="514806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3" name="Straight Connector 2412"/>
          <p:cNvCxnSpPr/>
          <p:nvPr/>
        </p:nvCxnSpPr>
        <p:spPr>
          <a:xfrm>
            <a:off x="507605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4" name="Rectangle 2413"/>
          <p:cNvSpPr/>
          <p:nvPr/>
        </p:nvSpPr>
        <p:spPr>
          <a:xfrm>
            <a:off x="5076056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15" name="Straight Connector 2414"/>
          <p:cNvCxnSpPr/>
          <p:nvPr/>
        </p:nvCxnSpPr>
        <p:spPr>
          <a:xfrm>
            <a:off x="5148064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6" name="Straight Connector 2415"/>
          <p:cNvCxnSpPr/>
          <p:nvPr/>
        </p:nvCxnSpPr>
        <p:spPr>
          <a:xfrm>
            <a:off x="5076056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7" name="Rectangle 2416"/>
          <p:cNvSpPr/>
          <p:nvPr/>
        </p:nvSpPr>
        <p:spPr>
          <a:xfrm>
            <a:off x="5076056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18" name="Straight Connector 2417"/>
          <p:cNvCxnSpPr/>
          <p:nvPr/>
        </p:nvCxnSpPr>
        <p:spPr>
          <a:xfrm>
            <a:off x="5148064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9" name="Straight Connector 2418"/>
          <p:cNvCxnSpPr/>
          <p:nvPr/>
        </p:nvCxnSpPr>
        <p:spPr>
          <a:xfrm>
            <a:off x="5076056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0" name="Rectangle 2419"/>
          <p:cNvSpPr/>
          <p:nvPr/>
        </p:nvSpPr>
        <p:spPr>
          <a:xfrm>
            <a:off x="5076056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21" name="Straight Connector 2420"/>
          <p:cNvCxnSpPr/>
          <p:nvPr/>
        </p:nvCxnSpPr>
        <p:spPr>
          <a:xfrm>
            <a:off x="5148064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2" name="Straight Connector 2421"/>
          <p:cNvCxnSpPr/>
          <p:nvPr/>
        </p:nvCxnSpPr>
        <p:spPr>
          <a:xfrm>
            <a:off x="5076056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3" name="Rectangle 2422"/>
          <p:cNvSpPr/>
          <p:nvPr/>
        </p:nvSpPr>
        <p:spPr>
          <a:xfrm>
            <a:off x="507605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24" name="Straight Connector 2423"/>
          <p:cNvCxnSpPr/>
          <p:nvPr/>
        </p:nvCxnSpPr>
        <p:spPr>
          <a:xfrm>
            <a:off x="514806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5" name="Straight Connector 2424"/>
          <p:cNvCxnSpPr/>
          <p:nvPr/>
        </p:nvCxnSpPr>
        <p:spPr>
          <a:xfrm>
            <a:off x="507605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" name="Rectangle 2425"/>
          <p:cNvSpPr/>
          <p:nvPr/>
        </p:nvSpPr>
        <p:spPr>
          <a:xfrm>
            <a:off x="507605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27" name="Straight Connector 2426"/>
          <p:cNvCxnSpPr/>
          <p:nvPr/>
        </p:nvCxnSpPr>
        <p:spPr>
          <a:xfrm>
            <a:off x="514806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8" name="Straight Connector 2427"/>
          <p:cNvCxnSpPr/>
          <p:nvPr/>
        </p:nvCxnSpPr>
        <p:spPr>
          <a:xfrm>
            <a:off x="507605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9" name="Rectangle 2428"/>
          <p:cNvSpPr/>
          <p:nvPr/>
        </p:nvSpPr>
        <p:spPr>
          <a:xfrm>
            <a:off x="5076056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30" name="Straight Connector 2429"/>
          <p:cNvCxnSpPr/>
          <p:nvPr/>
        </p:nvCxnSpPr>
        <p:spPr>
          <a:xfrm>
            <a:off x="5148064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Straight Connector 2450"/>
          <p:cNvCxnSpPr/>
          <p:nvPr/>
        </p:nvCxnSpPr>
        <p:spPr>
          <a:xfrm>
            <a:off x="5076056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2" name="Rectangle 2451"/>
          <p:cNvSpPr/>
          <p:nvPr/>
        </p:nvSpPr>
        <p:spPr>
          <a:xfrm>
            <a:off x="486003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453" name="Rectangle 2452"/>
          <p:cNvSpPr/>
          <p:nvPr/>
        </p:nvSpPr>
        <p:spPr>
          <a:xfrm>
            <a:off x="507605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454" name="Rectangle 2453"/>
          <p:cNvSpPr/>
          <p:nvPr/>
        </p:nvSpPr>
        <p:spPr>
          <a:xfrm>
            <a:off x="529208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55" name="Straight Connector 2454"/>
          <p:cNvCxnSpPr/>
          <p:nvPr/>
        </p:nvCxnSpPr>
        <p:spPr>
          <a:xfrm>
            <a:off x="536408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6" name="Straight Connector 2455"/>
          <p:cNvCxnSpPr/>
          <p:nvPr/>
        </p:nvCxnSpPr>
        <p:spPr>
          <a:xfrm>
            <a:off x="529208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5" name="Rectangle 2474"/>
          <p:cNvSpPr/>
          <p:nvPr/>
        </p:nvSpPr>
        <p:spPr>
          <a:xfrm>
            <a:off x="529208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76" name="Straight Connector 2475"/>
          <p:cNvCxnSpPr/>
          <p:nvPr/>
        </p:nvCxnSpPr>
        <p:spPr>
          <a:xfrm>
            <a:off x="536408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7" name="Straight Connector 2476"/>
          <p:cNvCxnSpPr/>
          <p:nvPr/>
        </p:nvCxnSpPr>
        <p:spPr>
          <a:xfrm>
            <a:off x="529208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8" name="Rectangle 2477"/>
          <p:cNvSpPr/>
          <p:nvPr/>
        </p:nvSpPr>
        <p:spPr>
          <a:xfrm>
            <a:off x="5292080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79" name="Straight Connector 2478"/>
          <p:cNvCxnSpPr/>
          <p:nvPr/>
        </p:nvCxnSpPr>
        <p:spPr>
          <a:xfrm>
            <a:off x="5364088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0" name="Straight Connector 2479"/>
          <p:cNvCxnSpPr/>
          <p:nvPr/>
        </p:nvCxnSpPr>
        <p:spPr>
          <a:xfrm>
            <a:off x="5292080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9" name="Rectangle 2498"/>
          <p:cNvSpPr/>
          <p:nvPr/>
        </p:nvSpPr>
        <p:spPr>
          <a:xfrm>
            <a:off x="5292080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00" name="Straight Connector 2499"/>
          <p:cNvCxnSpPr/>
          <p:nvPr/>
        </p:nvCxnSpPr>
        <p:spPr>
          <a:xfrm>
            <a:off x="5364088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1" name="Straight Connector 2500"/>
          <p:cNvCxnSpPr/>
          <p:nvPr/>
        </p:nvCxnSpPr>
        <p:spPr>
          <a:xfrm>
            <a:off x="5292080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2" name="Rectangle 2501"/>
          <p:cNvSpPr/>
          <p:nvPr/>
        </p:nvSpPr>
        <p:spPr>
          <a:xfrm>
            <a:off x="5292080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03" name="Straight Connector 2502"/>
          <p:cNvCxnSpPr/>
          <p:nvPr/>
        </p:nvCxnSpPr>
        <p:spPr>
          <a:xfrm>
            <a:off x="5364088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4" name="Straight Connector 2503"/>
          <p:cNvCxnSpPr/>
          <p:nvPr/>
        </p:nvCxnSpPr>
        <p:spPr>
          <a:xfrm>
            <a:off x="5292080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3" name="Rectangle 2522"/>
          <p:cNvSpPr/>
          <p:nvPr/>
        </p:nvSpPr>
        <p:spPr>
          <a:xfrm>
            <a:off x="529208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24" name="Straight Connector 2523"/>
          <p:cNvCxnSpPr/>
          <p:nvPr/>
        </p:nvCxnSpPr>
        <p:spPr>
          <a:xfrm>
            <a:off x="536408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5" name="Straight Connector 2524"/>
          <p:cNvCxnSpPr/>
          <p:nvPr/>
        </p:nvCxnSpPr>
        <p:spPr>
          <a:xfrm>
            <a:off x="529208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6" name="Rectangle 2525"/>
          <p:cNvSpPr/>
          <p:nvPr/>
        </p:nvSpPr>
        <p:spPr>
          <a:xfrm>
            <a:off x="529208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27" name="Straight Connector 2526"/>
          <p:cNvCxnSpPr/>
          <p:nvPr/>
        </p:nvCxnSpPr>
        <p:spPr>
          <a:xfrm>
            <a:off x="536408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8" name="Straight Connector 2527"/>
          <p:cNvCxnSpPr/>
          <p:nvPr/>
        </p:nvCxnSpPr>
        <p:spPr>
          <a:xfrm>
            <a:off x="529208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7" name="Rectangle 2546"/>
          <p:cNvSpPr/>
          <p:nvPr/>
        </p:nvSpPr>
        <p:spPr>
          <a:xfrm>
            <a:off x="5292080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48" name="Straight Connector 2547"/>
          <p:cNvCxnSpPr/>
          <p:nvPr/>
        </p:nvCxnSpPr>
        <p:spPr>
          <a:xfrm>
            <a:off x="5364088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" name="Straight Connector 2548"/>
          <p:cNvCxnSpPr/>
          <p:nvPr/>
        </p:nvCxnSpPr>
        <p:spPr>
          <a:xfrm>
            <a:off x="5292080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0" name="Rectangle 2549"/>
          <p:cNvSpPr/>
          <p:nvPr/>
        </p:nvSpPr>
        <p:spPr>
          <a:xfrm>
            <a:off x="550810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51" name="Straight Connector 2550"/>
          <p:cNvCxnSpPr/>
          <p:nvPr/>
        </p:nvCxnSpPr>
        <p:spPr>
          <a:xfrm>
            <a:off x="558011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2" name="Straight Connector 2551"/>
          <p:cNvCxnSpPr/>
          <p:nvPr/>
        </p:nvCxnSpPr>
        <p:spPr>
          <a:xfrm>
            <a:off x="550810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1" name="Rectangle 2570"/>
          <p:cNvSpPr/>
          <p:nvPr/>
        </p:nvSpPr>
        <p:spPr>
          <a:xfrm>
            <a:off x="550810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72" name="Straight Connector 2571"/>
          <p:cNvCxnSpPr/>
          <p:nvPr/>
        </p:nvCxnSpPr>
        <p:spPr>
          <a:xfrm>
            <a:off x="558011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3" name="Straight Connector 2572"/>
          <p:cNvCxnSpPr/>
          <p:nvPr/>
        </p:nvCxnSpPr>
        <p:spPr>
          <a:xfrm>
            <a:off x="550810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4" name="Rectangle 2573"/>
          <p:cNvSpPr/>
          <p:nvPr/>
        </p:nvSpPr>
        <p:spPr>
          <a:xfrm>
            <a:off x="5508104" y="30689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75" name="Straight Connector 2574"/>
          <p:cNvCxnSpPr/>
          <p:nvPr/>
        </p:nvCxnSpPr>
        <p:spPr>
          <a:xfrm>
            <a:off x="5580112" y="30689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6" name="Straight Connector 2575"/>
          <p:cNvCxnSpPr/>
          <p:nvPr/>
        </p:nvCxnSpPr>
        <p:spPr>
          <a:xfrm>
            <a:off x="5508104" y="31409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5" name="Rectangle 2594"/>
          <p:cNvSpPr/>
          <p:nvPr/>
        </p:nvSpPr>
        <p:spPr>
          <a:xfrm>
            <a:off x="5508104" y="328498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96" name="Straight Connector 2595"/>
          <p:cNvCxnSpPr/>
          <p:nvPr/>
        </p:nvCxnSpPr>
        <p:spPr>
          <a:xfrm>
            <a:off x="5580112" y="328498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7" name="Straight Connector 2596"/>
          <p:cNvCxnSpPr/>
          <p:nvPr/>
        </p:nvCxnSpPr>
        <p:spPr>
          <a:xfrm>
            <a:off x="5508104" y="335699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8" name="Rectangle 2597"/>
          <p:cNvSpPr/>
          <p:nvPr/>
        </p:nvSpPr>
        <p:spPr>
          <a:xfrm>
            <a:off x="5508104" y="350100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99" name="Straight Connector 2598"/>
          <p:cNvCxnSpPr/>
          <p:nvPr/>
        </p:nvCxnSpPr>
        <p:spPr>
          <a:xfrm>
            <a:off x="5580112" y="350100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" name="Straight Connector 2599"/>
          <p:cNvCxnSpPr/>
          <p:nvPr/>
        </p:nvCxnSpPr>
        <p:spPr>
          <a:xfrm>
            <a:off x="5508104" y="357301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9" name="Rectangle 2618"/>
          <p:cNvSpPr/>
          <p:nvPr/>
        </p:nvSpPr>
        <p:spPr>
          <a:xfrm>
            <a:off x="550810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20" name="Straight Connector 2619"/>
          <p:cNvCxnSpPr/>
          <p:nvPr/>
        </p:nvCxnSpPr>
        <p:spPr>
          <a:xfrm>
            <a:off x="558011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1" name="Straight Connector 2620"/>
          <p:cNvCxnSpPr/>
          <p:nvPr/>
        </p:nvCxnSpPr>
        <p:spPr>
          <a:xfrm>
            <a:off x="550810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2" name="Rectangle 2621"/>
          <p:cNvSpPr/>
          <p:nvPr/>
        </p:nvSpPr>
        <p:spPr>
          <a:xfrm>
            <a:off x="550810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23" name="Straight Connector 2622"/>
          <p:cNvCxnSpPr/>
          <p:nvPr/>
        </p:nvCxnSpPr>
        <p:spPr>
          <a:xfrm>
            <a:off x="558011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4" name="Straight Connector 2623"/>
          <p:cNvCxnSpPr/>
          <p:nvPr/>
        </p:nvCxnSpPr>
        <p:spPr>
          <a:xfrm>
            <a:off x="550810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6" name="Rectangle 2625"/>
          <p:cNvSpPr/>
          <p:nvPr/>
        </p:nvSpPr>
        <p:spPr>
          <a:xfrm>
            <a:off x="5508104" y="41490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32" name="Straight Connector 2631"/>
          <p:cNvCxnSpPr/>
          <p:nvPr/>
        </p:nvCxnSpPr>
        <p:spPr>
          <a:xfrm>
            <a:off x="5580112" y="41490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9" name="Straight Connector 2658"/>
          <p:cNvCxnSpPr/>
          <p:nvPr/>
        </p:nvCxnSpPr>
        <p:spPr>
          <a:xfrm>
            <a:off x="5508104" y="42210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0" name="Rectangle 2659"/>
          <p:cNvSpPr/>
          <p:nvPr/>
        </p:nvSpPr>
        <p:spPr>
          <a:xfrm>
            <a:off x="529208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61" name="Rectangle 2660"/>
          <p:cNvSpPr/>
          <p:nvPr/>
        </p:nvSpPr>
        <p:spPr>
          <a:xfrm>
            <a:off x="550810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60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360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160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7160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360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7160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1600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43608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1600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1600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43608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1600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71600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43608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1600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1600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3608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600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8762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7" name="Straight Connector 36"/>
          <p:cNvCxnSpPr/>
          <p:nvPr/>
        </p:nvCxnSpPr>
        <p:spPr>
          <a:xfrm>
            <a:off x="125963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8762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8762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0" name="Straight Connector 39"/>
          <p:cNvCxnSpPr/>
          <p:nvPr/>
        </p:nvCxnSpPr>
        <p:spPr>
          <a:xfrm>
            <a:off x="125963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8762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87624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" name="Straight Connector 42"/>
          <p:cNvCxnSpPr/>
          <p:nvPr/>
        </p:nvCxnSpPr>
        <p:spPr>
          <a:xfrm>
            <a:off x="1259632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87624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87624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" name="Straight Connector 45"/>
          <p:cNvCxnSpPr/>
          <p:nvPr/>
        </p:nvCxnSpPr>
        <p:spPr>
          <a:xfrm>
            <a:off x="1259632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87624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87624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" name="Straight Connector 48"/>
          <p:cNvCxnSpPr/>
          <p:nvPr/>
        </p:nvCxnSpPr>
        <p:spPr>
          <a:xfrm>
            <a:off x="1259632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87624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87624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" name="Straight Connector 51"/>
          <p:cNvCxnSpPr/>
          <p:nvPr/>
        </p:nvCxnSpPr>
        <p:spPr>
          <a:xfrm>
            <a:off x="1259632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87624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40364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1" name="Straight Connector 60"/>
          <p:cNvCxnSpPr/>
          <p:nvPr/>
        </p:nvCxnSpPr>
        <p:spPr>
          <a:xfrm>
            <a:off x="147565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0364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40364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4" name="Straight Connector 63"/>
          <p:cNvCxnSpPr/>
          <p:nvPr/>
        </p:nvCxnSpPr>
        <p:spPr>
          <a:xfrm>
            <a:off x="147565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40364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03648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7" name="Straight Connector 66"/>
          <p:cNvCxnSpPr/>
          <p:nvPr/>
        </p:nvCxnSpPr>
        <p:spPr>
          <a:xfrm>
            <a:off x="1475656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03648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403648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0" name="Straight Connector 69"/>
          <p:cNvCxnSpPr/>
          <p:nvPr/>
        </p:nvCxnSpPr>
        <p:spPr>
          <a:xfrm>
            <a:off x="1475656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03648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403648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3" name="Straight Connector 72"/>
          <p:cNvCxnSpPr/>
          <p:nvPr/>
        </p:nvCxnSpPr>
        <p:spPr>
          <a:xfrm>
            <a:off x="1475656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403648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03648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6" name="Straight Connector 75"/>
          <p:cNvCxnSpPr/>
          <p:nvPr/>
        </p:nvCxnSpPr>
        <p:spPr>
          <a:xfrm>
            <a:off x="1475656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403648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61967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5" name="Straight Connector 84"/>
          <p:cNvCxnSpPr/>
          <p:nvPr/>
        </p:nvCxnSpPr>
        <p:spPr>
          <a:xfrm>
            <a:off x="169168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61967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61967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8" name="Straight Connector 87"/>
          <p:cNvCxnSpPr/>
          <p:nvPr/>
        </p:nvCxnSpPr>
        <p:spPr>
          <a:xfrm>
            <a:off x="169168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61967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619672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1" name="Straight Connector 90"/>
          <p:cNvCxnSpPr/>
          <p:nvPr/>
        </p:nvCxnSpPr>
        <p:spPr>
          <a:xfrm>
            <a:off x="1691680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619672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619672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4" name="Straight Connector 93"/>
          <p:cNvCxnSpPr/>
          <p:nvPr/>
        </p:nvCxnSpPr>
        <p:spPr>
          <a:xfrm>
            <a:off x="1691680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619672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619672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7" name="Straight Connector 96"/>
          <p:cNvCxnSpPr/>
          <p:nvPr/>
        </p:nvCxnSpPr>
        <p:spPr>
          <a:xfrm>
            <a:off x="1691680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19672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619672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0" name="Straight Connector 99"/>
          <p:cNvCxnSpPr/>
          <p:nvPr/>
        </p:nvCxnSpPr>
        <p:spPr>
          <a:xfrm>
            <a:off x="1691680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619672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83569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90770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83569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83569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90770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83569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835696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907704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835696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835696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1907704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835696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835696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907704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835696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835696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907704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835696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219573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226774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19573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19573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226774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19573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195736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2267744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195736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195736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2267744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95736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195736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2267744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195736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195736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2267744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195736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41176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248376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41176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41176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248376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41176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2411760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2483768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411760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2411760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2483768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411760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2411760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2483768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411760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2411760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2483768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411760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262778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269979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62778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62778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269979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62778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2627784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2699792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627784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2627784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2699792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2627784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627784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2699792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627784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627784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2699792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627784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827584" y="54868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27584" y="76470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827584" y="105273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827584" y="126876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27584" y="177281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827584" y="198884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7160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18762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40364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61967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83569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19573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41176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62778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84380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291581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84380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84380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291581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84380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2843808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2915816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843808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2915816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2843808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843808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" name="Straight Connector 232"/>
          <p:cNvCxnSpPr/>
          <p:nvPr/>
        </p:nvCxnSpPr>
        <p:spPr>
          <a:xfrm>
            <a:off x="2915816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843808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843808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6" name="Straight Connector 235"/>
          <p:cNvCxnSpPr/>
          <p:nvPr/>
        </p:nvCxnSpPr>
        <p:spPr>
          <a:xfrm>
            <a:off x="2915816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843808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305983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313184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05983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305983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313184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305983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3059832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1" name="Straight Connector 250"/>
          <p:cNvCxnSpPr/>
          <p:nvPr/>
        </p:nvCxnSpPr>
        <p:spPr>
          <a:xfrm>
            <a:off x="3131840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3059832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3059832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131840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3059832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3059832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7" name="Straight Connector 256"/>
          <p:cNvCxnSpPr/>
          <p:nvPr/>
        </p:nvCxnSpPr>
        <p:spPr>
          <a:xfrm>
            <a:off x="3131840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3059832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3059832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3131840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059832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angle 411"/>
          <p:cNvSpPr/>
          <p:nvPr/>
        </p:nvSpPr>
        <p:spPr>
          <a:xfrm>
            <a:off x="284380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305983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341987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1" name="Straight Connector 420"/>
          <p:cNvCxnSpPr/>
          <p:nvPr/>
        </p:nvCxnSpPr>
        <p:spPr>
          <a:xfrm>
            <a:off x="349188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341987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341987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349188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341987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3419872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7" name="Straight Connector 426"/>
          <p:cNvCxnSpPr/>
          <p:nvPr/>
        </p:nvCxnSpPr>
        <p:spPr>
          <a:xfrm>
            <a:off x="3491880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3419872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tangle 428"/>
          <p:cNvSpPr/>
          <p:nvPr/>
        </p:nvSpPr>
        <p:spPr>
          <a:xfrm>
            <a:off x="3419872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0" name="Straight Connector 429"/>
          <p:cNvCxnSpPr/>
          <p:nvPr/>
        </p:nvCxnSpPr>
        <p:spPr>
          <a:xfrm>
            <a:off x="3491880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3419872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tangle 431"/>
          <p:cNvSpPr/>
          <p:nvPr/>
        </p:nvSpPr>
        <p:spPr>
          <a:xfrm>
            <a:off x="3419872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3" name="Straight Connector 432"/>
          <p:cNvCxnSpPr/>
          <p:nvPr/>
        </p:nvCxnSpPr>
        <p:spPr>
          <a:xfrm>
            <a:off x="3491880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19872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3419872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36" name="Straight Connector 435"/>
          <p:cNvCxnSpPr/>
          <p:nvPr/>
        </p:nvCxnSpPr>
        <p:spPr>
          <a:xfrm>
            <a:off x="3491880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3419872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ectangle 443"/>
          <p:cNvSpPr/>
          <p:nvPr/>
        </p:nvSpPr>
        <p:spPr>
          <a:xfrm>
            <a:off x="363589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45" name="Straight Connector 444"/>
          <p:cNvCxnSpPr/>
          <p:nvPr/>
        </p:nvCxnSpPr>
        <p:spPr>
          <a:xfrm>
            <a:off x="370790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363589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363589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48" name="Straight Connector 447"/>
          <p:cNvCxnSpPr/>
          <p:nvPr/>
        </p:nvCxnSpPr>
        <p:spPr>
          <a:xfrm>
            <a:off x="370790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63589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3635896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51" name="Straight Connector 450"/>
          <p:cNvCxnSpPr/>
          <p:nvPr/>
        </p:nvCxnSpPr>
        <p:spPr>
          <a:xfrm>
            <a:off x="3707904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3635896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3635896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54" name="Straight Connector 453"/>
          <p:cNvCxnSpPr/>
          <p:nvPr/>
        </p:nvCxnSpPr>
        <p:spPr>
          <a:xfrm>
            <a:off x="3707904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3635896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3635896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57" name="Straight Connector 456"/>
          <p:cNvCxnSpPr/>
          <p:nvPr/>
        </p:nvCxnSpPr>
        <p:spPr>
          <a:xfrm>
            <a:off x="3707904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3635896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ectangle 458"/>
          <p:cNvSpPr/>
          <p:nvPr/>
        </p:nvSpPr>
        <p:spPr>
          <a:xfrm>
            <a:off x="3635896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0" name="Straight Connector 459"/>
          <p:cNvCxnSpPr/>
          <p:nvPr/>
        </p:nvCxnSpPr>
        <p:spPr>
          <a:xfrm>
            <a:off x="3707904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3635896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/>
          <p:cNvSpPr/>
          <p:nvPr/>
        </p:nvSpPr>
        <p:spPr>
          <a:xfrm>
            <a:off x="385192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69" name="Straight Connector 468"/>
          <p:cNvCxnSpPr/>
          <p:nvPr/>
        </p:nvCxnSpPr>
        <p:spPr>
          <a:xfrm>
            <a:off x="392392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385192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/>
          <p:cNvSpPr/>
          <p:nvPr/>
        </p:nvSpPr>
        <p:spPr>
          <a:xfrm>
            <a:off x="385192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72" name="Straight Connector 471"/>
          <p:cNvCxnSpPr/>
          <p:nvPr/>
        </p:nvCxnSpPr>
        <p:spPr>
          <a:xfrm>
            <a:off x="392392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85192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3851920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75" name="Straight Connector 474"/>
          <p:cNvCxnSpPr/>
          <p:nvPr/>
        </p:nvCxnSpPr>
        <p:spPr>
          <a:xfrm>
            <a:off x="3923928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851920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3851920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78" name="Straight Connector 477"/>
          <p:cNvCxnSpPr/>
          <p:nvPr/>
        </p:nvCxnSpPr>
        <p:spPr>
          <a:xfrm>
            <a:off x="3923928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>
            <a:off x="3851920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/>
          <p:cNvSpPr/>
          <p:nvPr/>
        </p:nvSpPr>
        <p:spPr>
          <a:xfrm>
            <a:off x="3851920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81" name="Straight Connector 480"/>
          <p:cNvCxnSpPr/>
          <p:nvPr/>
        </p:nvCxnSpPr>
        <p:spPr>
          <a:xfrm>
            <a:off x="3923928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3851920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3851920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84" name="Straight Connector 483"/>
          <p:cNvCxnSpPr/>
          <p:nvPr/>
        </p:nvCxnSpPr>
        <p:spPr>
          <a:xfrm>
            <a:off x="3923928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3851920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406794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3" name="Straight Connector 492"/>
          <p:cNvCxnSpPr/>
          <p:nvPr/>
        </p:nvCxnSpPr>
        <p:spPr>
          <a:xfrm>
            <a:off x="413995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406794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/>
          <p:cNvSpPr/>
          <p:nvPr/>
        </p:nvSpPr>
        <p:spPr>
          <a:xfrm>
            <a:off x="406794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6" name="Straight Connector 495"/>
          <p:cNvCxnSpPr/>
          <p:nvPr/>
        </p:nvCxnSpPr>
        <p:spPr>
          <a:xfrm>
            <a:off x="413995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406794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4067944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99" name="Straight Connector 498"/>
          <p:cNvCxnSpPr/>
          <p:nvPr/>
        </p:nvCxnSpPr>
        <p:spPr>
          <a:xfrm>
            <a:off x="4139952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4067944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Rectangle 500"/>
          <p:cNvSpPr/>
          <p:nvPr/>
        </p:nvSpPr>
        <p:spPr>
          <a:xfrm>
            <a:off x="4067944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02" name="Straight Connector 501"/>
          <p:cNvCxnSpPr/>
          <p:nvPr/>
        </p:nvCxnSpPr>
        <p:spPr>
          <a:xfrm>
            <a:off x="4139952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>
            <a:off x="4067944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/>
          <p:cNvSpPr/>
          <p:nvPr/>
        </p:nvSpPr>
        <p:spPr>
          <a:xfrm>
            <a:off x="4067944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05" name="Straight Connector 504"/>
          <p:cNvCxnSpPr/>
          <p:nvPr/>
        </p:nvCxnSpPr>
        <p:spPr>
          <a:xfrm>
            <a:off x="4139952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>
            <a:off x="4067944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4067944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08" name="Straight Connector 507"/>
          <p:cNvCxnSpPr/>
          <p:nvPr/>
        </p:nvCxnSpPr>
        <p:spPr>
          <a:xfrm>
            <a:off x="4139952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4067944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angle 515"/>
          <p:cNvSpPr/>
          <p:nvPr/>
        </p:nvSpPr>
        <p:spPr>
          <a:xfrm>
            <a:off x="428396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17" name="Straight Connector 516"/>
          <p:cNvCxnSpPr/>
          <p:nvPr/>
        </p:nvCxnSpPr>
        <p:spPr>
          <a:xfrm>
            <a:off x="435597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428396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 518"/>
          <p:cNvSpPr/>
          <p:nvPr/>
        </p:nvSpPr>
        <p:spPr>
          <a:xfrm>
            <a:off x="428396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0" name="Straight Connector 519"/>
          <p:cNvCxnSpPr/>
          <p:nvPr/>
        </p:nvCxnSpPr>
        <p:spPr>
          <a:xfrm>
            <a:off x="435597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428396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tangle 521"/>
          <p:cNvSpPr/>
          <p:nvPr/>
        </p:nvSpPr>
        <p:spPr>
          <a:xfrm>
            <a:off x="4283968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3" name="Straight Connector 522"/>
          <p:cNvCxnSpPr/>
          <p:nvPr/>
        </p:nvCxnSpPr>
        <p:spPr>
          <a:xfrm>
            <a:off x="4355976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4283968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4283968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4355976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4283968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4283968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29" name="Straight Connector 528"/>
          <p:cNvCxnSpPr/>
          <p:nvPr/>
        </p:nvCxnSpPr>
        <p:spPr>
          <a:xfrm>
            <a:off x="4355976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4283968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/>
          <p:cNvSpPr/>
          <p:nvPr/>
        </p:nvSpPr>
        <p:spPr>
          <a:xfrm>
            <a:off x="4283968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32" name="Straight Connector 531"/>
          <p:cNvCxnSpPr/>
          <p:nvPr/>
        </p:nvCxnSpPr>
        <p:spPr>
          <a:xfrm>
            <a:off x="4355976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4283968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Rectangle 539"/>
          <p:cNvSpPr/>
          <p:nvPr/>
        </p:nvSpPr>
        <p:spPr>
          <a:xfrm>
            <a:off x="4644008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41" name="Straight Connector 540"/>
          <p:cNvCxnSpPr/>
          <p:nvPr/>
        </p:nvCxnSpPr>
        <p:spPr>
          <a:xfrm>
            <a:off x="4716016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4644008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4644008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44" name="Straight Connector 543"/>
          <p:cNvCxnSpPr/>
          <p:nvPr/>
        </p:nvCxnSpPr>
        <p:spPr>
          <a:xfrm>
            <a:off x="4716016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4644008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 545"/>
          <p:cNvSpPr/>
          <p:nvPr/>
        </p:nvSpPr>
        <p:spPr>
          <a:xfrm>
            <a:off x="4644008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47" name="Straight Connector 546"/>
          <p:cNvCxnSpPr/>
          <p:nvPr/>
        </p:nvCxnSpPr>
        <p:spPr>
          <a:xfrm>
            <a:off x="4716016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4644008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Rectangle 548"/>
          <p:cNvSpPr/>
          <p:nvPr/>
        </p:nvSpPr>
        <p:spPr>
          <a:xfrm>
            <a:off x="4644008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0" name="Straight Connector 549"/>
          <p:cNvCxnSpPr/>
          <p:nvPr/>
        </p:nvCxnSpPr>
        <p:spPr>
          <a:xfrm>
            <a:off x="4716016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4644008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Rectangle 551"/>
          <p:cNvSpPr/>
          <p:nvPr/>
        </p:nvSpPr>
        <p:spPr>
          <a:xfrm>
            <a:off x="4644008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3" name="Straight Connector 552"/>
          <p:cNvCxnSpPr/>
          <p:nvPr/>
        </p:nvCxnSpPr>
        <p:spPr>
          <a:xfrm>
            <a:off x="4716016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4644008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Rectangle 554"/>
          <p:cNvSpPr/>
          <p:nvPr/>
        </p:nvSpPr>
        <p:spPr>
          <a:xfrm>
            <a:off x="4644008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6" name="Straight Connector 555"/>
          <p:cNvCxnSpPr/>
          <p:nvPr/>
        </p:nvCxnSpPr>
        <p:spPr>
          <a:xfrm>
            <a:off x="4716016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>
            <a:off x="4644008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341987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363589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385192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406794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6" name="Rectangle 615"/>
          <p:cNvSpPr/>
          <p:nvPr/>
        </p:nvSpPr>
        <p:spPr>
          <a:xfrm>
            <a:off x="428396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4644008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5652120" y="54868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5652120" y="76470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5652120" y="105273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2" name="Rectangle 731"/>
          <p:cNvSpPr/>
          <p:nvPr/>
        </p:nvSpPr>
        <p:spPr>
          <a:xfrm>
            <a:off x="5652120" y="126876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5652120" y="177281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5652120" y="1988840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736" name="Rectangle 735"/>
          <p:cNvSpPr/>
          <p:nvPr/>
        </p:nvSpPr>
        <p:spPr>
          <a:xfrm>
            <a:off x="971600" y="22048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R6 Multi Cluster C20 R6</a:t>
            </a:r>
            <a:endParaRPr lang="en-MY" sz="800" dirty="0">
              <a:solidFill>
                <a:schemeClr val="tx1"/>
              </a:solidFill>
            </a:endParaRPr>
          </a:p>
        </p:txBody>
      </p:sp>
      <p:grpSp>
        <p:nvGrpSpPr>
          <p:cNvPr id="2" name="Group 1823"/>
          <p:cNvGrpSpPr/>
          <p:nvPr/>
        </p:nvGrpSpPr>
        <p:grpSpPr>
          <a:xfrm>
            <a:off x="611560" y="260648"/>
            <a:ext cx="5400600" cy="2232248"/>
            <a:chOff x="611560" y="260648"/>
            <a:chExt cx="5400600" cy="2232248"/>
          </a:xfrm>
        </p:grpSpPr>
        <p:grpSp>
          <p:nvGrpSpPr>
            <p:cNvPr id="3" name="Group 1301"/>
            <p:cNvGrpSpPr/>
            <p:nvPr/>
          </p:nvGrpSpPr>
          <p:grpSpPr>
            <a:xfrm>
              <a:off x="611560" y="260648"/>
              <a:ext cx="144016" cy="144016"/>
              <a:chOff x="539552" y="260648"/>
              <a:chExt cx="144016" cy="144016"/>
            </a:xfrm>
          </p:grpSpPr>
          <p:cxnSp>
            <p:nvCxnSpPr>
              <p:cNvPr id="1300" name="Straight Connector 1299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1" name="Straight Connector 1300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302"/>
            <p:cNvGrpSpPr/>
            <p:nvPr/>
          </p:nvGrpSpPr>
          <p:grpSpPr>
            <a:xfrm>
              <a:off x="5868144" y="260648"/>
              <a:ext cx="144016" cy="144016"/>
              <a:chOff x="539552" y="260648"/>
              <a:chExt cx="144016" cy="144016"/>
            </a:xfrm>
          </p:grpSpPr>
          <p:cxnSp>
            <p:nvCxnSpPr>
              <p:cNvPr id="1304" name="Straight Connector 1303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5" name="Straight Connector 1304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05"/>
            <p:cNvGrpSpPr/>
            <p:nvPr/>
          </p:nvGrpSpPr>
          <p:grpSpPr>
            <a:xfrm>
              <a:off x="5868144" y="2348880"/>
              <a:ext cx="144016" cy="144016"/>
              <a:chOff x="539552" y="260648"/>
              <a:chExt cx="144016" cy="144016"/>
            </a:xfrm>
          </p:grpSpPr>
          <p:cxnSp>
            <p:nvCxnSpPr>
              <p:cNvPr id="1307" name="Straight Connector 1306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8" name="Straight Connector 1307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308"/>
            <p:cNvGrpSpPr/>
            <p:nvPr/>
          </p:nvGrpSpPr>
          <p:grpSpPr>
            <a:xfrm>
              <a:off x="611560" y="2348880"/>
              <a:ext cx="144016" cy="144016"/>
              <a:chOff x="539552" y="260648"/>
              <a:chExt cx="144016" cy="144016"/>
            </a:xfrm>
          </p:grpSpPr>
          <p:cxnSp>
            <p:nvCxnSpPr>
              <p:cNvPr id="1310" name="Straight Connector 1309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1" name="Straight Connector 1310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822"/>
            <p:cNvGrpSpPr/>
            <p:nvPr/>
          </p:nvGrpSpPr>
          <p:grpSpPr>
            <a:xfrm>
              <a:off x="755576" y="404664"/>
              <a:ext cx="5112568" cy="1944216"/>
              <a:chOff x="755576" y="404664"/>
              <a:chExt cx="5112568" cy="19442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55576" y="404664"/>
                <a:ext cx="5112568" cy="19442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755576" y="404664"/>
                <a:ext cx="72008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2" name="Oval 1311"/>
              <p:cNvSpPr/>
              <p:nvPr/>
            </p:nvSpPr>
            <p:spPr>
              <a:xfrm>
                <a:off x="827584" y="476672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313" name="Oval 1312"/>
              <p:cNvSpPr/>
              <p:nvPr/>
            </p:nvSpPr>
            <p:spPr>
              <a:xfrm>
                <a:off x="5724128" y="2204864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314" name="Oval 1313"/>
              <p:cNvSpPr/>
              <p:nvPr/>
            </p:nvSpPr>
            <p:spPr>
              <a:xfrm>
                <a:off x="5724128" y="476672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1825" name="Rectangle 1824"/>
          <p:cNvSpPr/>
          <p:nvPr/>
        </p:nvSpPr>
        <p:spPr>
          <a:xfrm>
            <a:off x="4860032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26" name="Straight Connector 1825"/>
          <p:cNvCxnSpPr/>
          <p:nvPr/>
        </p:nvCxnSpPr>
        <p:spPr>
          <a:xfrm>
            <a:off x="4932040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Straight Connector 1826"/>
          <p:cNvCxnSpPr/>
          <p:nvPr/>
        </p:nvCxnSpPr>
        <p:spPr>
          <a:xfrm>
            <a:off x="4860032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8" name="Rectangle 1827"/>
          <p:cNvSpPr/>
          <p:nvPr/>
        </p:nvSpPr>
        <p:spPr>
          <a:xfrm>
            <a:off x="4860032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29" name="Straight Connector 1828"/>
          <p:cNvCxnSpPr/>
          <p:nvPr/>
        </p:nvCxnSpPr>
        <p:spPr>
          <a:xfrm>
            <a:off x="4932040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Straight Connector 1829"/>
          <p:cNvCxnSpPr/>
          <p:nvPr/>
        </p:nvCxnSpPr>
        <p:spPr>
          <a:xfrm>
            <a:off x="4860032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1" name="Rectangle 1830"/>
          <p:cNvSpPr/>
          <p:nvPr/>
        </p:nvSpPr>
        <p:spPr>
          <a:xfrm>
            <a:off x="4860032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32" name="Straight Connector 1831"/>
          <p:cNvCxnSpPr/>
          <p:nvPr/>
        </p:nvCxnSpPr>
        <p:spPr>
          <a:xfrm>
            <a:off x="4932040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Straight Connector 1832"/>
          <p:cNvCxnSpPr/>
          <p:nvPr/>
        </p:nvCxnSpPr>
        <p:spPr>
          <a:xfrm>
            <a:off x="4860032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4" name="Rectangle 1833"/>
          <p:cNvSpPr/>
          <p:nvPr/>
        </p:nvSpPr>
        <p:spPr>
          <a:xfrm>
            <a:off x="4860032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35" name="Straight Connector 1834"/>
          <p:cNvCxnSpPr/>
          <p:nvPr/>
        </p:nvCxnSpPr>
        <p:spPr>
          <a:xfrm>
            <a:off x="4932040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6" name="Straight Connector 1835"/>
          <p:cNvCxnSpPr/>
          <p:nvPr/>
        </p:nvCxnSpPr>
        <p:spPr>
          <a:xfrm>
            <a:off x="4860032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7" name="Rectangle 1836"/>
          <p:cNvSpPr/>
          <p:nvPr/>
        </p:nvSpPr>
        <p:spPr>
          <a:xfrm>
            <a:off x="4860032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38" name="Straight Connector 1837"/>
          <p:cNvCxnSpPr/>
          <p:nvPr/>
        </p:nvCxnSpPr>
        <p:spPr>
          <a:xfrm>
            <a:off x="4932040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Straight Connector 1838"/>
          <p:cNvCxnSpPr/>
          <p:nvPr/>
        </p:nvCxnSpPr>
        <p:spPr>
          <a:xfrm>
            <a:off x="4860032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" name="Rectangle 1839"/>
          <p:cNvSpPr/>
          <p:nvPr/>
        </p:nvSpPr>
        <p:spPr>
          <a:xfrm>
            <a:off x="4860032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41" name="Straight Connector 1840"/>
          <p:cNvCxnSpPr/>
          <p:nvPr/>
        </p:nvCxnSpPr>
        <p:spPr>
          <a:xfrm>
            <a:off x="4932040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Straight Connector 1841"/>
          <p:cNvCxnSpPr/>
          <p:nvPr/>
        </p:nvCxnSpPr>
        <p:spPr>
          <a:xfrm>
            <a:off x="4860032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9" name="Rectangle 1848"/>
          <p:cNvSpPr/>
          <p:nvPr/>
        </p:nvSpPr>
        <p:spPr>
          <a:xfrm>
            <a:off x="5076056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0" name="Straight Connector 1849"/>
          <p:cNvCxnSpPr/>
          <p:nvPr/>
        </p:nvCxnSpPr>
        <p:spPr>
          <a:xfrm>
            <a:off x="5148064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Connector 1850"/>
          <p:cNvCxnSpPr/>
          <p:nvPr/>
        </p:nvCxnSpPr>
        <p:spPr>
          <a:xfrm>
            <a:off x="5076056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2" name="Rectangle 1851"/>
          <p:cNvSpPr/>
          <p:nvPr/>
        </p:nvSpPr>
        <p:spPr>
          <a:xfrm>
            <a:off x="5076056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3" name="Straight Connector 1852"/>
          <p:cNvCxnSpPr/>
          <p:nvPr/>
        </p:nvCxnSpPr>
        <p:spPr>
          <a:xfrm>
            <a:off x="5148064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Connector 1853"/>
          <p:cNvCxnSpPr/>
          <p:nvPr/>
        </p:nvCxnSpPr>
        <p:spPr>
          <a:xfrm>
            <a:off x="5076056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5" name="Rectangle 1854"/>
          <p:cNvSpPr/>
          <p:nvPr/>
        </p:nvSpPr>
        <p:spPr>
          <a:xfrm>
            <a:off x="5076056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6" name="Straight Connector 1855"/>
          <p:cNvCxnSpPr/>
          <p:nvPr/>
        </p:nvCxnSpPr>
        <p:spPr>
          <a:xfrm>
            <a:off x="5148064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7" name="Straight Connector 1856"/>
          <p:cNvCxnSpPr/>
          <p:nvPr/>
        </p:nvCxnSpPr>
        <p:spPr>
          <a:xfrm>
            <a:off x="5076056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8" name="Rectangle 1857"/>
          <p:cNvSpPr/>
          <p:nvPr/>
        </p:nvSpPr>
        <p:spPr>
          <a:xfrm>
            <a:off x="5076056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59" name="Straight Connector 1858"/>
          <p:cNvCxnSpPr/>
          <p:nvPr/>
        </p:nvCxnSpPr>
        <p:spPr>
          <a:xfrm>
            <a:off x="5148064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Straight Connector 1859"/>
          <p:cNvCxnSpPr/>
          <p:nvPr/>
        </p:nvCxnSpPr>
        <p:spPr>
          <a:xfrm>
            <a:off x="5076056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1" name="Rectangle 1860"/>
          <p:cNvSpPr/>
          <p:nvPr/>
        </p:nvSpPr>
        <p:spPr>
          <a:xfrm>
            <a:off x="5076056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62" name="Straight Connector 1861"/>
          <p:cNvCxnSpPr/>
          <p:nvPr/>
        </p:nvCxnSpPr>
        <p:spPr>
          <a:xfrm>
            <a:off x="5148064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" name="Straight Connector 1862"/>
          <p:cNvCxnSpPr/>
          <p:nvPr/>
        </p:nvCxnSpPr>
        <p:spPr>
          <a:xfrm>
            <a:off x="5076056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4" name="Rectangle 1863"/>
          <p:cNvSpPr/>
          <p:nvPr/>
        </p:nvSpPr>
        <p:spPr>
          <a:xfrm>
            <a:off x="5076056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65" name="Straight Connector 1864"/>
          <p:cNvCxnSpPr/>
          <p:nvPr/>
        </p:nvCxnSpPr>
        <p:spPr>
          <a:xfrm>
            <a:off x="5148064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>
            <a:off x="5076056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2" name="Rectangle 1881"/>
          <p:cNvSpPr/>
          <p:nvPr/>
        </p:nvSpPr>
        <p:spPr>
          <a:xfrm>
            <a:off x="4860032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85" name="Rectangle 1884"/>
          <p:cNvSpPr/>
          <p:nvPr/>
        </p:nvSpPr>
        <p:spPr>
          <a:xfrm>
            <a:off x="5076056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898" name="Rectangle 1897"/>
          <p:cNvSpPr/>
          <p:nvPr/>
        </p:nvSpPr>
        <p:spPr>
          <a:xfrm>
            <a:off x="5292080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99" name="Straight Connector 1898"/>
          <p:cNvCxnSpPr/>
          <p:nvPr/>
        </p:nvCxnSpPr>
        <p:spPr>
          <a:xfrm>
            <a:off x="5364088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" name="Straight Connector 1899"/>
          <p:cNvCxnSpPr/>
          <p:nvPr/>
        </p:nvCxnSpPr>
        <p:spPr>
          <a:xfrm>
            <a:off x="5292080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Rectangle 1900"/>
          <p:cNvSpPr/>
          <p:nvPr/>
        </p:nvSpPr>
        <p:spPr>
          <a:xfrm>
            <a:off x="5292080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2" name="Straight Connector 1901"/>
          <p:cNvCxnSpPr/>
          <p:nvPr/>
        </p:nvCxnSpPr>
        <p:spPr>
          <a:xfrm>
            <a:off x="5364088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3" name="Straight Connector 1902"/>
          <p:cNvCxnSpPr/>
          <p:nvPr/>
        </p:nvCxnSpPr>
        <p:spPr>
          <a:xfrm>
            <a:off x="5292080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4" name="Rectangle 1903"/>
          <p:cNvSpPr/>
          <p:nvPr/>
        </p:nvSpPr>
        <p:spPr>
          <a:xfrm>
            <a:off x="5292080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5" name="Straight Connector 1904"/>
          <p:cNvCxnSpPr/>
          <p:nvPr/>
        </p:nvCxnSpPr>
        <p:spPr>
          <a:xfrm>
            <a:off x="5364088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" name="Straight Connector 1905"/>
          <p:cNvCxnSpPr/>
          <p:nvPr/>
        </p:nvCxnSpPr>
        <p:spPr>
          <a:xfrm>
            <a:off x="5292080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7" name="Rectangle 1906"/>
          <p:cNvSpPr/>
          <p:nvPr/>
        </p:nvSpPr>
        <p:spPr>
          <a:xfrm>
            <a:off x="5292080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08" name="Straight Connector 1907"/>
          <p:cNvCxnSpPr/>
          <p:nvPr/>
        </p:nvCxnSpPr>
        <p:spPr>
          <a:xfrm>
            <a:off x="5364088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Straight Connector 1908"/>
          <p:cNvCxnSpPr/>
          <p:nvPr/>
        </p:nvCxnSpPr>
        <p:spPr>
          <a:xfrm>
            <a:off x="5292080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0" name="Rectangle 1909"/>
          <p:cNvSpPr/>
          <p:nvPr/>
        </p:nvSpPr>
        <p:spPr>
          <a:xfrm>
            <a:off x="5292080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11" name="Straight Connector 1910"/>
          <p:cNvCxnSpPr/>
          <p:nvPr/>
        </p:nvCxnSpPr>
        <p:spPr>
          <a:xfrm>
            <a:off x="5364088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" name="Straight Connector 1911"/>
          <p:cNvCxnSpPr/>
          <p:nvPr/>
        </p:nvCxnSpPr>
        <p:spPr>
          <a:xfrm>
            <a:off x="5292080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3" name="Rectangle 1912"/>
          <p:cNvSpPr/>
          <p:nvPr/>
        </p:nvSpPr>
        <p:spPr>
          <a:xfrm>
            <a:off x="5292080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14" name="Straight Connector 1913"/>
          <p:cNvCxnSpPr/>
          <p:nvPr/>
        </p:nvCxnSpPr>
        <p:spPr>
          <a:xfrm>
            <a:off x="5364088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5" name="Straight Connector 1914"/>
          <p:cNvCxnSpPr/>
          <p:nvPr/>
        </p:nvCxnSpPr>
        <p:spPr>
          <a:xfrm>
            <a:off x="5292080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2" name="Rectangle 1921"/>
          <p:cNvSpPr/>
          <p:nvPr/>
        </p:nvSpPr>
        <p:spPr>
          <a:xfrm>
            <a:off x="5508104" y="54868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23" name="Straight Connector 1922"/>
          <p:cNvCxnSpPr/>
          <p:nvPr/>
        </p:nvCxnSpPr>
        <p:spPr>
          <a:xfrm>
            <a:off x="5580112" y="54868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" name="Straight Connector 1923"/>
          <p:cNvCxnSpPr/>
          <p:nvPr/>
        </p:nvCxnSpPr>
        <p:spPr>
          <a:xfrm>
            <a:off x="5508104" y="62068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5" name="Rectangle 1924"/>
          <p:cNvSpPr/>
          <p:nvPr/>
        </p:nvSpPr>
        <p:spPr>
          <a:xfrm>
            <a:off x="5508104" y="764704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26" name="Straight Connector 1925"/>
          <p:cNvCxnSpPr/>
          <p:nvPr/>
        </p:nvCxnSpPr>
        <p:spPr>
          <a:xfrm>
            <a:off x="5580112" y="764704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7" name="Straight Connector 1926"/>
          <p:cNvCxnSpPr/>
          <p:nvPr/>
        </p:nvCxnSpPr>
        <p:spPr>
          <a:xfrm>
            <a:off x="5508104" y="836712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8" name="Rectangle 1927"/>
          <p:cNvSpPr/>
          <p:nvPr/>
        </p:nvSpPr>
        <p:spPr>
          <a:xfrm>
            <a:off x="5508104" y="10527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29" name="Straight Connector 1928"/>
          <p:cNvCxnSpPr/>
          <p:nvPr/>
        </p:nvCxnSpPr>
        <p:spPr>
          <a:xfrm>
            <a:off x="5580112" y="10527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0" name="Straight Connector 1929"/>
          <p:cNvCxnSpPr/>
          <p:nvPr/>
        </p:nvCxnSpPr>
        <p:spPr>
          <a:xfrm>
            <a:off x="5508104" y="11247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1" name="Rectangle 1930"/>
          <p:cNvSpPr/>
          <p:nvPr/>
        </p:nvSpPr>
        <p:spPr>
          <a:xfrm>
            <a:off x="5508104" y="126876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2" name="Straight Connector 1931"/>
          <p:cNvCxnSpPr/>
          <p:nvPr/>
        </p:nvCxnSpPr>
        <p:spPr>
          <a:xfrm>
            <a:off x="5580112" y="126876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3" name="Straight Connector 1932"/>
          <p:cNvCxnSpPr/>
          <p:nvPr/>
        </p:nvCxnSpPr>
        <p:spPr>
          <a:xfrm>
            <a:off x="5508104" y="134076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4" name="Rectangle 1933"/>
          <p:cNvSpPr/>
          <p:nvPr/>
        </p:nvSpPr>
        <p:spPr>
          <a:xfrm>
            <a:off x="5508104" y="177281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5" name="Straight Connector 1934"/>
          <p:cNvCxnSpPr/>
          <p:nvPr/>
        </p:nvCxnSpPr>
        <p:spPr>
          <a:xfrm>
            <a:off x="5580112" y="177281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6" name="Straight Connector 1935"/>
          <p:cNvCxnSpPr/>
          <p:nvPr/>
        </p:nvCxnSpPr>
        <p:spPr>
          <a:xfrm>
            <a:off x="5508104" y="184482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7" name="Rectangle 1936"/>
          <p:cNvSpPr/>
          <p:nvPr/>
        </p:nvSpPr>
        <p:spPr>
          <a:xfrm>
            <a:off x="5508104" y="1988840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38" name="Straight Connector 1937"/>
          <p:cNvCxnSpPr/>
          <p:nvPr/>
        </p:nvCxnSpPr>
        <p:spPr>
          <a:xfrm>
            <a:off x="5580112" y="198884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" name="Straight Connector 1938"/>
          <p:cNvCxnSpPr/>
          <p:nvPr/>
        </p:nvCxnSpPr>
        <p:spPr>
          <a:xfrm>
            <a:off x="5508104" y="2060848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" name="Rectangle 1945"/>
          <p:cNvSpPr/>
          <p:nvPr/>
        </p:nvSpPr>
        <p:spPr>
          <a:xfrm>
            <a:off x="5292080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947" name="Rectangle 1946"/>
          <p:cNvSpPr/>
          <p:nvPr/>
        </p:nvSpPr>
        <p:spPr>
          <a:xfrm>
            <a:off x="5508104" y="404664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1948" name="Rectangle 1947"/>
          <p:cNvSpPr/>
          <p:nvPr/>
        </p:nvSpPr>
        <p:spPr>
          <a:xfrm>
            <a:off x="97160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49" name="Straight Connector 1948"/>
          <p:cNvCxnSpPr/>
          <p:nvPr/>
        </p:nvCxnSpPr>
        <p:spPr>
          <a:xfrm>
            <a:off x="104360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Straight Connector 1949"/>
          <p:cNvCxnSpPr/>
          <p:nvPr/>
        </p:nvCxnSpPr>
        <p:spPr>
          <a:xfrm>
            <a:off x="97160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1" name="Rectangle 1950"/>
          <p:cNvSpPr/>
          <p:nvPr/>
        </p:nvSpPr>
        <p:spPr>
          <a:xfrm>
            <a:off x="97160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52" name="Straight Connector 1951"/>
          <p:cNvCxnSpPr/>
          <p:nvPr/>
        </p:nvCxnSpPr>
        <p:spPr>
          <a:xfrm>
            <a:off x="104360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3" name="Straight Connector 1952"/>
          <p:cNvCxnSpPr/>
          <p:nvPr/>
        </p:nvCxnSpPr>
        <p:spPr>
          <a:xfrm>
            <a:off x="97160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4" name="Rectangle 1953"/>
          <p:cNvSpPr/>
          <p:nvPr/>
        </p:nvSpPr>
        <p:spPr>
          <a:xfrm>
            <a:off x="971600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55" name="Straight Connector 1954"/>
          <p:cNvCxnSpPr/>
          <p:nvPr/>
        </p:nvCxnSpPr>
        <p:spPr>
          <a:xfrm>
            <a:off x="1043608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6" name="Straight Connector 1955"/>
          <p:cNvCxnSpPr/>
          <p:nvPr/>
        </p:nvCxnSpPr>
        <p:spPr>
          <a:xfrm>
            <a:off x="971600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7" name="Rectangle 1956"/>
          <p:cNvSpPr/>
          <p:nvPr/>
        </p:nvSpPr>
        <p:spPr>
          <a:xfrm>
            <a:off x="971600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58" name="Straight Connector 1957"/>
          <p:cNvCxnSpPr/>
          <p:nvPr/>
        </p:nvCxnSpPr>
        <p:spPr>
          <a:xfrm>
            <a:off x="1043608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9" name="Straight Connector 1958"/>
          <p:cNvCxnSpPr/>
          <p:nvPr/>
        </p:nvCxnSpPr>
        <p:spPr>
          <a:xfrm>
            <a:off x="971600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0" name="Rectangle 1959"/>
          <p:cNvSpPr/>
          <p:nvPr/>
        </p:nvSpPr>
        <p:spPr>
          <a:xfrm>
            <a:off x="97160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1" name="Straight Connector 1960"/>
          <p:cNvCxnSpPr/>
          <p:nvPr/>
        </p:nvCxnSpPr>
        <p:spPr>
          <a:xfrm>
            <a:off x="104360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2" name="Straight Connector 1961"/>
          <p:cNvCxnSpPr/>
          <p:nvPr/>
        </p:nvCxnSpPr>
        <p:spPr>
          <a:xfrm>
            <a:off x="97160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3" name="Rectangle 1962"/>
          <p:cNvSpPr/>
          <p:nvPr/>
        </p:nvSpPr>
        <p:spPr>
          <a:xfrm>
            <a:off x="97160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4" name="Straight Connector 1963"/>
          <p:cNvCxnSpPr/>
          <p:nvPr/>
        </p:nvCxnSpPr>
        <p:spPr>
          <a:xfrm>
            <a:off x="104360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" name="Straight Connector 1964"/>
          <p:cNvCxnSpPr/>
          <p:nvPr/>
        </p:nvCxnSpPr>
        <p:spPr>
          <a:xfrm>
            <a:off x="97160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6" name="Rectangle 1965"/>
          <p:cNvSpPr/>
          <p:nvPr/>
        </p:nvSpPr>
        <p:spPr>
          <a:xfrm>
            <a:off x="971600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67" name="Straight Connector 1966"/>
          <p:cNvCxnSpPr/>
          <p:nvPr/>
        </p:nvCxnSpPr>
        <p:spPr>
          <a:xfrm>
            <a:off x="1043608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8" name="Straight Connector 1967"/>
          <p:cNvCxnSpPr/>
          <p:nvPr/>
        </p:nvCxnSpPr>
        <p:spPr>
          <a:xfrm>
            <a:off x="971600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9" name="Rectangle 1968"/>
          <p:cNvSpPr/>
          <p:nvPr/>
        </p:nvSpPr>
        <p:spPr>
          <a:xfrm>
            <a:off x="971600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0" name="Straight Connector 1969"/>
          <p:cNvCxnSpPr/>
          <p:nvPr/>
        </p:nvCxnSpPr>
        <p:spPr>
          <a:xfrm>
            <a:off x="1043608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Connector 1970"/>
          <p:cNvCxnSpPr/>
          <p:nvPr/>
        </p:nvCxnSpPr>
        <p:spPr>
          <a:xfrm>
            <a:off x="971600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2" name="Rectangle 1971"/>
          <p:cNvSpPr/>
          <p:nvPr/>
        </p:nvSpPr>
        <p:spPr>
          <a:xfrm>
            <a:off x="118762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3" name="Straight Connector 1972"/>
          <p:cNvCxnSpPr/>
          <p:nvPr/>
        </p:nvCxnSpPr>
        <p:spPr>
          <a:xfrm>
            <a:off x="125963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4" name="Straight Connector 1973"/>
          <p:cNvCxnSpPr/>
          <p:nvPr/>
        </p:nvCxnSpPr>
        <p:spPr>
          <a:xfrm>
            <a:off x="118762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5" name="Rectangle 1974"/>
          <p:cNvSpPr/>
          <p:nvPr/>
        </p:nvSpPr>
        <p:spPr>
          <a:xfrm>
            <a:off x="118762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6" name="Straight Connector 1975"/>
          <p:cNvCxnSpPr/>
          <p:nvPr/>
        </p:nvCxnSpPr>
        <p:spPr>
          <a:xfrm>
            <a:off x="125963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7" name="Straight Connector 1976"/>
          <p:cNvCxnSpPr/>
          <p:nvPr/>
        </p:nvCxnSpPr>
        <p:spPr>
          <a:xfrm>
            <a:off x="118762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8" name="Rectangle 1977"/>
          <p:cNvSpPr/>
          <p:nvPr/>
        </p:nvSpPr>
        <p:spPr>
          <a:xfrm>
            <a:off x="1187624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79" name="Straight Connector 1978"/>
          <p:cNvCxnSpPr/>
          <p:nvPr/>
        </p:nvCxnSpPr>
        <p:spPr>
          <a:xfrm>
            <a:off x="1259632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0" name="Straight Connector 1979"/>
          <p:cNvCxnSpPr/>
          <p:nvPr/>
        </p:nvCxnSpPr>
        <p:spPr>
          <a:xfrm>
            <a:off x="1187624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1" name="Rectangle 1980"/>
          <p:cNvSpPr/>
          <p:nvPr/>
        </p:nvSpPr>
        <p:spPr>
          <a:xfrm>
            <a:off x="1187624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82" name="Straight Connector 1981"/>
          <p:cNvCxnSpPr/>
          <p:nvPr/>
        </p:nvCxnSpPr>
        <p:spPr>
          <a:xfrm>
            <a:off x="1259632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3" name="Straight Connector 1982"/>
          <p:cNvCxnSpPr/>
          <p:nvPr/>
        </p:nvCxnSpPr>
        <p:spPr>
          <a:xfrm>
            <a:off x="1187624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4" name="Rectangle 1983"/>
          <p:cNvSpPr/>
          <p:nvPr/>
        </p:nvSpPr>
        <p:spPr>
          <a:xfrm>
            <a:off x="118762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85" name="Straight Connector 1984"/>
          <p:cNvCxnSpPr/>
          <p:nvPr/>
        </p:nvCxnSpPr>
        <p:spPr>
          <a:xfrm>
            <a:off x="125963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6" name="Straight Connector 1985"/>
          <p:cNvCxnSpPr/>
          <p:nvPr/>
        </p:nvCxnSpPr>
        <p:spPr>
          <a:xfrm>
            <a:off x="118762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7" name="Rectangle 1986"/>
          <p:cNvSpPr/>
          <p:nvPr/>
        </p:nvSpPr>
        <p:spPr>
          <a:xfrm>
            <a:off x="118762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88" name="Straight Connector 1987"/>
          <p:cNvCxnSpPr/>
          <p:nvPr/>
        </p:nvCxnSpPr>
        <p:spPr>
          <a:xfrm>
            <a:off x="125963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Straight Connector 1988"/>
          <p:cNvCxnSpPr/>
          <p:nvPr/>
        </p:nvCxnSpPr>
        <p:spPr>
          <a:xfrm>
            <a:off x="118762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0" name="Rectangle 1989"/>
          <p:cNvSpPr/>
          <p:nvPr/>
        </p:nvSpPr>
        <p:spPr>
          <a:xfrm>
            <a:off x="1187624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91" name="Straight Connector 1990"/>
          <p:cNvCxnSpPr/>
          <p:nvPr/>
        </p:nvCxnSpPr>
        <p:spPr>
          <a:xfrm>
            <a:off x="1259632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2" name="Straight Connector 1991"/>
          <p:cNvCxnSpPr/>
          <p:nvPr/>
        </p:nvCxnSpPr>
        <p:spPr>
          <a:xfrm>
            <a:off x="1187624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3" name="Rectangle 1992"/>
          <p:cNvSpPr/>
          <p:nvPr/>
        </p:nvSpPr>
        <p:spPr>
          <a:xfrm>
            <a:off x="1187624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94" name="Straight Connector 1993"/>
          <p:cNvCxnSpPr/>
          <p:nvPr/>
        </p:nvCxnSpPr>
        <p:spPr>
          <a:xfrm>
            <a:off x="1259632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5" name="Straight Connector 1994"/>
          <p:cNvCxnSpPr/>
          <p:nvPr/>
        </p:nvCxnSpPr>
        <p:spPr>
          <a:xfrm>
            <a:off x="1187624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6" name="Rectangle 1995"/>
          <p:cNvSpPr/>
          <p:nvPr/>
        </p:nvSpPr>
        <p:spPr>
          <a:xfrm>
            <a:off x="140364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97" name="Straight Connector 1996"/>
          <p:cNvCxnSpPr/>
          <p:nvPr/>
        </p:nvCxnSpPr>
        <p:spPr>
          <a:xfrm>
            <a:off x="147565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8" name="Straight Connector 1997"/>
          <p:cNvCxnSpPr/>
          <p:nvPr/>
        </p:nvCxnSpPr>
        <p:spPr>
          <a:xfrm>
            <a:off x="140364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9" name="Rectangle 1998"/>
          <p:cNvSpPr/>
          <p:nvPr/>
        </p:nvSpPr>
        <p:spPr>
          <a:xfrm>
            <a:off x="140364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00" name="Straight Connector 1999"/>
          <p:cNvCxnSpPr/>
          <p:nvPr/>
        </p:nvCxnSpPr>
        <p:spPr>
          <a:xfrm>
            <a:off x="147565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1" name="Straight Connector 2000"/>
          <p:cNvCxnSpPr/>
          <p:nvPr/>
        </p:nvCxnSpPr>
        <p:spPr>
          <a:xfrm>
            <a:off x="140364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2" name="Rectangle 2001"/>
          <p:cNvSpPr/>
          <p:nvPr/>
        </p:nvSpPr>
        <p:spPr>
          <a:xfrm>
            <a:off x="1403648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03" name="Straight Connector 2002"/>
          <p:cNvCxnSpPr/>
          <p:nvPr/>
        </p:nvCxnSpPr>
        <p:spPr>
          <a:xfrm>
            <a:off x="1475656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4" name="Straight Connector 2003"/>
          <p:cNvCxnSpPr/>
          <p:nvPr/>
        </p:nvCxnSpPr>
        <p:spPr>
          <a:xfrm>
            <a:off x="1403648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5" name="Rectangle 2004"/>
          <p:cNvSpPr/>
          <p:nvPr/>
        </p:nvSpPr>
        <p:spPr>
          <a:xfrm>
            <a:off x="1403648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06" name="Straight Connector 2005"/>
          <p:cNvCxnSpPr/>
          <p:nvPr/>
        </p:nvCxnSpPr>
        <p:spPr>
          <a:xfrm>
            <a:off x="1475656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" name="Straight Connector 2006"/>
          <p:cNvCxnSpPr/>
          <p:nvPr/>
        </p:nvCxnSpPr>
        <p:spPr>
          <a:xfrm>
            <a:off x="1403648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8" name="Rectangle 2007"/>
          <p:cNvSpPr/>
          <p:nvPr/>
        </p:nvSpPr>
        <p:spPr>
          <a:xfrm>
            <a:off x="140364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09" name="Straight Connector 2008"/>
          <p:cNvCxnSpPr/>
          <p:nvPr/>
        </p:nvCxnSpPr>
        <p:spPr>
          <a:xfrm>
            <a:off x="147565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0" name="Straight Connector 2009"/>
          <p:cNvCxnSpPr/>
          <p:nvPr/>
        </p:nvCxnSpPr>
        <p:spPr>
          <a:xfrm>
            <a:off x="140364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1" name="Rectangle 2010"/>
          <p:cNvSpPr/>
          <p:nvPr/>
        </p:nvSpPr>
        <p:spPr>
          <a:xfrm>
            <a:off x="140364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12" name="Straight Connector 2011"/>
          <p:cNvCxnSpPr/>
          <p:nvPr/>
        </p:nvCxnSpPr>
        <p:spPr>
          <a:xfrm>
            <a:off x="147565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3" name="Straight Connector 2012"/>
          <p:cNvCxnSpPr/>
          <p:nvPr/>
        </p:nvCxnSpPr>
        <p:spPr>
          <a:xfrm>
            <a:off x="140364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4" name="Rectangle 2013"/>
          <p:cNvSpPr/>
          <p:nvPr/>
        </p:nvSpPr>
        <p:spPr>
          <a:xfrm>
            <a:off x="1403648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15" name="Straight Connector 2014"/>
          <p:cNvCxnSpPr/>
          <p:nvPr/>
        </p:nvCxnSpPr>
        <p:spPr>
          <a:xfrm>
            <a:off x="1475656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6" name="Straight Connector 2015"/>
          <p:cNvCxnSpPr/>
          <p:nvPr/>
        </p:nvCxnSpPr>
        <p:spPr>
          <a:xfrm>
            <a:off x="1403648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7" name="Rectangle 2016"/>
          <p:cNvSpPr/>
          <p:nvPr/>
        </p:nvSpPr>
        <p:spPr>
          <a:xfrm>
            <a:off x="1403648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18" name="Straight Connector 2017"/>
          <p:cNvCxnSpPr/>
          <p:nvPr/>
        </p:nvCxnSpPr>
        <p:spPr>
          <a:xfrm>
            <a:off x="1475656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9" name="Straight Connector 2018"/>
          <p:cNvCxnSpPr/>
          <p:nvPr/>
        </p:nvCxnSpPr>
        <p:spPr>
          <a:xfrm>
            <a:off x="1403648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0" name="Rectangle 2019"/>
          <p:cNvSpPr/>
          <p:nvPr/>
        </p:nvSpPr>
        <p:spPr>
          <a:xfrm>
            <a:off x="161967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1" name="Straight Connector 2020"/>
          <p:cNvCxnSpPr/>
          <p:nvPr/>
        </p:nvCxnSpPr>
        <p:spPr>
          <a:xfrm>
            <a:off x="169168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2" name="Straight Connector 2021"/>
          <p:cNvCxnSpPr/>
          <p:nvPr/>
        </p:nvCxnSpPr>
        <p:spPr>
          <a:xfrm>
            <a:off x="161967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Rectangle 2022"/>
          <p:cNvSpPr/>
          <p:nvPr/>
        </p:nvSpPr>
        <p:spPr>
          <a:xfrm>
            <a:off x="161967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4" name="Straight Connector 2023"/>
          <p:cNvCxnSpPr/>
          <p:nvPr/>
        </p:nvCxnSpPr>
        <p:spPr>
          <a:xfrm>
            <a:off x="169168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5" name="Straight Connector 2024"/>
          <p:cNvCxnSpPr/>
          <p:nvPr/>
        </p:nvCxnSpPr>
        <p:spPr>
          <a:xfrm>
            <a:off x="161967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6" name="Rectangle 2025"/>
          <p:cNvSpPr/>
          <p:nvPr/>
        </p:nvSpPr>
        <p:spPr>
          <a:xfrm>
            <a:off x="1619672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27" name="Straight Connector 2026"/>
          <p:cNvCxnSpPr/>
          <p:nvPr/>
        </p:nvCxnSpPr>
        <p:spPr>
          <a:xfrm>
            <a:off x="1691680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8" name="Straight Connector 2027"/>
          <p:cNvCxnSpPr/>
          <p:nvPr/>
        </p:nvCxnSpPr>
        <p:spPr>
          <a:xfrm>
            <a:off x="1619672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9" name="Rectangle 2028"/>
          <p:cNvSpPr/>
          <p:nvPr/>
        </p:nvSpPr>
        <p:spPr>
          <a:xfrm>
            <a:off x="1619672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30" name="Straight Connector 2029"/>
          <p:cNvCxnSpPr/>
          <p:nvPr/>
        </p:nvCxnSpPr>
        <p:spPr>
          <a:xfrm>
            <a:off x="1691680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1" name="Straight Connector 2030"/>
          <p:cNvCxnSpPr/>
          <p:nvPr/>
        </p:nvCxnSpPr>
        <p:spPr>
          <a:xfrm>
            <a:off x="1619672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2" name="Rectangle 2031"/>
          <p:cNvSpPr/>
          <p:nvPr/>
        </p:nvSpPr>
        <p:spPr>
          <a:xfrm>
            <a:off x="161967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33" name="Straight Connector 2032"/>
          <p:cNvCxnSpPr/>
          <p:nvPr/>
        </p:nvCxnSpPr>
        <p:spPr>
          <a:xfrm>
            <a:off x="169168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4" name="Straight Connector 2033"/>
          <p:cNvCxnSpPr/>
          <p:nvPr/>
        </p:nvCxnSpPr>
        <p:spPr>
          <a:xfrm>
            <a:off x="161967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5" name="Rectangle 2034"/>
          <p:cNvSpPr/>
          <p:nvPr/>
        </p:nvSpPr>
        <p:spPr>
          <a:xfrm>
            <a:off x="161967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36" name="Straight Connector 2035"/>
          <p:cNvCxnSpPr/>
          <p:nvPr/>
        </p:nvCxnSpPr>
        <p:spPr>
          <a:xfrm>
            <a:off x="169168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7" name="Straight Connector 2036"/>
          <p:cNvCxnSpPr/>
          <p:nvPr/>
        </p:nvCxnSpPr>
        <p:spPr>
          <a:xfrm>
            <a:off x="161967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8" name="Rectangle 2037"/>
          <p:cNvSpPr/>
          <p:nvPr/>
        </p:nvSpPr>
        <p:spPr>
          <a:xfrm>
            <a:off x="1619672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39" name="Straight Connector 2038"/>
          <p:cNvCxnSpPr/>
          <p:nvPr/>
        </p:nvCxnSpPr>
        <p:spPr>
          <a:xfrm>
            <a:off x="1691680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0" name="Straight Connector 2039"/>
          <p:cNvCxnSpPr/>
          <p:nvPr/>
        </p:nvCxnSpPr>
        <p:spPr>
          <a:xfrm>
            <a:off x="1619672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1" name="Rectangle 2040"/>
          <p:cNvSpPr/>
          <p:nvPr/>
        </p:nvSpPr>
        <p:spPr>
          <a:xfrm>
            <a:off x="1619672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42" name="Straight Connector 2041"/>
          <p:cNvCxnSpPr/>
          <p:nvPr/>
        </p:nvCxnSpPr>
        <p:spPr>
          <a:xfrm>
            <a:off x="1691680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3" name="Straight Connector 2042"/>
          <p:cNvCxnSpPr/>
          <p:nvPr/>
        </p:nvCxnSpPr>
        <p:spPr>
          <a:xfrm>
            <a:off x="1619672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4" name="Rectangle 2043"/>
          <p:cNvSpPr/>
          <p:nvPr/>
        </p:nvSpPr>
        <p:spPr>
          <a:xfrm>
            <a:off x="183569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45" name="Straight Connector 2044"/>
          <p:cNvCxnSpPr/>
          <p:nvPr/>
        </p:nvCxnSpPr>
        <p:spPr>
          <a:xfrm>
            <a:off x="190770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6" name="Straight Connector 2045"/>
          <p:cNvCxnSpPr/>
          <p:nvPr/>
        </p:nvCxnSpPr>
        <p:spPr>
          <a:xfrm>
            <a:off x="183569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7" name="Rectangle 2046"/>
          <p:cNvSpPr/>
          <p:nvPr/>
        </p:nvSpPr>
        <p:spPr>
          <a:xfrm>
            <a:off x="183569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48" name="Straight Connector 2047"/>
          <p:cNvCxnSpPr/>
          <p:nvPr/>
        </p:nvCxnSpPr>
        <p:spPr>
          <a:xfrm>
            <a:off x="190770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183569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049"/>
          <p:cNvSpPr/>
          <p:nvPr/>
        </p:nvSpPr>
        <p:spPr>
          <a:xfrm>
            <a:off x="1835696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51" name="Straight Connector 2050"/>
          <p:cNvCxnSpPr/>
          <p:nvPr/>
        </p:nvCxnSpPr>
        <p:spPr>
          <a:xfrm>
            <a:off x="1907704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>
            <a:off x="1835696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2052"/>
          <p:cNvSpPr/>
          <p:nvPr/>
        </p:nvSpPr>
        <p:spPr>
          <a:xfrm>
            <a:off x="1835696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54" name="Straight Connector 2053"/>
          <p:cNvCxnSpPr/>
          <p:nvPr/>
        </p:nvCxnSpPr>
        <p:spPr>
          <a:xfrm>
            <a:off x="1907704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/>
          <p:nvPr/>
        </p:nvCxnSpPr>
        <p:spPr>
          <a:xfrm>
            <a:off x="1835696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Rectangle 2055"/>
          <p:cNvSpPr/>
          <p:nvPr/>
        </p:nvSpPr>
        <p:spPr>
          <a:xfrm>
            <a:off x="183569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57" name="Straight Connector 2056"/>
          <p:cNvCxnSpPr/>
          <p:nvPr/>
        </p:nvCxnSpPr>
        <p:spPr>
          <a:xfrm>
            <a:off x="190770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/>
          <p:nvPr/>
        </p:nvCxnSpPr>
        <p:spPr>
          <a:xfrm>
            <a:off x="183569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ectangle 2058"/>
          <p:cNvSpPr/>
          <p:nvPr/>
        </p:nvSpPr>
        <p:spPr>
          <a:xfrm>
            <a:off x="183569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60" name="Straight Connector 2059"/>
          <p:cNvCxnSpPr/>
          <p:nvPr/>
        </p:nvCxnSpPr>
        <p:spPr>
          <a:xfrm>
            <a:off x="190770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/>
          <p:nvPr/>
        </p:nvCxnSpPr>
        <p:spPr>
          <a:xfrm>
            <a:off x="183569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Rectangle 2061"/>
          <p:cNvSpPr/>
          <p:nvPr/>
        </p:nvSpPr>
        <p:spPr>
          <a:xfrm>
            <a:off x="1835696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63" name="Straight Connector 2062"/>
          <p:cNvCxnSpPr/>
          <p:nvPr/>
        </p:nvCxnSpPr>
        <p:spPr>
          <a:xfrm>
            <a:off x="1907704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>
            <a:off x="1835696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/>
          <p:cNvSpPr/>
          <p:nvPr/>
        </p:nvSpPr>
        <p:spPr>
          <a:xfrm>
            <a:off x="1835696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66" name="Straight Connector 2065"/>
          <p:cNvCxnSpPr/>
          <p:nvPr/>
        </p:nvCxnSpPr>
        <p:spPr>
          <a:xfrm>
            <a:off x="1907704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Connector 2066"/>
          <p:cNvCxnSpPr/>
          <p:nvPr/>
        </p:nvCxnSpPr>
        <p:spPr>
          <a:xfrm>
            <a:off x="1835696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Rectangle 2067"/>
          <p:cNvSpPr/>
          <p:nvPr/>
        </p:nvSpPr>
        <p:spPr>
          <a:xfrm>
            <a:off x="212372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69" name="Straight Connector 2068"/>
          <p:cNvCxnSpPr/>
          <p:nvPr/>
        </p:nvCxnSpPr>
        <p:spPr>
          <a:xfrm>
            <a:off x="219573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Connector 2069"/>
          <p:cNvCxnSpPr/>
          <p:nvPr/>
        </p:nvCxnSpPr>
        <p:spPr>
          <a:xfrm>
            <a:off x="212372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/>
          <p:cNvSpPr/>
          <p:nvPr/>
        </p:nvSpPr>
        <p:spPr>
          <a:xfrm>
            <a:off x="212372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72" name="Straight Connector 2071"/>
          <p:cNvCxnSpPr/>
          <p:nvPr/>
        </p:nvCxnSpPr>
        <p:spPr>
          <a:xfrm>
            <a:off x="219573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/>
          <p:cNvCxnSpPr/>
          <p:nvPr/>
        </p:nvCxnSpPr>
        <p:spPr>
          <a:xfrm>
            <a:off x="212372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4" name="Rectangle 2073"/>
          <p:cNvSpPr/>
          <p:nvPr/>
        </p:nvSpPr>
        <p:spPr>
          <a:xfrm>
            <a:off x="2123728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75" name="Straight Connector 2074"/>
          <p:cNvCxnSpPr/>
          <p:nvPr/>
        </p:nvCxnSpPr>
        <p:spPr>
          <a:xfrm>
            <a:off x="2195736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Straight Connector 2075"/>
          <p:cNvCxnSpPr/>
          <p:nvPr/>
        </p:nvCxnSpPr>
        <p:spPr>
          <a:xfrm>
            <a:off x="2123728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ctangle 2076"/>
          <p:cNvSpPr/>
          <p:nvPr/>
        </p:nvSpPr>
        <p:spPr>
          <a:xfrm>
            <a:off x="2123728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78" name="Straight Connector 2077"/>
          <p:cNvCxnSpPr/>
          <p:nvPr/>
        </p:nvCxnSpPr>
        <p:spPr>
          <a:xfrm>
            <a:off x="2195736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Connector 2078"/>
          <p:cNvCxnSpPr/>
          <p:nvPr/>
        </p:nvCxnSpPr>
        <p:spPr>
          <a:xfrm>
            <a:off x="2123728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Rectangle 2079"/>
          <p:cNvSpPr/>
          <p:nvPr/>
        </p:nvSpPr>
        <p:spPr>
          <a:xfrm>
            <a:off x="212372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81" name="Straight Connector 2080"/>
          <p:cNvCxnSpPr/>
          <p:nvPr/>
        </p:nvCxnSpPr>
        <p:spPr>
          <a:xfrm>
            <a:off x="219573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Straight Connector 2081"/>
          <p:cNvCxnSpPr/>
          <p:nvPr/>
        </p:nvCxnSpPr>
        <p:spPr>
          <a:xfrm>
            <a:off x="212372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Rectangle 2082"/>
          <p:cNvSpPr/>
          <p:nvPr/>
        </p:nvSpPr>
        <p:spPr>
          <a:xfrm>
            <a:off x="212372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84" name="Straight Connector 2083"/>
          <p:cNvCxnSpPr/>
          <p:nvPr/>
        </p:nvCxnSpPr>
        <p:spPr>
          <a:xfrm>
            <a:off x="219573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Straight Connector 2084"/>
          <p:cNvCxnSpPr/>
          <p:nvPr/>
        </p:nvCxnSpPr>
        <p:spPr>
          <a:xfrm>
            <a:off x="212372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6" name="Rectangle 2085"/>
          <p:cNvSpPr/>
          <p:nvPr/>
        </p:nvSpPr>
        <p:spPr>
          <a:xfrm>
            <a:off x="2123728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87" name="Straight Connector 2086"/>
          <p:cNvCxnSpPr/>
          <p:nvPr/>
        </p:nvCxnSpPr>
        <p:spPr>
          <a:xfrm>
            <a:off x="2195736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Straight Connector 2087"/>
          <p:cNvCxnSpPr/>
          <p:nvPr/>
        </p:nvCxnSpPr>
        <p:spPr>
          <a:xfrm>
            <a:off x="2123728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Rectangle 2088"/>
          <p:cNvSpPr/>
          <p:nvPr/>
        </p:nvSpPr>
        <p:spPr>
          <a:xfrm>
            <a:off x="2123728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90" name="Straight Connector 2089"/>
          <p:cNvCxnSpPr/>
          <p:nvPr/>
        </p:nvCxnSpPr>
        <p:spPr>
          <a:xfrm>
            <a:off x="2195736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/>
          <p:cNvCxnSpPr/>
          <p:nvPr/>
        </p:nvCxnSpPr>
        <p:spPr>
          <a:xfrm>
            <a:off x="2123728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2" name="Rectangle 2091"/>
          <p:cNvSpPr/>
          <p:nvPr/>
        </p:nvSpPr>
        <p:spPr>
          <a:xfrm>
            <a:off x="233975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93" name="Straight Connector 2092"/>
          <p:cNvCxnSpPr/>
          <p:nvPr/>
        </p:nvCxnSpPr>
        <p:spPr>
          <a:xfrm>
            <a:off x="241176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/>
          <p:cNvCxnSpPr/>
          <p:nvPr/>
        </p:nvCxnSpPr>
        <p:spPr>
          <a:xfrm>
            <a:off x="233975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Rectangle 2094"/>
          <p:cNvSpPr/>
          <p:nvPr/>
        </p:nvSpPr>
        <p:spPr>
          <a:xfrm>
            <a:off x="233975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96" name="Straight Connector 2095"/>
          <p:cNvCxnSpPr/>
          <p:nvPr/>
        </p:nvCxnSpPr>
        <p:spPr>
          <a:xfrm>
            <a:off x="241176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Connector 2096"/>
          <p:cNvCxnSpPr/>
          <p:nvPr/>
        </p:nvCxnSpPr>
        <p:spPr>
          <a:xfrm>
            <a:off x="233975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Rectangle 2097"/>
          <p:cNvSpPr/>
          <p:nvPr/>
        </p:nvSpPr>
        <p:spPr>
          <a:xfrm>
            <a:off x="2339752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99" name="Straight Connector 2098"/>
          <p:cNvCxnSpPr/>
          <p:nvPr/>
        </p:nvCxnSpPr>
        <p:spPr>
          <a:xfrm>
            <a:off x="2411760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99"/>
          <p:cNvCxnSpPr/>
          <p:nvPr/>
        </p:nvCxnSpPr>
        <p:spPr>
          <a:xfrm>
            <a:off x="2339752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1" name="Rectangle 2100"/>
          <p:cNvSpPr/>
          <p:nvPr/>
        </p:nvSpPr>
        <p:spPr>
          <a:xfrm>
            <a:off x="2339752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02" name="Straight Connector 2101"/>
          <p:cNvCxnSpPr/>
          <p:nvPr/>
        </p:nvCxnSpPr>
        <p:spPr>
          <a:xfrm>
            <a:off x="2411760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Straight Connector 2102"/>
          <p:cNvCxnSpPr/>
          <p:nvPr/>
        </p:nvCxnSpPr>
        <p:spPr>
          <a:xfrm>
            <a:off x="2339752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4" name="Rectangle 2103"/>
          <p:cNvSpPr/>
          <p:nvPr/>
        </p:nvSpPr>
        <p:spPr>
          <a:xfrm>
            <a:off x="233975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05" name="Straight Connector 2104"/>
          <p:cNvCxnSpPr/>
          <p:nvPr/>
        </p:nvCxnSpPr>
        <p:spPr>
          <a:xfrm>
            <a:off x="241176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Straight Connector 2105"/>
          <p:cNvCxnSpPr/>
          <p:nvPr/>
        </p:nvCxnSpPr>
        <p:spPr>
          <a:xfrm>
            <a:off x="233975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7" name="Rectangle 2106"/>
          <p:cNvSpPr/>
          <p:nvPr/>
        </p:nvSpPr>
        <p:spPr>
          <a:xfrm>
            <a:off x="233975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08" name="Straight Connector 2107"/>
          <p:cNvCxnSpPr/>
          <p:nvPr/>
        </p:nvCxnSpPr>
        <p:spPr>
          <a:xfrm>
            <a:off x="241176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/>
          <p:cNvCxnSpPr/>
          <p:nvPr/>
        </p:nvCxnSpPr>
        <p:spPr>
          <a:xfrm>
            <a:off x="233975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0" name="Rectangle 2109"/>
          <p:cNvSpPr/>
          <p:nvPr/>
        </p:nvSpPr>
        <p:spPr>
          <a:xfrm>
            <a:off x="2339752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11" name="Straight Connector 2110"/>
          <p:cNvCxnSpPr/>
          <p:nvPr/>
        </p:nvCxnSpPr>
        <p:spPr>
          <a:xfrm>
            <a:off x="2411760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/>
          <p:cNvCxnSpPr/>
          <p:nvPr/>
        </p:nvCxnSpPr>
        <p:spPr>
          <a:xfrm>
            <a:off x="2339752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3" name="Rectangle 2112"/>
          <p:cNvSpPr/>
          <p:nvPr/>
        </p:nvSpPr>
        <p:spPr>
          <a:xfrm>
            <a:off x="2339752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14" name="Straight Connector 2113"/>
          <p:cNvCxnSpPr/>
          <p:nvPr/>
        </p:nvCxnSpPr>
        <p:spPr>
          <a:xfrm>
            <a:off x="2411760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/>
          <p:cNvCxnSpPr/>
          <p:nvPr/>
        </p:nvCxnSpPr>
        <p:spPr>
          <a:xfrm>
            <a:off x="2339752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6" name="Rectangle 2115"/>
          <p:cNvSpPr/>
          <p:nvPr/>
        </p:nvSpPr>
        <p:spPr>
          <a:xfrm>
            <a:off x="255577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17" name="Straight Connector 2116"/>
          <p:cNvCxnSpPr/>
          <p:nvPr/>
        </p:nvCxnSpPr>
        <p:spPr>
          <a:xfrm>
            <a:off x="262778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/>
          <p:cNvCxnSpPr/>
          <p:nvPr/>
        </p:nvCxnSpPr>
        <p:spPr>
          <a:xfrm>
            <a:off x="255577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" name="Rectangle 2118"/>
          <p:cNvSpPr/>
          <p:nvPr/>
        </p:nvSpPr>
        <p:spPr>
          <a:xfrm>
            <a:off x="255577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20" name="Straight Connector 2119"/>
          <p:cNvCxnSpPr/>
          <p:nvPr/>
        </p:nvCxnSpPr>
        <p:spPr>
          <a:xfrm>
            <a:off x="262778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/>
          <p:cNvCxnSpPr/>
          <p:nvPr/>
        </p:nvCxnSpPr>
        <p:spPr>
          <a:xfrm>
            <a:off x="255577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2" name="Rectangle 2121"/>
          <p:cNvSpPr/>
          <p:nvPr/>
        </p:nvSpPr>
        <p:spPr>
          <a:xfrm>
            <a:off x="2555776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23" name="Straight Connector 2122"/>
          <p:cNvCxnSpPr/>
          <p:nvPr/>
        </p:nvCxnSpPr>
        <p:spPr>
          <a:xfrm>
            <a:off x="2627784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/>
          <p:cNvCxnSpPr/>
          <p:nvPr/>
        </p:nvCxnSpPr>
        <p:spPr>
          <a:xfrm>
            <a:off x="2555776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5" name="Rectangle 2124"/>
          <p:cNvSpPr/>
          <p:nvPr/>
        </p:nvSpPr>
        <p:spPr>
          <a:xfrm>
            <a:off x="2555776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26" name="Straight Connector 2125"/>
          <p:cNvCxnSpPr/>
          <p:nvPr/>
        </p:nvCxnSpPr>
        <p:spPr>
          <a:xfrm>
            <a:off x="2627784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/>
          <p:cNvCxnSpPr/>
          <p:nvPr/>
        </p:nvCxnSpPr>
        <p:spPr>
          <a:xfrm>
            <a:off x="2555776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8" name="Rectangle 2127"/>
          <p:cNvSpPr/>
          <p:nvPr/>
        </p:nvSpPr>
        <p:spPr>
          <a:xfrm>
            <a:off x="255577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29" name="Straight Connector 2128"/>
          <p:cNvCxnSpPr/>
          <p:nvPr/>
        </p:nvCxnSpPr>
        <p:spPr>
          <a:xfrm>
            <a:off x="262778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/>
          <p:cNvCxnSpPr/>
          <p:nvPr/>
        </p:nvCxnSpPr>
        <p:spPr>
          <a:xfrm>
            <a:off x="255577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1" name="Rectangle 2130"/>
          <p:cNvSpPr/>
          <p:nvPr/>
        </p:nvSpPr>
        <p:spPr>
          <a:xfrm>
            <a:off x="255577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32" name="Straight Connector 2131"/>
          <p:cNvCxnSpPr/>
          <p:nvPr/>
        </p:nvCxnSpPr>
        <p:spPr>
          <a:xfrm>
            <a:off x="262778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/>
          <p:cNvCxnSpPr/>
          <p:nvPr/>
        </p:nvCxnSpPr>
        <p:spPr>
          <a:xfrm>
            <a:off x="255577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4" name="Rectangle 2133"/>
          <p:cNvSpPr/>
          <p:nvPr/>
        </p:nvSpPr>
        <p:spPr>
          <a:xfrm>
            <a:off x="2555776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35" name="Straight Connector 2134"/>
          <p:cNvCxnSpPr/>
          <p:nvPr/>
        </p:nvCxnSpPr>
        <p:spPr>
          <a:xfrm>
            <a:off x="2627784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/>
          <p:cNvCxnSpPr/>
          <p:nvPr/>
        </p:nvCxnSpPr>
        <p:spPr>
          <a:xfrm>
            <a:off x="2555776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7" name="Rectangle 2136"/>
          <p:cNvSpPr/>
          <p:nvPr/>
        </p:nvSpPr>
        <p:spPr>
          <a:xfrm>
            <a:off x="2555776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38" name="Straight Connector 2137"/>
          <p:cNvCxnSpPr/>
          <p:nvPr/>
        </p:nvCxnSpPr>
        <p:spPr>
          <a:xfrm>
            <a:off x="2627784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/>
          <p:cNvCxnSpPr/>
          <p:nvPr/>
        </p:nvCxnSpPr>
        <p:spPr>
          <a:xfrm>
            <a:off x="2555776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0" name="Rectangle 2139"/>
          <p:cNvSpPr/>
          <p:nvPr/>
        </p:nvSpPr>
        <p:spPr>
          <a:xfrm>
            <a:off x="827584" y="263691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1" name="Rectangle 2140"/>
          <p:cNvSpPr/>
          <p:nvPr/>
        </p:nvSpPr>
        <p:spPr>
          <a:xfrm>
            <a:off x="827584" y="443711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2" name="Rectangle 2141"/>
          <p:cNvSpPr/>
          <p:nvPr/>
        </p:nvSpPr>
        <p:spPr>
          <a:xfrm>
            <a:off x="827584" y="285293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3" name="Rectangle 2142"/>
          <p:cNvSpPr/>
          <p:nvPr/>
        </p:nvSpPr>
        <p:spPr>
          <a:xfrm>
            <a:off x="827584" y="314096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4" name="Rectangle 2143"/>
          <p:cNvSpPr/>
          <p:nvPr/>
        </p:nvSpPr>
        <p:spPr>
          <a:xfrm>
            <a:off x="827584" y="335699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5" name="Rectangle 2144"/>
          <p:cNvSpPr/>
          <p:nvPr/>
        </p:nvSpPr>
        <p:spPr>
          <a:xfrm>
            <a:off x="827584" y="371703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6" name="Rectangle 2145"/>
          <p:cNvSpPr/>
          <p:nvPr/>
        </p:nvSpPr>
        <p:spPr>
          <a:xfrm>
            <a:off x="827584" y="393305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7" name="Rectangle 2146"/>
          <p:cNvSpPr/>
          <p:nvPr/>
        </p:nvSpPr>
        <p:spPr>
          <a:xfrm>
            <a:off x="827584" y="422108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8" name="Rectangle 2147"/>
          <p:cNvSpPr/>
          <p:nvPr/>
        </p:nvSpPr>
        <p:spPr>
          <a:xfrm>
            <a:off x="97160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49" name="Rectangle 2148"/>
          <p:cNvSpPr/>
          <p:nvPr/>
        </p:nvSpPr>
        <p:spPr>
          <a:xfrm>
            <a:off x="118762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0" name="Rectangle 2149"/>
          <p:cNvSpPr/>
          <p:nvPr/>
        </p:nvSpPr>
        <p:spPr>
          <a:xfrm>
            <a:off x="140364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1" name="Rectangle 2150"/>
          <p:cNvSpPr/>
          <p:nvPr/>
        </p:nvSpPr>
        <p:spPr>
          <a:xfrm>
            <a:off x="161967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2" name="Rectangle 2151"/>
          <p:cNvSpPr/>
          <p:nvPr/>
        </p:nvSpPr>
        <p:spPr>
          <a:xfrm>
            <a:off x="183569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3" name="Rectangle 2152"/>
          <p:cNvSpPr/>
          <p:nvPr/>
        </p:nvSpPr>
        <p:spPr>
          <a:xfrm>
            <a:off x="212372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4" name="Rectangle 2153"/>
          <p:cNvSpPr/>
          <p:nvPr/>
        </p:nvSpPr>
        <p:spPr>
          <a:xfrm>
            <a:off x="233975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5" name="Rectangle 2154"/>
          <p:cNvSpPr/>
          <p:nvPr/>
        </p:nvSpPr>
        <p:spPr>
          <a:xfrm>
            <a:off x="255577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156" name="Rectangle 2155"/>
          <p:cNvSpPr/>
          <p:nvPr/>
        </p:nvSpPr>
        <p:spPr>
          <a:xfrm>
            <a:off x="277180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57" name="Straight Connector 2156"/>
          <p:cNvCxnSpPr/>
          <p:nvPr/>
        </p:nvCxnSpPr>
        <p:spPr>
          <a:xfrm>
            <a:off x="284380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8" name="Straight Connector 2157"/>
          <p:cNvCxnSpPr/>
          <p:nvPr/>
        </p:nvCxnSpPr>
        <p:spPr>
          <a:xfrm>
            <a:off x="277180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9" name="Rectangle 2158"/>
          <p:cNvSpPr/>
          <p:nvPr/>
        </p:nvSpPr>
        <p:spPr>
          <a:xfrm>
            <a:off x="277180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0" name="Straight Connector 2159"/>
          <p:cNvCxnSpPr/>
          <p:nvPr/>
        </p:nvCxnSpPr>
        <p:spPr>
          <a:xfrm>
            <a:off x="284380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Straight Connector 2160"/>
          <p:cNvCxnSpPr/>
          <p:nvPr/>
        </p:nvCxnSpPr>
        <p:spPr>
          <a:xfrm>
            <a:off x="277180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2" name="Rectangle 2161"/>
          <p:cNvSpPr/>
          <p:nvPr/>
        </p:nvSpPr>
        <p:spPr>
          <a:xfrm>
            <a:off x="2771800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3" name="Straight Connector 2162"/>
          <p:cNvCxnSpPr/>
          <p:nvPr/>
        </p:nvCxnSpPr>
        <p:spPr>
          <a:xfrm>
            <a:off x="2843808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Straight Connector 2163"/>
          <p:cNvCxnSpPr/>
          <p:nvPr/>
        </p:nvCxnSpPr>
        <p:spPr>
          <a:xfrm>
            <a:off x="2771800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5" name="Rectangle 2164"/>
          <p:cNvSpPr/>
          <p:nvPr/>
        </p:nvSpPr>
        <p:spPr>
          <a:xfrm>
            <a:off x="2771800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6" name="Straight Connector 2165"/>
          <p:cNvCxnSpPr/>
          <p:nvPr/>
        </p:nvCxnSpPr>
        <p:spPr>
          <a:xfrm>
            <a:off x="2843808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7" name="Straight Connector 2166"/>
          <p:cNvCxnSpPr/>
          <p:nvPr/>
        </p:nvCxnSpPr>
        <p:spPr>
          <a:xfrm>
            <a:off x="2771800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8" name="Rectangle 2167"/>
          <p:cNvSpPr/>
          <p:nvPr/>
        </p:nvSpPr>
        <p:spPr>
          <a:xfrm>
            <a:off x="277180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69" name="Straight Connector 2168"/>
          <p:cNvCxnSpPr/>
          <p:nvPr/>
        </p:nvCxnSpPr>
        <p:spPr>
          <a:xfrm>
            <a:off x="284380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0" name="Straight Connector 2169"/>
          <p:cNvCxnSpPr/>
          <p:nvPr/>
        </p:nvCxnSpPr>
        <p:spPr>
          <a:xfrm>
            <a:off x="277180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1" name="Rectangle 2170"/>
          <p:cNvSpPr/>
          <p:nvPr/>
        </p:nvSpPr>
        <p:spPr>
          <a:xfrm>
            <a:off x="277180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72" name="Straight Connector 2171"/>
          <p:cNvCxnSpPr/>
          <p:nvPr/>
        </p:nvCxnSpPr>
        <p:spPr>
          <a:xfrm>
            <a:off x="284380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Straight Connector 2172"/>
          <p:cNvCxnSpPr/>
          <p:nvPr/>
        </p:nvCxnSpPr>
        <p:spPr>
          <a:xfrm>
            <a:off x="277180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4" name="Rectangle 2173"/>
          <p:cNvSpPr/>
          <p:nvPr/>
        </p:nvSpPr>
        <p:spPr>
          <a:xfrm>
            <a:off x="2771800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75" name="Straight Connector 2174"/>
          <p:cNvCxnSpPr/>
          <p:nvPr/>
        </p:nvCxnSpPr>
        <p:spPr>
          <a:xfrm>
            <a:off x="2843808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6" name="Straight Connector 2175"/>
          <p:cNvCxnSpPr/>
          <p:nvPr/>
        </p:nvCxnSpPr>
        <p:spPr>
          <a:xfrm>
            <a:off x="2771800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7" name="Rectangle 2176"/>
          <p:cNvSpPr/>
          <p:nvPr/>
        </p:nvSpPr>
        <p:spPr>
          <a:xfrm>
            <a:off x="2771800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78" name="Straight Connector 2177"/>
          <p:cNvCxnSpPr/>
          <p:nvPr/>
        </p:nvCxnSpPr>
        <p:spPr>
          <a:xfrm>
            <a:off x="2843808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9" name="Straight Connector 2178"/>
          <p:cNvCxnSpPr/>
          <p:nvPr/>
        </p:nvCxnSpPr>
        <p:spPr>
          <a:xfrm>
            <a:off x="2771800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0" name="Rectangle 2179"/>
          <p:cNvSpPr/>
          <p:nvPr/>
        </p:nvSpPr>
        <p:spPr>
          <a:xfrm>
            <a:off x="298782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81" name="Straight Connector 2180"/>
          <p:cNvCxnSpPr/>
          <p:nvPr/>
        </p:nvCxnSpPr>
        <p:spPr>
          <a:xfrm>
            <a:off x="305983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Straight Connector 2181"/>
          <p:cNvCxnSpPr/>
          <p:nvPr/>
        </p:nvCxnSpPr>
        <p:spPr>
          <a:xfrm>
            <a:off x="298782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3" name="Rectangle 2182"/>
          <p:cNvSpPr/>
          <p:nvPr/>
        </p:nvSpPr>
        <p:spPr>
          <a:xfrm>
            <a:off x="298782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84" name="Straight Connector 2183"/>
          <p:cNvCxnSpPr/>
          <p:nvPr/>
        </p:nvCxnSpPr>
        <p:spPr>
          <a:xfrm>
            <a:off x="305983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5" name="Straight Connector 2184"/>
          <p:cNvCxnSpPr/>
          <p:nvPr/>
        </p:nvCxnSpPr>
        <p:spPr>
          <a:xfrm>
            <a:off x="298782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6" name="Rectangle 2185"/>
          <p:cNvSpPr/>
          <p:nvPr/>
        </p:nvSpPr>
        <p:spPr>
          <a:xfrm>
            <a:off x="2987824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87" name="Straight Connector 2186"/>
          <p:cNvCxnSpPr/>
          <p:nvPr/>
        </p:nvCxnSpPr>
        <p:spPr>
          <a:xfrm>
            <a:off x="3059832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Straight Connector 2187"/>
          <p:cNvCxnSpPr/>
          <p:nvPr/>
        </p:nvCxnSpPr>
        <p:spPr>
          <a:xfrm>
            <a:off x="2987824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9" name="Rectangle 2188"/>
          <p:cNvSpPr/>
          <p:nvPr/>
        </p:nvSpPr>
        <p:spPr>
          <a:xfrm>
            <a:off x="2987824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90" name="Straight Connector 2189"/>
          <p:cNvCxnSpPr/>
          <p:nvPr/>
        </p:nvCxnSpPr>
        <p:spPr>
          <a:xfrm>
            <a:off x="3059832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Straight Connector 2190"/>
          <p:cNvCxnSpPr/>
          <p:nvPr/>
        </p:nvCxnSpPr>
        <p:spPr>
          <a:xfrm>
            <a:off x="2987824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2" name="Rectangle 2191"/>
          <p:cNvSpPr/>
          <p:nvPr/>
        </p:nvSpPr>
        <p:spPr>
          <a:xfrm>
            <a:off x="298782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93" name="Straight Connector 2192"/>
          <p:cNvCxnSpPr/>
          <p:nvPr/>
        </p:nvCxnSpPr>
        <p:spPr>
          <a:xfrm>
            <a:off x="305983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4" name="Straight Connector 2193"/>
          <p:cNvCxnSpPr/>
          <p:nvPr/>
        </p:nvCxnSpPr>
        <p:spPr>
          <a:xfrm>
            <a:off x="298782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5" name="Rectangle 2194"/>
          <p:cNvSpPr/>
          <p:nvPr/>
        </p:nvSpPr>
        <p:spPr>
          <a:xfrm>
            <a:off x="298782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96" name="Straight Connector 2195"/>
          <p:cNvCxnSpPr/>
          <p:nvPr/>
        </p:nvCxnSpPr>
        <p:spPr>
          <a:xfrm>
            <a:off x="305983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7" name="Straight Connector 2196"/>
          <p:cNvCxnSpPr/>
          <p:nvPr/>
        </p:nvCxnSpPr>
        <p:spPr>
          <a:xfrm>
            <a:off x="298782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8" name="Rectangle 2197"/>
          <p:cNvSpPr/>
          <p:nvPr/>
        </p:nvSpPr>
        <p:spPr>
          <a:xfrm>
            <a:off x="2987824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99" name="Straight Connector 2198"/>
          <p:cNvCxnSpPr/>
          <p:nvPr/>
        </p:nvCxnSpPr>
        <p:spPr>
          <a:xfrm>
            <a:off x="3059832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Straight Connector 2199"/>
          <p:cNvCxnSpPr/>
          <p:nvPr/>
        </p:nvCxnSpPr>
        <p:spPr>
          <a:xfrm>
            <a:off x="2987824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1" name="Rectangle 2200"/>
          <p:cNvSpPr/>
          <p:nvPr/>
        </p:nvSpPr>
        <p:spPr>
          <a:xfrm>
            <a:off x="2987824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02" name="Straight Connector 2201"/>
          <p:cNvCxnSpPr/>
          <p:nvPr/>
        </p:nvCxnSpPr>
        <p:spPr>
          <a:xfrm>
            <a:off x="3059832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3" name="Straight Connector 2202"/>
          <p:cNvCxnSpPr/>
          <p:nvPr/>
        </p:nvCxnSpPr>
        <p:spPr>
          <a:xfrm>
            <a:off x="2987824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4" name="Rectangle 2203"/>
          <p:cNvSpPr/>
          <p:nvPr/>
        </p:nvSpPr>
        <p:spPr>
          <a:xfrm>
            <a:off x="277180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205" name="Rectangle 2204"/>
          <p:cNvSpPr/>
          <p:nvPr/>
        </p:nvSpPr>
        <p:spPr>
          <a:xfrm>
            <a:off x="298782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206" name="Rectangle 2205"/>
          <p:cNvSpPr/>
          <p:nvPr/>
        </p:nvSpPr>
        <p:spPr>
          <a:xfrm>
            <a:off x="349188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07" name="Straight Connector 2206"/>
          <p:cNvCxnSpPr/>
          <p:nvPr/>
        </p:nvCxnSpPr>
        <p:spPr>
          <a:xfrm>
            <a:off x="356388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8" name="Straight Connector 2207"/>
          <p:cNvCxnSpPr/>
          <p:nvPr/>
        </p:nvCxnSpPr>
        <p:spPr>
          <a:xfrm>
            <a:off x="349188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9" name="Rectangle 2208"/>
          <p:cNvSpPr/>
          <p:nvPr/>
        </p:nvSpPr>
        <p:spPr>
          <a:xfrm>
            <a:off x="349188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0" name="Straight Connector 2209"/>
          <p:cNvCxnSpPr/>
          <p:nvPr/>
        </p:nvCxnSpPr>
        <p:spPr>
          <a:xfrm>
            <a:off x="356388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1" name="Straight Connector 2210"/>
          <p:cNvCxnSpPr/>
          <p:nvPr/>
        </p:nvCxnSpPr>
        <p:spPr>
          <a:xfrm>
            <a:off x="349188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2" name="Rectangle 2211"/>
          <p:cNvSpPr/>
          <p:nvPr/>
        </p:nvSpPr>
        <p:spPr>
          <a:xfrm>
            <a:off x="3491880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3" name="Straight Connector 2212"/>
          <p:cNvCxnSpPr/>
          <p:nvPr/>
        </p:nvCxnSpPr>
        <p:spPr>
          <a:xfrm>
            <a:off x="3563888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4" name="Straight Connector 2213"/>
          <p:cNvCxnSpPr/>
          <p:nvPr/>
        </p:nvCxnSpPr>
        <p:spPr>
          <a:xfrm>
            <a:off x="3491880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5" name="Rectangle 2214"/>
          <p:cNvSpPr/>
          <p:nvPr/>
        </p:nvSpPr>
        <p:spPr>
          <a:xfrm>
            <a:off x="3491880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6" name="Straight Connector 2215"/>
          <p:cNvCxnSpPr/>
          <p:nvPr/>
        </p:nvCxnSpPr>
        <p:spPr>
          <a:xfrm>
            <a:off x="3563888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7" name="Straight Connector 2216"/>
          <p:cNvCxnSpPr/>
          <p:nvPr/>
        </p:nvCxnSpPr>
        <p:spPr>
          <a:xfrm>
            <a:off x="3491880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8" name="Rectangle 2217"/>
          <p:cNvSpPr/>
          <p:nvPr/>
        </p:nvSpPr>
        <p:spPr>
          <a:xfrm>
            <a:off x="349188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19" name="Straight Connector 2218"/>
          <p:cNvCxnSpPr/>
          <p:nvPr/>
        </p:nvCxnSpPr>
        <p:spPr>
          <a:xfrm>
            <a:off x="356388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0" name="Straight Connector 2219"/>
          <p:cNvCxnSpPr/>
          <p:nvPr/>
        </p:nvCxnSpPr>
        <p:spPr>
          <a:xfrm>
            <a:off x="349188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1" name="Rectangle 2220"/>
          <p:cNvSpPr/>
          <p:nvPr/>
        </p:nvSpPr>
        <p:spPr>
          <a:xfrm>
            <a:off x="349188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22" name="Straight Connector 2221"/>
          <p:cNvCxnSpPr/>
          <p:nvPr/>
        </p:nvCxnSpPr>
        <p:spPr>
          <a:xfrm>
            <a:off x="356388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3" name="Straight Connector 2222"/>
          <p:cNvCxnSpPr/>
          <p:nvPr/>
        </p:nvCxnSpPr>
        <p:spPr>
          <a:xfrm>
            <a:off x="349188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4" name="Rectangle 2223"/>
          <p:cNvSpPr/>
          <p:nvPr/>
        </p:nvSpPr>
        <p:spPr>
          <a:xfrm>
            <a:off x="3491880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25" name="Straight Connector 2224"/>
          <p:cNvCxnSpPr/>
          <p:nvPr/>
        </p:nvCxnSpPr>
        <p:spPr>
          <a:xfrm>
            <a:off x="3563888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6" name="Straight Connector 2225"/>
          <p:cNvCxnSpPr/>
          <p:nvPr/>
        </p:nvCxnSpPr>
        <p:spPr>
          <a:xfrm>
            <a:off x="3491880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7" name="Rectangle 2226"/>
          <p:cNvSpPr/>
          <p:nvPr/>
        </p:nvSpPr>
        <p:spPr>
          <a:xfrm>
            <a:off x="3491880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28" name="Straight Connector 2227"/>
          <p:cNvCxnSpPr/>
          <p:nvPr/>
        </p:nvCxnSpPr>
        <p:spPr>
          <a:xfrm>
            <a:off x="3563888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9" name="Straight Connector 2228"/>
          <p:cNvCxnSpPr/>
          <p:nvPr/>
        </p:nvCxnSpPr>
        <p:spPr>
          <a:xfrm>
            <a:off x="3491880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0" name="Rectangle 2229"/>
          <p:cNvSpPr/>
          <p:nvPr/>
        </p:nvSpPr>
        <p:spPr>
          <a:xfrm>
            <a:off x="370790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31" name="Straight Connector 2230"/>
          <p:cNvCxnSpPr/>
          <p:nvPr/>
        </p:nvCxnSpPr>
        <p:spPr>
          <a:xfrm>
            <a:off x="377991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2" name="Straight Connector 2231"/>
          <p:cNvCxnSpPr/>
          <p:nvPr/>
        </p:nvCxnSpPr>
        <p:spPr>
          <a:xfrm>
            <a:off x="370790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3" name="Rectangle 2232"/>
          <p:cNvSpPr/>
          <p:nvPr/>
        </p:nvSpPr>
        <p:spPr>
          <a:xfrm>
            <a:off x="370790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34" name="Straight Connector 2233"/>
          <p:cNvCxnSpPr/>
          <p:nvPr/>
        </p:nvCxnSpPr>
        <p:spPr>
          <a:xfrm>
            <a:off x="377991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5" name="Straight Connector 2234"/>
          <p:cNvCxnSpPr/>
          <p:nvPr/>
        </p:nvCxnSpPr>
        <p:spPr>
          <a:xfrm>
            <a:off x="370790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6" name="Rectangle 2235"/>
          <p:cNvSpPr/>
          <p:nvPr/>
        </p:nvSpPr>
        <p:spPr>
          <a:xfrm>
            <a:off x="3707904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37" name="Straight Connector 2236"/>
          <p:cNvCxnSpPr/>
          <p:nvPr/>
        </p:nvCxnSpPr>
        <p:spPr>
          <a:xfrm>
            <a:off x="3779912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8" name="Straight Connector 2237"/>
          <p:cNvCxnSpPr/>
          <p:nvPr/>
        </p:nvCxnSpPr>
        <p:spPr>
          <a:xfrm>
            <a:off x="3707904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9" name="Rectangle 2238"/>
          <p:cNvSpPr/>
          <p:nvPr/>
        </p:nvSpPr>
        <p:spPr>
          <a:xfrm>
            <a:off x="3707904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0" name="Straight Connector 2239"/>
          <p:cNvCxnSpPr/>
          <p:nvPr/>
        </p:nvCxnSpPr>
        <p:spPr>
          <a:xfrm>
            <a:off x="3779912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1" name="Straight Connector 2240"/>
          <p:cNvCxnSpPr/>
          <p:nvPr/>
        </p:nvCxnSpPr>
        <p:spPr>
          <a:xfrm>
            <a:off x="3707904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2" name="Rectangle 2241"/>
          <p:cNvSpPr/>
          <p:nvPr/>
        </p:nvSpPr>
        <p:spPr>
          <a:xfrm>
            <a:off x="370790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3" name="Straight Connector 2242"/>
          <p:cNvCxnSpPr/>
          <p:nvPr/>
        </p:nvCxnSpPr>
        <p:spPr>
          <a:xfrm>
            <a:off x="377991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4" name="Straight Connector 2243"/>
          <p:cNvCxnSpPr/>
          <p:nvPr/>
        </p:nvCxnSpPr>
        <p:spPr>
          <a:xfrm>
            <a:off x="370790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5" name="Rectangle 2244"/>
          <p:cNvSpPr/>
          <p:nvPr/>
        </p:nvSpPr>
        <p:spPr>
          <a:xfrm>
            <a:off x="370790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6" name="Straight Connector 2245"/>
          <p:cNvCxnSpPr/>
          <p:nvPr/>
        </p:nvCxnSpPr>
        <p:spPr>
          <a:xfrm>
            <a:off x="377991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7" name="Straight Connector 2246"/>
          <p:cNvCxnSpPr/>
          <p:nvPr/>
        </p:nvCxnSpPr>
        <p:spPr>
          <a:xfrm>
            <a:off x="370790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8" name="Rectangle 2247"/>
          <p:cNvSpPr/>
          <p:nvPr/>
        </p:nvSpPr>
        <p:spPr>
          <a:xfrm>
            <a:off x="3707904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49" name="Straight Connector 2248"/>
          <p:cNvCxnSpPr/>
          <p:nvPr/>
        </p:nvCxnSpPr>
        <p:spPr>
          <a:xfrm>
            <a:off x="3779912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0" name="Straight Connector 2249"/>
          <p:cNvCxnSpPr/>
          <p:nvPr/>
        </p:nvCxnSpPr>
        <p:spPr>
          <a:xfrm>
            <a:off x="3707904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1" name="Rectangle 2250"/>
          <p:cNvSpPr/>
          <p:nvPr/>
        </p:nvSpPr>
        <p:spPr>
          <a:xfrm>
            <a:off x="3707904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52" name="Straight Connector 2251"/>
          <p:cNvCxnSpPr/>
          <p:nvPr/>
        </p:nvCxnSpPr>
        <p:spPr>
          <a:xfrm>
            <a:off x="3779912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" name="Straight Connector 2252"/>
          <p:cNvCxnSpPr/>
          <p:nvPr/>
        </p:nvCxnSpPr>
        <p:spPr>
          <a:xfrm>
            <a:off x="3707904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" name="Rectangle 2253"/>
          <p:cNvSpPr/>
          <p:nvPr/>
        </p:nvSpPr>
        <p:spPr>
          <a:xfrm>
            <a:off x="392392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55" name="Straight Connector 2254"/>
          <p:cNvCxnSpPr/>
          <p:nvPr/>
        </p:nvCxnSpPr>
        <p:spPr>
          <a:xfrm>
            <a:off x="399593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6" name="Straight Connector 2255"/>
          <p:cNvCxnSpPr/>
          <p:nvPr/>
        </p:nvCxnSpPr>
        <p:spPr>
          <a:xfrm>
            <a:off x="392392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7" name="Rectangle 2256"/>
          <p:cNvSpPr/>
          <p:nvPr/>
        </p:nvSpPr>
        <p:spPr>
          <a:xfrm>
            <a:off x="392392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58" name="Straight Connector 2257"/>
          <p:cNvCxnSpPr/>
          <p:nvPr/>
        </p:nvCxnSpPr>
        <p:spPr>
          <a:xfrm>
            <a:off x="399593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9" name="Straight Connector 2258"/>
          <p:cNvCxnSpPr/>
          <p:nvPr/>
        </p:nvCxnSpPr>
        <p:spPr>
          <a:xfrm>
            <a:off x="392392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0" name="Rectangle 2259"/>
          <p:cNvSpPr/>
          <p:nvPr/>
        </p:nvSpPr>
        <p:spPr>
          <a:xfrm>
            <a:off x="3923928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61" name="Straight Connector 2260"/>
          <p:cNvCxnSpPr/>
          <p:nvPr/>
        </p:nvCxnSpPr>
        <p:spPr>
          <a:xfrm>
            <a:off x="3995936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2" name="Straight Connector 2261"/>
          <p:cNvCxnSpPr/>
          <p:nvPr/>
        </p:nvCxnSpPr>
        <p:spPr>
          <a:xfrm>
            <a:off x="3923928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3" name="Rectangle 2262"/>
          <p:cNvSpPr/>
          <p:nvPr/>
        </p:nvSpPr>
        <p:spPr>
          <a:xfrm>
            <a:off x="3923928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64" name="Straight Connector 2263"/>
          <p:cNvCxnSpPr/>
          <p:nvPr/>
        </p:nvCxnSpPr>
        <p:spPr>
          <a:xfrm>
            <a:off x="3995936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5" name="Straight Connector 2264"/>
          <p:cNvCxnSpPr/>
          <p:nvPr/>
        </p:nvCxnSpPr>
        <p:spPr>
          <a:xfrm>
            <a:off x="3923928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6" name="Rectangle 2265"/>
          <p:cNvSpPr/>
          <p:nvPr/>
        </p:nvSpPr>
        <p:spPr>
          <a:xfrm>
            <a:off x="392392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67" name="Straight Connector 2266"/>
          <p:cNvCxnSpPr/>
          <p:nvPr/>
        </p:nvCxnSpPr>
        <p:spPr>
          <a:xfrm>
            <a:off x="399593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8" name="Straight Connector 2267"/>
          <p:cNvCxnSpPr/>
          <p:nvPr/>
        </p:nvCxnSpPr>
        <p:spPr>
          <a:xfrm>
            <a:off x="392392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9" name="Rectangle 2268"/>
          <p:cNvSpPr/>
          <p:nvPr/>
        </p:nvSpPr>
        <p:spPr>
          <a:xfrm>
            <a:off x="392392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0" name="Straight Connector 2269"/>
          <p:cNvCxnSpPr/>
          <p:nvPr/>
        </p:nvCxnSpPr>
        <p:spPr>
          <a:xfrm>
            <a:off x="399593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1" name="Straight Connector 2270"/>
          <p:cNvCxnSpPr/>
          <p:nvPr/>
        </p:nvCxnSpPr>
        <p:spPr>
          <a:xfrm>
            <a:off x="392392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2" name="Rectangle 2271"/>
          <p:cNvSpPr/>
          <p:nvPr/>
        </p:nvSpPr>
        <p:spPr>
          <a:xfrm>
            <a:off x="3923928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3" name="Straight Connector 2272"/>
          <p:cNvCxnSpPr/>
          <p:nvPr/>
        </p:nvCxnSpPr>
        <p:spPr>
          <a:xfrm>
            <a:off x="3995936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4" name="Straight Connector 2273"/>
          <p:cNvCxnSpPr/>
          <p:nvPr/>
        </p:nvCxnSpPr>
        <p:spPr>
          <a:xfrm>
            <a:off x="3923928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5" name="Rectangle 2274"/>
          <p:cNvSpPr/>
          <p:nvPr/>
        </p:nvSpPr>
        <p:spPr>
          <a:xfrm>
            <a:off x="3923928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6" name="Straight Connector 2275"/>
          <p:cNvCxnSpPr/>
          <p:nvPr/>
        </p:nvCxnSpPr>
        <p:spPr>
          <a:xfrm>
            <a:off x="3995936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7" name="Straight Connector 2276"/>
          <p:cNvCxnSpPr/>
          <p:nvPr/>
        </p:nvCxnSpPr>
        <p:spPr>
          <a:xfrm>
            <a:off x="3923928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8" name="Rectangle 2277"/>
          <p:cNvSpPr/>
          <p:nvPr/>
        </p:nvSpPr>
        <p:spPr>
          <a:xfrm>
            <a:off x="413995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79" name="Straight Connector 2278"/>
          <p:cNvCxnSpPr/>
          <p:nvPr/>
        </p:nvCxnSpPr>
        <p:spPr>
          <a:xfrm>
            <a:off x="421196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0" name="Straight Connector 2279"/>
          <p:cNvCxnSpPr/>
          <p:nvPr/>
        </p:nvCxnSpPr>
        <p:spPr>
          <a:xfrm>
            <a:off x="413995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1" name="Rectangle 2280"/>
          <p:cNvSpPr/>
          <p:nvPr/>
        </p:nvSpPr>
        <p:spPr>
          <a:xfrm>
            <a:off x="413995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82" name="Straight Connector 2281"/>
          <p:cNvCxnSpPr/>
          <p:nvPr/>
        </p:nvCxnSpPr>
        <p:spPr>
          <a:xfrm>
            <a:off x="421196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3" name="Straight Connector 2282"/>
          <p:cNvCxnSpPr/>
          <p:nvPr/>
        </p:nvCxnSpPr>
        <p:spPr>
          <a:xfrm>
            <a:off x="413995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4" name="Rectangle 2283"/>
          <p:cNvSpPr/>
          <p:nvPr/>
        </p:nvSpPr>
        <p:spPr>
          <a:xfrm>
            <a:off x="4139952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85" name="Straight Connector 2284"/>
          <p:cNvCxnSpPr/>
          <p:nvPr/>
        </p:nvCxnSpPr>
        <p:spPr>
          <a:xfrm>
            <a:off x="4211960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Straight Connector 2285"/>
          <p:cNvCxnSpPr/>
          <p:nvPr/>
        </p:nvCxnSpPr>
        <p:spPr>
          <a:xfrm>
            <a:off x="4139952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7" name="Rectangle 2286"/>
          <p:cNvSpPr/>
          <p:nvPr/>
        </p:nvSpPr>
        <p:spPr>
          <a:xfrm>
            <a:off x="4139952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88" name="Straight Connector 2287"/>
          <p:cNvCxnSpPr/>
          <p:nvPr/>
        </p:nvCxnSpPr>
        <p:spPr>
          <a:xfrm>
            <a:off x="4211960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Straight Connector 2288"/>
          <p:cNvCxnSpPr/>
          <p:nvPr/>
        </p:nvCxnSpPr>
        <p:spPr>
          <a:xfrm>
            <a:off x="4139952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0" name="Rectangle 2289"/>
          <p:cNvSpPr/>
          <p:nvPr/>
        </p:nvSpPr>
        <p:spPr>
          <a:xfrm>
            <a:off x="413995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91" name="Straight Connector 2290"/>
          <p:cNvCxnSpPr/>
          <p:nvPr/>
        </p:nvCxnSpPr>
        <p:spPr>
          <a:xfrm>
            <a:off x="421196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Straight Connector 2291"/>
          <p:cNvCxnSpPr/>
          <p:nvPr/>
        </p:nvCxnSpPr>
        <p:spPr>
          <a:xfrm>
            <a:off x="413995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3" name="Rectangle 2292"/>
          <p:cNvSpPr/>
          <p:nvPr/>
        </p:nvSpPr>
        <p:spPr>
          <a:xfrm>
            <a:off x="413995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94" name="Straight Connector 2293"/>
          <p:cNvCxnSpPr/>
          <p:nvPr/>
        </p:nvCxnSpPr>
        <p:spPr>
          <a:xfrm>
            <a:off x="421196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5" name="Straight Connector 2294"/>
          <p:cNvCxnSpPr/>
          <p:nvPr/>
        </p:nvCxnSpPr>
        <p:spPr>
          <a:xfrm>
            <a:off x="413995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6" name="Rectangle 2295"/>
          <p:cNvSpPr/>
          <p:nvPr/>
        </p:nvSpPr>
        <p:spPr>
          <a:xfrm>
            <a:off x="4139952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97" name="Straight Connector 2296"/>
          <p:cNvCxnSpPr/>
          <p:nvPr/>
        </p:nvCxnSpPr>
        <p:spPr>
          <a:xfrm>
            <a:off x="4211960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8" name="Straight Connector 2297"/>
          <p:cNvCxnSpPr/>
          <p:nvPr/>
        </p:nvCxnSpPr>
        <p:spPr>
          <a:xfrm>
            <a:off x="4139952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9" name="Rectangle 2298"/>
          <p:cNvSpPr/>
          <p:nvPr/>
        </p:nvSpPr>
        <p:spPr>
          <a:xfrm>
            <a:off x="4139952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0" name="Straight Connector 2299"/>
          <p:cNvCxnSpPr/>
          <p:nvPr/>
        </p:nvCxnSpPr>
        <p:spPr>
          <a:xfrm>
            <a:off x="4211960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Straight Connector 2300"/>
          <p:cNvCxnSpPr/>
          <p:nvPr/>
        </p:nvCxnSpPr>
        <p:spPr>
          <a:xfrm>
            <a:off x="4139952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2" name="Rectangle 2301"/>
          <p:cNvSpPr/>
          <p:nvPr/>
        </p:nvSpPr>
        <p:spPr>
          <a:xfrm>
            <a:off x="435597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3" name="Straight Connector 2302"/>
          <p:cNvCxnSpPr/>
          <p:nvPr/>
        </p:nvCxnSpPr>
        <p:spPr>
          <a:xfrm>
            <a:off x="442798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Straight Connector 2303"/>
          <p:cNvCxnSpPr/>
          <p:nvPr/>
        </p:nvCxnSpPr>
        <p:spPr>
          <a:xfrm>
            <a:off x="435597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5" name="Rectangle 2304"/>
          <p:cNvSpPr/>
          <p:nvPr/>
        </p:nvSpPr>
        <p:spPr>
          <a:xfrm>
            <a:off x="435597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6" name="Straight Connector 2305"/>
          <p:cNvCxnSpPr/>
          <p:nvPr/>
        </p:nvCxnSpPr>
        <p:spPr>
          <a:xfrm>
            <a:off x="442798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Straight Connector 2306"/>
          <p:cNvCxnSpPr/>
          <p:nvPr/>
        </p:nvCxnSpPr>
        <p:spPr>
          <a:xfrm>
            <a:off x="435597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8" name="Rectangle 2307"/>
          <p:cNvSpPr/>
          <p:nvPr/>
        </p:nvSpPr>
        <p:spPr>
          <a:xfrm>
            <a:off x="4355976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09" name="Straight Connector 2308"/>
          <p:cNvCxnSpPr/>
          <p:nvPr/>
        </p:nvCxnSpPr>
        <p:spPr>
          <a:xfrm>
            <a:off x="4427984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0" name="Straight Connector 2309"/>
          <p:cNvCxnSpPr/>
          <p:nvPr/>
        </p:nvCxnSpPr>
        <p:spPr>
          <a:xfrm>
            <a:off x="4355976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1" name="Rectangle 2310"/>
          <p:cNvSpPr/>
          <p:nvPr/>
        </p:nvSpPr>
        <p:spPr>
          <a:xfrm>
            <a:off x="4355976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12" name="Straight Connector 2311"/>
          <p:cNvCxnSpPr/>
          <p:nvPr/>
        </p:nvCxnSpPr>
        <p:spPr>
          <a:xfrm>
            <a:off x="4427984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3" name="Straight Connector 2312"/>
          <p:cNvCxnSpPr/>
          <p:nvPr/>
        </p:nvCxnSpPr>
        <p:spPr>
          <a:xfrm>
            <a:off x="4355976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4" name="Rectangle 2313"/>
          <p:cNvSpPr/>
          <p:nvPr/>
        </p:nvSpPr>
        <p:spPr>
          <a:xfrm>
            <a:off x="435597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15" name="Straight Connector 2314"/>
          <p:cNvCxnSpPr/>
          <p:nvPr/>
        </p:nvCxnSpPr>
        <p:spPr>
          <a:xfrm>
            <a:off x="442798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Straight Connector 2315"/>
          <p:cNvCxnSpPr/>
          <p:nvPr/>
        </p:nvCxnSpPr>
        <p:spPr>
          <a:xfrm>
            <a:off x="435597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7" name="Rectangle 2316"/>
          <p:cNvSpPr/>
          <p:nvPr/>
        </p:nvSpPr>
        <p:spPr>
          <a:xfrm>
            <a:off x="435597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18" name="Straight Connector 2317"/>
          <p:cNvCxnSpPr/>
          <p:nvPr/>
        </p:nvCxnSpPr>
        <p:spPr>
          <a:xfrm>
            <a:off x="442798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9" name="Straight Connector 2318"/>
          <p:cNvCxnSpPr/>
          <p:nvPr/>
        </p:nvCxnSpPr>
        <p:spPr>
          <a:xfrm>
            <a:off x="435597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0" name="Rectangle 2319"/>
          <p:cNvSpPr/>
          <p:nvPr/>
        </p:nvSpPr>
        <p:spPr>
          <a:xfrm>
            <a:off x="4355976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21" name="Straight Connector 2320"/>
          <p:cNvCxnSpPr/>
          <p:nvPr/>
        </p:nvCxnSpPr>
        <p:spPr>
          <a:xfrm>
            <a:off x="4427984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Straight Connector 2321"/>
          <p:cNvCxnSpPr/>
          <p:nvPr/>
        </p:nvCxnSpPr>
        <p:spPr>
          <a:xfrm>
            <a:off x="4355976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3" name="Rectangle 2322"/>
          <p:cNvSpPr/>
          <p:nvPr/>
        </p:nvSpPr>
        <p:spPr>
          <a:xfrm>
            <a:off x="4355976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24" name="Straight Connector 2323"/>
          <p:cNvCxnSpPr/>
          <p:nvPr/>
        </p:nvCxnSpPr>
        <p:spPr>
          <a:xfrm>
            <a:off x="4427984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5" name="Straight Connector 2324"/>
          <p:cNvCxnSpPr/>
          <p:nvPr/>
        </p:nvCxnSpPr>
        <p:spPr>
          <a:xfrm>
            <a:off x="4355976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6" name="Rectangle 2325"/>
          <p:cNvSpPr/>
          <p:nvPr/>
        </p:nvSpPr>
        <p:spPr>
          <a:xfrm>
            <a:off x="4644008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27" name="Straight Connector 2326"/>
          <p:cNvCxnSpPr/>
          <p:nvPr/>
        </p:nvCxnSpPr>
        <p:spPr>
          <a:xfrm>
            <a:off x="4716016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8" name="Straight Connector 2327"/>
          <p:cNvCxnSpPr/>
          <p:nvPr/>
        </p:nvCxnSpPr>
        <p:spPr>
          <a:xfrm>
            <a:off x="4644008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9" name="Rectangle 2328"/>
          <p:cNvSpPr/>
          <p:nvPr/>
        </p:nvSpPr>
        <p:spPr>
          <a:xfrm>
            <a:off x="4644008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0" name="Straight Connector 2329"/>
          <p:cNvCxnSpPr/>
          <p:nvPr/>
        </p:nvCxnSpPr>
        <p:spPr>
          <a:xfrm>
            <a:off x="4716016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1" name="Straight Connector 2330"/>
          <p:cNvCxnSpPr/>
          <p:nvPr/>
        </p:nvCxnSpPr>
        <p:spPr>
          <a:xfrm>
            <a:off x="4644008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2" name="Rectangle 2331"/>
          <p:cNvSpPr/>
          <p:nvPr/>
        </p:nvSpPr>
        <p:spPr>
          <a:xfrm>
            <a:off x="4644008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3" name="Straight Connector 2332"/>
          <p:cNvCxnSpPr/>
          <p:nvPr/>
        </p:nvCxnSpPr>
        <p:spPr>
          <a:xfrm>
            <a:off x="4716016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Straight Connector 2333"/>
          <p:cNvCxnSpPr/>
          <p:nvPr/>
        </p:nvCxnSpPr>
        <p:spPr>
          <a:xfrm>
            <a:off x="4644008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5" name="Rectangle 2334"/>
          <p:cNvSpPr/>
          <p:nvPr/>
        </p:nvSpPr>
        <p:spPr>
          <a:xfrm>
            <a:off x="4644008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6" name="Straight Connector 2335"/>
          <p:cNvCxnSpPr/>
          <p:nvPr/>
        </p:nvCxnSpPr>
        <p:spPr>
          <a:xfrm>
            <a:off x="4716016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7" name="Straight Connector 2336"/>
          <p:cNvCxnSpPr/>
          <p:nvPr/>
        </p:nvCxnSpPr>
        <p:spPr>
          <a:xfrm>
            <a:off x="4644008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8" name="Rectangle 2337"/>
          <p:cNvSpPr/>
          <p:nvPr/>
        </p:nvSpPr>
        <p:spPr>
          <a:xfrm>
            <a:off x="4644008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39" name="Straight Connector 2338"/>
          <p:cNvCxnSpPr/>
          <p:nvPr/>
        </p:nvCxnSpPr>
        <p:spPr>
          <a:xfrm>
            <a:off x="4716016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0" name="Straight Connector 2339"/>
          <p:cNvCxnSpPr/>
          <p:nvPr/>
        </p:nvCxnSpPr>
        <p:spPr>
          <a:xfrm>
            <a:off x="4644008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1" name="Rectangle 2340"/>
          <p:cNvSpPr/>
          <p:nvPr/>
        </p:nvSpPr>
        <p:spPr>
          <a:xfrm>
            <a:off x="4644008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42" name="Straight Connector 2341"/>
          <p:cNvCxnSpPr/>
          <p:nvPr/>
        </p:nvCxnSpPr>
        <p:spPr>
          <a:xfrm>
            <a:off x="4716016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Connector 2342"/>
          <p:cNvCxnSpPr/>
          <p:nvPr/>
        </p:nvCxnSpPr>
        <p:spPr>
          <a:xfrm>
            <a:off x="4644008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4" name="Rectangle 2343"/>
          <p:cNvSpPr/>
          <p:nvPr/>
        </p:nvSpPr>
        <p:spPr>
          <a:xfrm>
            <a:off x="4644008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45" name="Straight Connector 2344"/>
          <p:cNvCxnSpPr/>
          <p:nvPr/>
        </p:nvCxnSpPr>
        <p:spPr>
          <a:xfrm>
            <a:off x="4716016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6" name="Straight Connector 2345"/>
          <p:cNvCxnSpPr/>
          <p:nvPr/>
        </p:nvCxnSpPr>
        <p:spPr>
          <a:xfrm>
            <a:off x="4644008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7" name="Rectangle 2346"/>
          <p:cNvSpPr/>
          <p:nvPr/>
        </p:nvSpPr>
        <p:spPr>
          <a:xfrm>
            <a:off x="4644008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48" name="Straight Connector 2347"/>
          <p:cNvCxnSpPr/>
          <p:nvPr/>
        </p:nvCxnSpPr>
        <p:spPr>
          <a:xfrm>
            <a:off x="4716016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9" name="Straight Connector 2348"/>
          <p:cNvCxnSpPr/>
          <p:nvPr/>
        </p:nvCxnSpPr>
        <p:spPr>
          <a:xfrm>
            <a:off x="4644008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0" name="Rectangle 2349"/>
          <p:cNvSpPr/>
          <p:nvPr/>
        </p:nvSpPr>
        <p:spPr>
          <a:xfrm>
            <a:off x="349188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1" name="Rectangle 2350"/>
          <p:cNvSpPr/>
          <p:nvPr/>
        </p:nvSpPr>
        <p:spPr>
          <a:xfrm>
            <a:off x="370790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2" name="Rectangle 2351"/>
          <p:cNvSpPr/>
          <p:nvPr/>
        </p:nvSpPr>
        <p:spPr>
          <a:xfrm>
            <a:off x="392392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3" name="Rectangle 2352"/>
          <p:cNvSpPr/>
          <p:nvPr/>
        </p:nvSpPr>
        <p:spPr>
          <a:xfrm>
            <a:off x="413995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4" name="Rectangle 2353"/>
          <p:cNvSpPr/>
          <p:nvPr/>
        </p:nvSpPr>
        <p:spPr>
          <a:xfrm>
            <a:off x="435597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5" name="Rectangle 2354"/>
          <p:cNvSpPr/>
          <p:nvPr/>
        </p:nvSpPr>
        <p:spPr>
          <a:xfrm>
            <a:off x="4644008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6" name="Rectangle 2355"/>
          <p:cNvSpPr/>
          <p:nvPr/>
        </p:nvSpPr>
        <p:spPr>
          <a:xfrm>
            <a:off x="5652120" y="263691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7" name="Rectangle 2356"/>
          <p:cNvSpPr/>
          <p:nvPr/>
        </p:nvSpPr>
        <p:spPr>
          <a:xfrm>
            <a:off x="5652120" y="443711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8" name="Rectangle 2357"/>
          <p:cNvSpPr/>
          <p:nvPr/>
        </p:nvSpPr>
        <p:spPr>
          <a:xfrm>
            <a:off x="5652120" y="285293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59" name="Rectangle 2358"/>
          <p:cNvSpPr/>
          <p:nvPr/>
        </p:nvSpPr>
        <p:spPr>
          <a:xfrm>
            <a:off x="5652120" y="314096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60" name="Rectangle 2359"/>
          <p:cNvSpPr/>
          <p:nvPr/>
        </p:nvSpPr>
        <p:spPr>
          <a:xfrm>
            <a:off x="5652120" y="335699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61" name="Rectangle 2360"/>
          <p:cNvSpPr/>
          <p:nvPr/>
        </p:nvSpPr>
        <p:spPr>
          <a:xfrm>
            <a:off x="5652120" y="3717032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62" name="Rectangle 2361"/>
          <p:cNvSpPr/>
          <p:nvPr/>
        </p:nvSpPr>
        <p:spPr>
          <a:xfrm>
            <a:off x="5652120" y="393305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63" name="Rectangle 2362"/>
          <p:cNvSpPr/>
          <p:nvPr/>
        </p:nvSpPr>
        <p:spPr>
          <a:xfrm>
            <a:off x="5652120" y="422108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364" name="Rectangle 2363"/>
          <p:cNvSpPr/>
          <p:nvPr/>
        </p:nvSpPr>
        <p:spPr>
          <a:xfrm>
            <a:off x="971600" y="4581128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4 Multi Cluster C20 R8</a:t>
            </a:r>
            <a:endParaRPr lang="en-MY" sz="800" dirty="0">
              <a:solidFill>
                <a:schemeClr val="tx1"/>
              </a:solidFill>
            </a:endParaRPr>
          </a:p>
        </p:txBody>
      </p:sp>
      <p:grpSp>
        <p:nvGrpSpPr>
          <p:cNvPr id="12" name="Group 2364"/>
          <p:cNvGrpSpPr/>
          <p:nvPr/>
        </p:nvGrpSpPr>
        <p:grpSpPr>
          <a:xfrm>
            <a:off x="611560" y="2348880"/>
            <a:ext cx="5400600" cy="2520280"/>
            <a:chOff x="611560" y="260648"/>
            <a:chExt cx="5400600" cy="2520280"/>
          </a:xfrm>
        </p:grpSpPr>
        <p:grpSp>
          <p:nvGrpSpPr>
            <p:cNvPr id="14" name="Group 1301"/>
            <p:cNvGrpSpPr/>
            <p:nvPr/>
          </p:nvGrpSpPr>
          <p:grpSpPr>
            <a:xfrm>
              <a:off x="611560" y="260648"/>
              <a:ext cx="144016" cy="144016"/>
              <a:chOff x="539552" y="260648"/>
              <a:chExt cx="144016" cy="144016"/>
            </a:xfrm>
          </p:grpSpPr>
          <p:cxnSp>
            <p:nvCxnSpPr>
              <p:cNvPr id="2382" name="Straight Connector 2381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3" name="Straight Connector 2382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5" name="Group 1302"/>
            <p:cNvGrpSpPr/>
            <p:nvPr/>
          </p:nvGrpSpPr>
          <p:grpSpPr>
            <a:xfrm>
              <a:off x="5868144" y="260648"/>
              <a:ext cx="144016" cy="144016"/>
              <a:chOff x="539552" y="260648"/>
              <a:chExt cx="144016" cy="144016"/>
            </a:xfrm>
          </p:grpSpPr>
          <p:cxnSp>
            <p:nvCxnSpPr>
              <p:cNvPr id="2380" name="Straight Connector 2379"/>
              <p:cNvCxnSpPr/>
              <p:nvPr/>
            </p:nvCxnSpPr>
            <p:spPr>
              <a:xfrm>
                <a:off x="611560" y="260648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1" name="Straight Connector 2380"/>
              <p:cNvCxnSpPr/>
              <p:nvPr/>
            </p:nvCxnSpPr>
            <p:spPr>
              <a:xfrm>
                <a:off x="539552" y="332656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6" name="Group 1305"/>
            <p:cNvGrpSpPr/>
            <p:nvPr/>
          </p:nvGrpSpPr>
          <p:grpSpPr>
            <a:xfrm>
              <a:off x="5868144" y="2636912"/>
              <a:ext cx="144016" cy="144016"/>
              <a:chOff x="539552" y="548680"/>
              <a:chExt cx="144016" cy="144016"/>
            </a:xfrm>
          </p:grpSpPr>
          <p:cxnSp>
            <p:nvCxnSpPr>
              <p:cNvPr id="2378" name="Straight Connector 2377"/>
              <p:cNvCxnSpPr/>
              <p:nvPr/>
            </p:nvCxnSpPr>
            <p:spPr>
              <a:xfrm>
                <a:off x="611560" y="548680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9" name="Straight Connector 2378"/>
              <p:cNvCxnSpPr/>
              <p:nvPr/>
            </p:nvCxnSpPr>
            <p:spPr>
              <a:xfrm>
                <a:off x="539552" y="620688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7" name="Group 1308"/>
            <p:cNvGrpSpPr/>
            <p:nvPr/>
          </p:nvGrpSpPr>
          <p:grpSpPr>
            <a:xfrm>
              <a:off x="611560" y="2636912"/>
              <a:ext cx="144016" cy="144016"/>
              <a:chOff x="539552" y="548680"/>
              <a:chExt cx="144016" cy="144016"/>
            </a:xfrm>
          </p:grpSpPr>
          <p:cxnSp>
            <p:nvCxnSpPr>
              <p:cNvPr id="2376" name="Straight Connector 2375"/>
              <p:cNvCxnSpPr/>
              <p:nvPr/>
            </p:nvCxnSpPr>
            <p:spPr>
              <a:xfrm>
                <a:off x="611560" y="548680"/>
                <a:ext cx="0" cy="144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7" name="Straight Connector 2376"/>
              <p:cNvCxnSpPr/>
              <p:nvPr/>
            </p:nvCxnSpPr>
            <p:spPr>
              <a:xfrm>
                <a:off x="539552" y="620688"/>
                <a:ext cx="1440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8" name="Group 2369"/>
            <p:cNvGrpSpPr/>
            <p:nvPr/>
          </p:nvGrpSpPr>
          <p:grpSpPr>
            <a:xfrm>
              <a:off x="755576" y="404664"/>
              <a:ext cx="5112568" cy="2232248"/>
              <a:chOff x="755576" y="404664"/>
              <a:chExt cx="5112568" cy="2232248"/>
            </a:xfrm>
          </p:grpSpPr>
          <p:sp>
            <p:nvSpPr>
              <p:cNvPr id="2371" name="Rectangle 2370"/>
              <p:cNvSpPr/>
              <p:nvPr/>
            </p:nvSpPr>
            <p:spPr>
              <a:xfrm>
                <a:off x="755576" y="404664"/>
                <a:ext cx="5112568" cy="22322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2372" name="Straight Connector 2371"/>
              <p:cNvCxnSpPr/>
              <p:nvPr/>
            </p:nvCxnSpPr>
            <p:spPr>
              <a:xfrm flipH="1">
                <a:off x="755576" y="404664"/>
                <a:ext cx="72008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3" name="Oval 2372"/>
              <p:cNvSpPr/>
              <p:nvPr/>
            </p:nvSpPr>
            <p:spPr>
              <a:xfrm>
                <a:off x="827584" y="476672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374" name="Oval 2373"/>
              <p:cNvSpPr/>
              <p:nvPr/>
            </p:nvSpPr>
            <p:spPr>
              <a:xfrm>
                <a:off x="5724128" y="2492896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375" name="Oval 2374"/>
              <p:cNvSpPr/>
              <p:nvPr/>
            </p:nvSpPr>
            <p:spPr>
              <a:xfrm>
                <a:off x="5724128" y="476672"/>
                <a:ext cx="72008" cy="7200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2384" name="Rectangle 2383"/>
          <p:cNvSpPr/>
          <p:nvPr/>
        </p:nvSpPr>
        <p:spPr>
          <a:xfrm>
            <a:off x="4860032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85" name="Straight Connector 2384"/>
          <p:cNvCxnSpPr/>
          <p:nvPr/>
        </p:nvCxnSpPr>
        <p:spPr>
          <a:xfrm>
            <a:off x="4932040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6" name="Straight Connector 2385"/>
          <p:cNvCxnSpPr/>
          <p:nvPr/>
        </p:nvCxnSpPr>
        <p:spPr>
          <a:xfrm>
            <a:off x="4860032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7" name="Rectangle 2386"/>
          <p:cNvSpPr/>
          <p:nvPr/>
        </p:nvSpPr>
        <p:spPr>
          <a:xfrm>
            <a:off x="4860032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88" name="Straight Connector 2387"/>
          <p:cNvCxnSpPr/>
          <p:nvPr/>
        </p:nvCxnSpPr>
        <p:spPr>
          <a:xfrm>
            <a:off x="4932040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9" name="Straight Connector 2388"/>
          <p:cNvCxnSpPr/>
          <p:nvPr/>
        </p:nvCxnSpPr>
        <p:spPr>
          <a:xfrm>
            <a:off x="4860032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" name="Rectangle 2389"/>
          <p:cNvSpPr/>
          <p:nvPr/>
        </p:nvSpPr>
        <p:spPr>
          <a:xfrm>
            <a:off x="4860032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91" name="Straight Connector 2390"/>
          <p:cNvCxnSpPr/>
          <p:nvPr/>
        </p:nvCxnSpPr>
        <p:spPr>
          <a:xfrm>
            <a:off x="4932040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" name="Straight Connector 2391"/>
          <p:cNvCxnSpPr/>
          <p:nvPr/>
        </p:nvCxnSpPr>
        <p:spPr>
          <a:xfrm>
            <a:off x="4860032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3" name="Rectangle 2392"/>
          <p:cNvSpPr/>
          <p:nvPr/>
        </p:nvSpPr>
        <p:spPr>
          <a:xfrm>
            <a:off x="4860032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94" name="Straight Connector 2393"/>
          <p:cNvCxnSpPr/>
          <p:nvPr/>
        </p:nvCxnSpPr>
        <p:spPr>
          <a:xfrm>
            <a:off x="4932040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5" name="Straight Connector 2394"/>
          <p:cNvCxnSpPr/>
          <p:nvPr/>
        </p:nvCxnSpPr>
        <p:spPr>
          <a:xfrm>
            <a:off x="4860032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6" name="Rectangle 2395"/>
          <p:cNvSpPr/>
          <p:nvPr/>
        </p:nvSpPr>
        <p:spPr>
          <a:xfrm>
            <a:off x="4860032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97" name="Straight Connector 2396"/>
          <p:cNvCxnSpPr/>
          <p:nvPr/>
        </p:nvCxnSpPr>
        <p:spPr>
          <a:xfrm>
            <a:off x="4932040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8" name="Straight Connector 2397"/>
          <p:cNvCxnSpPr/>
          <p:nvPr/>
        </p:nvCxnSpPr>
        <p:spPr>
          <a:xfrm>
            <a:off x="4860032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9" name="Rectangle 2398"/>
          <p:cNvSpPr/>
          <p:nvPr/>
        </p:nvSpPr>
        <p:spPr>
          <a:xfrm>
            <a:off x="4860032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0" name="Straight Connector 2399"/>
          <p:cNvCxnSpPr/>
          <p:nvPr/>
        </p:nvCxnSpPr>
        <p:spPr>
          <a:xfrm>
            <a:off x="4932040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1" name="Straight Connector 2400"/>
          <p:cNvCxnSpPr/>
          <p:nvPr/>
        </p:nvCxnSpPr>
        <p:spPr>
          <a:xfrm>
            <a:off x="4860032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2" name="Rectangle 2401"/>
          <p:cNvSpPr/>
          <p:nvPr/>
        </p:nvSpPr>
        <p:spPr>
          <a:xfrm>
            <a:off x="4860032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3" name="Straight Connector 2402"/>
          <p:cNvCxnSpPr/>
          <p:nvPr/>
        </p:nvCxnSpPr>
        <p:spPr>
          <a:xfrm>
            <a:off x="4932040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Straight Connector 2403"/>
          <p:cNvCxnSpPr/>
          <p:nvPr/>
        </p:nvCxnSpPr>
        <p:spPr>
          <a:xfrm>
            <a:off x="4860032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5" name="Rectangle 2404"/>
          <p:cNvSpPr/>
          <p:nvPr/>
        </p:nvSpPr>
        <p:spPr>
          <a:xfrm>
            <a:off x="4860032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6" name="Straight Connector 2405"/>
          <p:cNvCxnSpPr/>
          <p:nvPr/>
        </p:nvCxnSpPr>
        <p:spPr>
          <a:xfrm>
            <a:off x="4932040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7" name="Straight Connector 2406"/>
          <p:cNvCxnSpPr/>
          <p:nvPr/>
        </p:nvCxnSpPr>
        <p:spPr>
          <a:xfrm>
            <a:off x="4860032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8" name="Rectangle 2407"/>
          <p:cNvSpPr/>
          <p:nvPr/>
        </p:nvSpPr>
        <p:spPr>
          <a:xfrm>
            <a:off x="5076056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09" name="Straight Connector 2408"/>
          <p:cNvCxnSpPr/>
          <p:nvPr/>
        </p:nvCxnSpPr>
        <p:spPr>
          <a:xfrm>
            <a:off x="5148064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0" name="Straight Connector 2409"/>
          <p:cNvCxnSpPr/>
          <p:nvPr/>
        </p:nvCxnSpPr>
        <p:spPr>
          <a:xfrm>
            <a:off x="5076056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1" name="Rectangle 2410"/>
          <p:cNvSpPr/>
          <p:nvPr/>
        </p:nvSpPr>
        <p:spPr>
          <a:xfrm>
            <a:off x="5076056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12" name="Straight Connector 2411"/>
          <p:cNvCxnSpPr/>
          <p:nvPr/>
        </p:nvCxnSpPr>
        <p:spPr>
          <a:xfrm>
            <a:off x="5148064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3" name="Straight Connector 2412"/>
          <p:cNvCxnSpPr/>
          <p:nvPr/>
        </p:nvCxnSpPr>
        <p:spPr>
          <a:xfrm>
            <a:off x="5076056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4" name="Rectangle 2413"/>
          <p:cNvSpPr/>
          <p:nvPr/>
        </p:nvSpPr>
        <p:spPr>
          <a:xfrm>
            <a:off x="5076056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15" name="Straight Connector 2414"/>
          <p:cNvCxnSpPr/>
          <p:nvPr/>
        </p:nvCxnSpPr>
        <p:spPr>
          <a:xfrm>
            <a:off x="5148064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6" name="Straight Connector 2415"/>
          <p:cNvCxnSpPr/>
          <p:nvPr/>
        </p:nvCxnSpPr>
        <p:spPr>
          <a:xfrm>
            <a:off x="5076056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7" name="Rectangle 2416"/>
          <p:cNvSpPr/>
          <p:nvPr/>
        </p:nvSpPr>
        <p:spPr>
          <a:xfrm>
            <a:off x="5076056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18" name="Straight Connector 2417"/>
          <p:cNvCxnSpPr/>
          <p:nvPr/>
        </p:nvCxnSpPr>
        <p:spPr>
          <a:xfrm>
            <a:off x="5148064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9" name="Straight Connector 2418"/>
          <p:cNvCxnSpPr/>
          <p:nvPr/>
        </p:nvCxnSpPr>
        <p:spPr>
          <a:xfrm>
            <a:off x="5076056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0" name="Rectangle 2419"/>
          <p:cNvSpPr/>
          <p:nvPr/>
        </p:nvSpPr>
        <p:spPr>
          <a:xfrm>
            <a:off x="5076056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21" name="Straight Connector 2420"/>
          <p:cNvCxnSpPr/>
          <p:nvPr/>
        </p:nvCxnSpPr>
        <p:spPr>
          <a:xfrm>
            <a:off x="5148064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2" name="Straight Connector 2421"/>
          <p:cNvCxnSpPr/>
          <p:nvPr/>
        </p:nvCxnSpPr>
        <p:spPr>
          <a:xfrm>
            <a:off x="5076056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3" name="Rectangle 2422"/>
          <p:cNvSpPr/>
          <p:nvPr/>
        </p:nvSpPr>
        <p:spPr>
          <a:xfrm>
            <a:off x="5076056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24" name="Straight Connector 2423"/>
          <p:cNvCxnSpPr/>
          <p:nvPr/>
        </p:nvCxnSpPr>
        <p:spPr>
          <a:xfrm>
            <a:off x="5148064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5" name="Straight Connector 2424"/>
          <p:cNvCxnSpPr/>
          <p:nvPr/>
        </p:nvCxnSpPr>
        <p:spPr>
          <a:xfrm>
            <a:off x="5076056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" name="Rectangle 2425"/>
          <p:cNvSpPr/>
          <p:nvPr/>
        </p:nvSpPr>
        <p:spPr>
          <a:xfrm>
            <a:off x="5076056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27" name="Straight Connector 2426"/>
          <p:cNvCxnSpPr/>
          <p:nvPr/>
        </p:nvCxnSpPr>
        <p:spPr>
          <a:xfrm>
            <a:off x="5148064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8" name="Straight Connector 2427"/>
          <p:cNvCxnSpPr/>
          <p:nvPr/>
        </p:nvCxnSpPr>
        <p:spPr>
          <a:xfrm>
            <a:off x="5076056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9" name="Rectangle 2428"/>
          <p:cNvSpPr/>
          <p:nvPr/>
        </p:nvSpPr>
        <p:spPr>
          <a:xfrm>
            <a:off x="5076056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30" name="Straight Connector 2429"/>
          <p:cNvCxnSpPr/>
          <p:nvPr/>
        </p:nvCxnSpPr>
        <p:spPr>
          <a:xfrm>
            <a:off x="5148064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Straight Connector 2450"/>
          <p:cNvCxnSpPr/>
          <p:nvPr/>
        </p:nvCxnSpPr>
        <p:spPr>
          <a:xfrm>
            <a:off x="5076056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2" name="Rectangle 2451"/>
          <p:cNvSpPr/>
          <p:nvPr/>
        </p:nvSpPr>
        <p:spPr>
          <a:xfrm>
            <a:off x="4860032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453" name="Rectangle 2452"/>
          <p:cNvSpPr/>
          <p:nvPr/>
        </p:nvSpPr>
        <p:spPr>
          <a:xfrm>
            <a:off x="5076056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454" name="Rectangle 2453"/>
          <p:cNvSpPr/>
          <p:nvPr/>
        </p:nvSpPr>
        <p:spPr>
          <a:xfrm>
            <a:off x="5292080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55" name="Straight Connector 2454"/>
          <p:cNvCxnSpPr/>
          <p:nvPr/>
        </p:nvCxnSpPr>
        <p:spPr>
          <a:xfrm>
            <a:off x="5364088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6" name="Straight Connector 2455"/>
          <p:cNvCxnSpPr/>
          <p:nvPr/>
        </p:nvCxnSpPr>
        <p:spPr>
          <a:xfrm>
            <a:off x="5292080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5" name="Rectangle 2474"/>
          <p:cNvSpPr/>
          <p:nvPr/>
        </p:nvSpPr>
        <p:spPr>
          <a:xfrm>
            <a:off x="5292080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76" name="Straight Connector 2475"/>
          <p:cNvCxnSpPr/>
          <p:nvPr/>
        </p:nvCxnSpPr>
        <p:spPr>
          <a:xfrm>
            <a:off x="5364088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7" name="Straight Connector 2476"/>
          <p:cNvCxnSpPr/>
          <p:nvPr/>
        </p:nvCxnSpPr>
        <p:spPr>
          <a:xfrm>
            <a:off x="5292080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8" name="Rectangle 2477"/>
          <p:cNvSpPr/>
          <p:nvPr/>
        </p:nvSpPr>
        <p:spPr>
          <a:xfrm>
            <a:off x="5292080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79" name="Straight Connector 2478"/>
          <p:cNvCxnSpPr/>
          <p:nvPr/>
        </p:nvCxnSpPr>
        <p:spPr>
          <a:xfrm>
            <a:off x="5364088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0" name="Straight Connector 2479"/>
          <p:cNvCxnSpPr/>
          <p:nvPr/>
        </p:nvCxnSpPr>
        <p:spPr>
          <a:xfrm>
            <a:off x="5292080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9" name="Rectangle 2498"/>
          <p:cNvSpPr/>
          <p:nvPr/>
        </p:nvSpPr>
        <p:spPr>
          <a:xfrm>
            <a:off x="5292080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00" name="Straight Connector 2499"/>
          <p:cNvCxnSpPr/>
          <p:nvPr/>
        </p:nvCxnSpPr>
        <p:spPr>
          <a:xfrm>
            <a:off x="5364088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1" name="Straight Connector 2500"/>
          <p:cNvCxnSpPr/>
          <p:nvPr/>
        </p:nvCxnSpPr>
        <p:spPr>
          <a:xfrm>
            <a:off x="5292080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2" name="Rectangle 2501"/>
          <p:cNvSpPr/>
          <p:nvPr/>
        </p:nvSpPr>
        <p:spPr>
          <a:xfrm>
            <a:off x="5292080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03" name="Straight Connector 2502"/>
          <p:cNvCxnSpPr/>
          <p:nvPr/>
        </p:nvCxnSpPr>
        <p:spPr>
          <a:xfrm>
            <a:off x="5364088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4" name="Straight Connector 2503"/>
          <p:cNvCxnSpPr/>
          <p:nvPr/>
        </p:nvCxnSpPr>
        <p:spPr>
          <a:xfrm>
            <a:off x="5292080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3" name="Rectangle 2522"/>
          <p:cNvSpPr/>
          <p:nvPr/>
        </p:nvSpPr>
        <p:spPr>
          <a:xfrm>
            <a:off x="5292080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24" name="Straight Connector 2523"/>
          <p:cNvCxnSpPr/>
          <p:nvPr/>
        </p:nvCxnSpPr>
        <p:spPr>
          <a:xfrm>
            <a:off x="5364088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5" name="Straight Connector 2524"/>
          <p:cNvCxnSpPr/>
          <p:nvPr/>
        </p:nvCxnSpPr>
        <p:spPr>
          <a:xfrm>
            <a:off x="5292080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6" name="Rectangle 2525"/>
          <p:cNvSpPr/>
          <p:nvPr/>
        </p:nvSpPr>
        <p:spPr>
          <a:xfrm>
            <a:off x="5292080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27" name="Straight Connector 2526"/>
          <p:cNvCxnSpPr/>
          <p:nvPr/>
        </p:nvCxnSpPr>
        <p:spPr>
          <a:xfrm>
            <a:off x="5364088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8" name="Straight Connector 2527"/>
          <p:cNvCxnSpPr/>
          <p:nvPr/>
        </p:nvCxnSpPr>
        <p:spPr>
          <a:xfrm>
            <a:off x="5292080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7" name="Rectangle 2546"/>
          <p:cNvSpPr/>
          <p:nvPr/>
        </p:nvSpPr>
        <p:spPr>
          <a:xfrm>
            <a:off x="5292080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48" name="Straight Connector 2547"/>
          <p:cNvCxnSpPr/>
          <p:nvPr/>
        </p:nvCxnSpPr>
        <p:spPr>
          <a:xfrm>
            <a:off x="5364088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" name="Straight Connector 2548"/>
          <p:cNvCxnSpPr/>
          <p:nvPr/>
        </p:nvCxnSpPr>
        <p:spPr>
          <a:xfrm>
            <a:off x="5292080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0" name="Rectangle 2549"/>
          <p:cNvSpPr/>
          <p:nvPr/>
        </p:nvSpPr>
        <p:spPr>
          <a:xfrm>
            <a:off x="5508104" y="26369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51" name="Straight Connector 2550"/>
          <p:cNvCxnSpPr/>
          <p:nvPr/>
        </p:nvCxnSpPr>
        <p:spPr>
          <a:xfrm>
            <a:off x="5580112" y="26369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2" name="Straight Connector 2551"/>
          <p:cNvCxnSpPr/>
          <p:nvPr/>
        </p:nvCxnSpPr>
        <p:spPr>
          <a:xfrm>
            <a:off x="5508104" y="27089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1" name="Rectangle 2570"/>
          <p:cNvSpPr/>
          <p:nvPr/>
        </p:nvSpPr>
        <p:spPr>
          <a:xfrm>
            <a:off x="5508104" y="285293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72" name="Straight Connector 2571"/>
          <p:cNvCxnSpPr/>
          <p:nvPr/>
        </p:nvCxnSpPr>
        <p:spPr>
          <a:xfrm>
            <a:off x="5580112" y="285293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3" name="Straight Connector 2572"/>
          <p:cNvCxnSpPr/>
          <p:nvPr/>
        </p:nvCxnSpPr>
        <p:spPr>
          <a:xfrm>
            <a:off x="5508104" y="292494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4" name="Rectangle 2573"/>
          <p:cNvSpPr/>
          <p:nvPr/>
        </p:nvSpPr>
        <p:spPr>
          <a:xfrm>
            <a:off x="5508104" y="314096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75" name="Straight Connector 2574"/>
          <p:cNvCxnSpPr/>
          <p:nvPr/>
        </p:nvCxnSpPr>
        <p:spPr>
          <a:xfrm>
            <a:off x="5580112" y="314096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6" name="Straight Connector 2575"/>
          <p:cNvCxnSpPr/>
          <p:nvPr/>
        </p:nvCxnSpPr>
        <p:spPr>
          <a:xfrm>
            <a:off x="5508104" y="321297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5" name="Rectangle 2594"/>
          <p:cNvSpPr/>
          <p:nvPr/>
        </p:nvSpPr>
        <p:spPr>
          <a:xfrm>
            <a:off x="5508104" y="335699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96" name="Straight Connector 2595"/>
          <p:cNvCxnSpPr/>
          <p:nvPr/>
        </p:nvCxnSpPr>
        <p:spPr>
          <a:xfrm>
            <a:off x="5580112" y="335699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7" name="Straight Connector 2596"/>
          <p:cNvCxnSpPr/>
          <p:nvPr/>
        </p:nvCxnSpPr>
        <p:spPr>
          <a:xfrm>
            <a:off x="5508104" y="342900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8" name="Rectangle 2597"/>
          <p:cNvSpPr/>
          <p:nvPr/>
        </p:nvSpPr>
        <p:spPr>
          <a:xfrm>
            <a:off x="5508104" y="371703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99" name="Straight Connector 2598"/>
          <p:cNvCxnSpPr/>
          <p:nvPr/>
        </p:nvCxnSpPr>
        <p:spPr>
          <a:xfrm>
            <a:off x="5580112" y="371703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" name="Straight Connector 2599"/>
          <p:cNvCxnSpPr/>
          <p:nvPr/>
        </p:nvCxnSpPr>
        <p:spPr>
          <a:xfrm>
            <a:off x="5508104" y="378904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9" name="Rectangle 2618"/>
          <p:cNvSpPr/>
          <p:nvPr/>
        </p:nvSpPr>
        <p:spPr>
          <a:xfrm>
            <a:off x="5508104" y="3933056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20" name="Straight Connector 2619"/>
          <p:cNvCxnSpPr/>
          <p:nvPr/>
        </p:nvCxnSpPr>
        <p:spPr>
          <a:xfrm>
            <a:off x="5580112" y="3933056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1" name="Straight Connector 2620"/>
          <p:cNvCxnSpPr/>
          <p:nvPr/>
        </p:nvCxnSpPr>
        <p:spPr>
          <a:xfrm>
            <a:off x="5508104" y="4005064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2" name="Rectangle 2621"/>
          <p:cNvSpPr/>
          <p:nvPr/>
        </p:nvSpPr>
        <p:spPr>
          <a:xfrm>
            <a:off x="5508104" y="4221088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23" name="Straight Connector 2622"/>
          <p:cNvCxnSpPr/>
          <p:nvPr/>
        </p:nvCxnSpPr>
        <p:spPr>
          <a:xfrm>
            <a:off x="5580112" y="4221088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4" name="Straight Connector 2623"/>
          <p:cNvCxnSpPr/>
          <p:nvPr/>
        </p:nvCxnSpPr>
        <p:spPr>
          <a:xfrm>
            <a:off x="5508104" y="4293096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6" name="Rectangle 2625"/>
          <p:cNvSpPr/>
          <p:nvPr/>
        </p:nvSpPr>
        <p:spPr>
          <a:xfrm>
            <a:off x="5508104" y="4437112"/>
            <a:ext cx="14401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32" name="Straight Connector 2631"/>
          <p:cNvCxnSpPr/>
          <p:nvPr/>
        </p:nvCxnSpPr>
        <p:spPr>
          <a:xfrm>
            <a:off x="5580112" y="4437112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9" name="Straight Connector 2658"/>
          <p:cNvCxnSpPr/>
          <p:nvPr/>
        </p:nvCxnSpPr>
        <p:spPr>
          <a:xfrm>
            <a:off x="5508104" y="4509120"/>
            <a:ext cx="1440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0" name="Rectangle 2659"/>
          <p:cNvSpPr/>
          <p:nvPr/>
        </p:nvSpPr>
        <p:spPr>
          <a:xfrm>
            <a:off x="5292080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  <a:endParaRPr lang="en-MY" sz="800" dirty="0">
              <a:solidFill>
                <a:schemeClr val="tx1"/>
              </a:solidFill>
            </a:endParaRPr>
          </a:p>
        </p:txBody>
      </p:sp>
      <p:sp>
        <p:nvSpPr>
          <p:cNvPr id="2661" name="Rectangle 2660"/>
          <p:cNvSpPr/>
          <p:nvPr/>
        </p:nvSpPr>
        <p:spPr>
          <a:xfrm>
            <a:off x="5508104" y="2492896"/>
            <a:ext cx="144016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  <a:endParaRPr lang="en-MY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214546" y="928670"/>
            <a:ext cx="1285884" cy="1285884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2214546" y="928670"/>
            <a:ext cx="1285884" cy="1285884"/>
          </a:xfrm>
          <a:prstGeom prst="arc">
            <a:avLst>
              <a:gd name="adj1" fmla="val 16200000"/>
              <a:gd name="adj2" fmla="val 181866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14744" y="928670"/>
            <a:ext cx="1285884" cy="1285884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14942" y="928670"/>
            <a:ext cx="1285884" cy="1285884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4348" y="928670"/>
            <a:ext cx="1285884" cy="12858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5214942" y="928670"/>
            <a:ext cx="1285884" cy="1285884"/>
          </a:xfrm>
          <a:prstGeom prst="arc">
            <a:avLst>
              <a:gd name="adj1" fmla="val 16200000"/>
              <a:gd name="adj2" fmla="val 17653467"/>
            </a:avLst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714744" y="928670"/>
            <a:ext cx="1285884" cy="1285884"/>
          </a:xfrm>
          <a:prstGeom prst="arc">
            <a:avLst>
              <a:gd name="adj1" fmla="val 18206998"/>
              <a:gd name="adj2" fmla="val 16221122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15140" y="928670"/>
            <a:ext cx="1285884" cy="1285884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6715140" y="928670"/>
            <a:ext cx="1285884" cy="1285884"/>
          </a:xfrm>
          <a:prstGeom prst="arc">
            <a:avLst>
              <a:gd name="adj1" fmla="val 17513038"/>
              <a:gd name="adj2" fmla="val 20571903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42910" y="857232"/>
            <a:ext cx="1428760" cy="1427966"/>
            <a:chOff x="1928794" y="858026"/>
            <a:chExt cx="1428760" cy="1427966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1929588" y="1571612"/>
              <a:ext cx="1427966" cy="79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28794" y="1571612"/>
              <a:ext cx="1428760" cy="1588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143108" y="857232"/>
            <a:ext cx="1428760" cy="1427966"/>
            <a:chOff x="1928794" y="858026"/>
            <a:chExt cx="1428760" cy="1427966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1929588" y="1571612"/>
              <a:ext cx="1427966" cy="79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928794" y="1571612"/>
              <a:ext cx="1428760" cy="1588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643306" y="857232"/>
            <a:ext cx="1428760" cy="1427966"/>
            <a:chOff x="1928794" y="858026"/>
            <a:chExt cx="1428760" cy="1427966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1929588" y="1571612"/>
              <a:ext cx="1427966" cy="79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28794" y="1571612"/>
              <a:ext cx="1428760" cy="1588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143504" y="857232"/>
            <a:ext cx="1428760" cy="1427966"/>
            <a:chOff x="1928794" y="858026"/>
            <a:chExt cx="1428760" cy="1427966"/>
          </a:xfrm>
        </p:grpSpPr>
        <p:cxnSp>
          <p:nvCxnSpPr>
            <p:cNvPr id="42" name="Straight Connector 41"/>
            <p:cNvCxnSpPr/>
            <p:nvPr/>
          </p:nvCxnSpPr>
          <p:spPr>
            <a:xfrm rot="5400000">
              <a:off x="1929588" y="1571612"/>
              <a:ext cx="1427966" cy="79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28794" y="1571612"/>
              <a:ext cx="1428760" cy="1588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643702" y="857232"/>
            <a:ext cx="1428760" cy="1427966"/>
            <a:chOff x="1928794" y="858026"/>
            <a:chExt cx="1428760" cy="1427966"/>
          </a:xfrm>
        </p:grpSpPr>
        <p:cxnSp>
          <p:nvCxnSpPr>
            <p:cNvPr id="45" name="Straight Connector 44"/>
            <p:cNvCxnSpPr/>
            <p:nvPr/>
          </p:nvCxnSpPr>
          <p:spPr>
            <a:xfrm rot="5400000">
              <a:off x="1929588" y="1571612"/>
              <a:ext cx="1427966" cy="79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28794" y="1571612"/>
              <a:ext cx="1428760" cy="1588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714348" y="2428868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Dam Circle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14546" y="2428868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 Arc, SA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14744" y="2428868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 Arc, MA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14942" y="2428868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Overlap Arc, OA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6578" y="2428868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 Arc, EA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85786" y="4818718"/>
          <a:ext cx="7500991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5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2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325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737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Disp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Disp</a:t>
                      </a:r>
                      <a:r>
                        <a:rPr lang="en-US" sz="800" dirty="0"/>
                        <a:t>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Dn</a:t>
                      </a:r>
                      <a:r>
                        <a:rPr lang="en-US" sz="800" dirty="0"/>
                        <a:t>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Start</a:t>
                      </a:r>
                      <a:r>
                        <a:rPr lang="en-US" sz="800" baseline="0" dirty="0"/>
                        <a:t> Delay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Pump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Line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baseline="0" dirty="0" err="1"/>
                        <a:t>StartV</a:t>
                      </a:r>
                      <a:endParaRPr lang="en-US" sz="800" baseline="0" dirty="0"/>
                    </a:p>
                    <a:p>
                      <a:r>
                        <a:rPr lang="en-US" sz="800" baseline="0" dirty="0"/>
                        <a:t>Line </a:t>
                      </a:r>
                      <a:r>
                        <a:rPr lang="en-US" sz="800" baseline="0" dirty="0" err="1"/>
                        <a:t>DriveV</a:t>
                      </a:r>
                      <a:endParaRPr lang="en-US" sz="800" baseline="0" dirty="0"/>
                    </a:p>
                    <a:p>
                      <a:r>
                        <a:rPr lang="en-US" sz="800" baseline="0" dirty="0"/>
                        <a:t>Line </a:t>
                      </a:r>
                      <a:r>
                        <a:rPr lang="en-US" sz="800" baseline="0" dirty="0" err="1"/>
                        <a:t>Accel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End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Post</a:t>
                      </a:r>
                    </a:p>
                    <a:p>
                      <a:r>
                        <a:rPr lang="en-US" sz="800" dirty="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Lift Dist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SA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baseline="0" dirty="0" err="1"/>
                        <a:t>Disp</a:t>
                      </a:r>
                      <a:r>
                        <a:rPr lang="en-US" sz="800" baseline="0" dirty="0"/>
                        <a:t> Gap to MA </a:t>
                      </a:r>
                      <a:r>
                        <a:rPr lang="en-US" sz="800" baseline="0" dirty="0" err="1"/>
                        <a:t>Disp</a:t>
                      </a:r>
                      <a:r>
                        <a:rPr lang="en-US" sz="800" baseline="0" dirty="0"/>
                        <a:t> Gap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 Length,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MA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N + 1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08">
                <a:tc>
                  <a:txBody>
                    <a:bodyPr/>
                    <a:lstStyle/>
                    <a:p>
                      <a:r>
                        <a:rPr lang="en-US" sz="1100" dirty="0"/>
                        <a:t>OA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OA Length,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 +</a:t>
                      </a:r>
                      <a:r>
                        <a:rPr lang="en-US" sz="1100" baseline="0" dirty="0"/>
                        <a:t> 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ym typeface="Webdings"/>
                        </a:rPr>
                        <a:t>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ahoma"/>
                          <a:ea typeface="Tahoma"/>
                          <a:cs typeface="Tahoma"/>
                        </a:rPr>
                        <a:t>√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EA Length,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Arc 55"/>
          <p:cNvSpPr/>
          <p:nvPr/>
        </p:nvSpPr>
        <p:spPr>
          <a:xfrm>
            <a:off x="2143108" y="857232"/>
            <a:ext cx="1428760" cy="1428760"/>
          </a:xfrm>
          <a:prstGeom prst="arc">
            <a:avLst>
              <a:gd name="adj1" fmla="val 16200000"/>
              <a:gd name="adj2" fmla="val 18186691"/>
            </a:avLst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rot="5400000" flipH="1" flipV="1">
            <a:off x="2750331" y="1035827"/>
            <a:ext cx="642942" cy="428628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>
            <a:off x="5143504" y="857232"/>
            <a:ext cx="1428760" cy="1428760"/>
          </a:xfrm>
          <a:prstGeom prst="arc">
            <a:avLst>
              <a:gd name="adj1" fmla="val 16200000"/>
              <a:gd name="adj2" fmla="val 17618985"/>
            </a:avLst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5400000" flipH="1" flipV="1">
            <a:off x="5643570" y="1071546"/>
            <a:ext cx="714380" cy="28575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>
            <a:off x="6643702" y="857232"/>
            <a:ext cx="1428760" cy="1428760"/>
          </a:xfrm>
          <a:prstGeom prst="arc">
            <a:avLst>
              <a:gd name="adj1" fmla="val 17513748"/>
              <a:gd name="adj2" fmla="val 20563783"/>
            </a:avLst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7358082" y="1357298"/>
            <a:ext cx="714380" cy="214314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7143768" y="1071546"/>
            <a:ext cx="714380" cy="28575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857488" y="642918"/>
            <a:ext cx="8098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SA Length, mm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857884" y="642918"/>
            <a:ext cx="857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OA Length, mm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715272" y="785794"/>
            <a:ext cx="857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EA Length, mm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785918" y="5143512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786050" y="5143512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Start Arc, SA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00430" y="5143512"/>
            <a:ext cx="192882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Main Arc, MA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29256" y="5143512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Overlap Arc, OA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43636" y="5143512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End Arc, EA</a:t>
            </a:r>
          </a:p>
        </p:txBody>
      </p:sp>
      <p:cxnSp>
        <p:nvCxnSpPr>
          <p:cNvPr id="72" name="Straight Connector 71"/>
          <p:cNvCxnSpPr>
            <a:stCxn id="117" idx="0"/>
            <a:endCxn id="99" idx="2"/>
          </p:cNvCxnSpPr>
          <p:nvPr/>
        </p:nvCxnSpPr>
        <p:spPr>
          <a:xfrm rot="5400000" flipH="1" flipV="1">
            <a:off x="1141953" y="1500739"/>
            <a:ext cx="1286342" cy="1588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8" idx="1"/>
          </p:cNvCxnSpPr>
          <p:nvPr/>
        </p:nvCxnSpPr>
        <p:spPr>
          <a:xfrm rot="10800000">
            <a:off x="1714480" y="2071679"/>
            <a:ext cx="6000792" cy="2153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786050" y="1644638"/>
            <a:ext cx="714380" cy="2857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500430" y="1643050"/>
            <a:ext cx="178595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286380" y="1643050"/>
            <a:ext cx="857256" cy="31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143636" y="1430324"/>
            <a:ext cx="714380" cy="2143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644895" y="3357959"/>
            <a:ext cx="4283898" cy="1588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3144828" y="3357562"/>
            <a:ext cx="4284692" cy="1588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4002084" y="3357562"/>
            <a:ext cx="4284692" cy="1588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4716464" y="3357562"/>
            <a:ext cx="4284692" cy="1588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714612" y="1214880"/>
            <a:ext cx="8098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SA Length, mm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357818" y="1214880"/>
            <a:ext cx="857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OA Length, mm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72198" y="1214880"/>
            <a:ext cx="857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EA Length, mm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715272" y="1930390"/>
            <a:ext cx="857256" cy="28688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800" dirty="0"/>
              <a:t>Degrees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357290" y="642918"/>
            <a:ext cx="857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Needle Gap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27074" y="1858952"/>
            <a:ext cx="809837" cy="14287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sz="800" dirty="0"/>
              <a:t>SA </a:t>
            </a:r>
            <a:r>
              <a:rPr lang="en-US" sz="800" dirty="0" err="1"/>
              <a:t>DispGap</a:t>
            </a:r>
            <a:endParaRPr lang="en-US" sz="800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1712892" y="1930390"/>
            <a:ext cx="71438" cy="1588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927074" y="1573200"/>
            <a:ext cx="809837" cy="14287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sz="800" dirty="0"/>
              <a:t>MA </a:t>
            </a:r>
            <a:r>
              <a:rPr lang="en-US" sz="800" dirty="0" err="1"/>
              <a:t>DispGap</a:t>
            </a:r>
            <a:endParaRPr lang="en-US" sz="800" dirty="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1712892" y="1643050"/>
            <a:ext cx="1644662" cy="1588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334063" y="1430324"/>
            <a:ext cx="809837" cy="21431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800" dirty="0"/>
              <a:t>EA </a:t>
            </a:r>
            <a:r>
              <a:rPr lang="en-US" sz="800" dirty="0" err="1"/>
              <a:t>LiftDist</a:t>
            </a:r>
            <a:endParaRPr lang="en-US" sz="800" dirty="0"/>
          </a:p>
        </p:txBody>
      </p:sp>
      <p:cxnSp>
        <p:nvCxnSpPr>
          <p:cNvPr id="114" name="Straight Connector 113"/>
          <p:cNvCxnSpPr/>
          <p:nvPr/>
        </p:nvCxnSpPr>
        <p:spPr>
          <a:xfrm rot="5400000" flipH="1" flipV="1">
            <a:off x="7155468" y="1537481"/>
            <a:ext cx="214314" cy="1588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641454" y="2144704"/>
            <a:ext cx="285752" cy="214314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43504" y="2144704"/>
            <a:ext cx="285752" cy="21431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sz="800" dirty="0"/>
              <a:t>360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000760" y="2144704"/>
            <a:ext cx="285752" cy="428628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/>
            <a:r>
              <a:rPr lang="en-US" sz="800" dirty="0"/>
              <a:t>360 + </a:t>
            </a:r>
          </a:p>
          <a:p>
            <a:pPr algn="ctr"/>
            <a:r>
              <a:rPr lang="en-US" sz="800" dirty="0" err="1"/>
              <a:t>SA_Length</a:t>
            </a:r>
            <a:endParaRPr 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6715140" y="2144704"/>
            <a:ext cx="285752" cy="214314"/>
          </a:xfrm>
          <a:prstGeom prst="rect">
            <a:avLst/>
          </a:prstGeom>
        </p:spPr>
        <p:txBody>
          <a:bodyPr wrap="none" anchor="t">
            <a:noAutofit/>
          </a:bodyPr>
          <a:lstStyle/>
          <a:p>
            <a:pPr algn="ctr"/>
            <a:r>
              <a:rPr lang="en-US" sz="800" dirty="0"/>
              <a:t>360 + </a:t>
            </a:r>
          </a:p>
          <a:p>
            <a:pPr algn="ctr"/>
            <a:r>
              <a:rPr lang="en-US" sz="800" dirty="0" err="1"/>
              <a:t>SA_Length</a:t>
            </a:r>
            <a:r>
              <a:rPr lang="en-US" sz="800" dirty="0"/>
              <a:t> + </a:t>
            </a:r>
          </a:p>
          <a:p>
            <a:pPr algn="ctr"/>
            <a:r>
              <a:rPr lang="en-US" sz="800" dirty="0" err="1"/>
              <a:t>EA_Length</a:t>
            </a:r>
            <a:endParaRPr lang="en-US" sz="8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6286512" y="1644638"/>
            <a:ext cx="714380" cy="1588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07" idx="2"/>
          </p:cNvCxnSpPr>
          <p:nvPr/>
        </p:nvCxnSpPr>
        <p:spPr>
          <a:xfrm rot="5400000" flipH="1" flipV="1">
            <a:off x="1249110" y="3322408"/>
            <a:ext cx="1070440" cy="1588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6" idx="1"/>
          </p:cNvCxnSpPr>
          <p:nvPr/>
        </p:nvCxnSpPr>
        <p:spPr>
          <a:xfrm rot="10800000">
            <a:off x="1714480" y="3786191"/>
            <a:ext cx="6000792" cy="565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2751919" y="3677445"/>
            <a:ext cx="142876" cy="71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3430580" y="3213098"/>
            <a:ext cx="500066" cy="3571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86380" y="3143248"/>
            <a:ext cx="858844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88100" y="3498850"/>
            <a:ext cx="42704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715272" y="3643314"/>
            <a:ext cx="857256" cy="28688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800" dirty="0"/>
              <a:t>Degrees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355702" y="2571744"/>
            <a:ext cx="857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Radial Speed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927074" y="3571876"/>
            <a:ext cx="809837" cy="14287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sz="800" dirty="0"/>
              <a:t>SA Speed</a:t>
            </a:r>
          </a:p>
        </p:txBody>
      </p:sp>
      <p:cxnSp>
        <p:nvCxnSpPr>
          <p:cNvPr id="112" name="Straight Connector 111"/>
          <p:cNvCxnSpPr>
            <a:stCxn id="110" idx="3"/>
          </p:cNvCxnSpPr>
          <p:nvPr/>
        </p:nvCxnSpPr>
        <p:spPr>
          <a:xfrm>
            <a:off x="1736911" y="3643314"/>
            <a:ext cx="1049139" cy="1588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927074" y="3427412"/>
            <a:ext cx="809837" cy="14287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sz="800" dirty="0"/>
              <a:t>EA Speed</a:t>
            </a:r>
          </a:p>
        </p:txBody>
      </p:sp>
      <p:cxnSp>
        <p:nvCxnSpPr>
          <p:cNvPr id="115" name="Straight Connector 114"/>
          <p:cNvCxnSpPr>
            <a:stCxn id="113" idx="3"/>
          </p:cNvCxnSpPr>
          <p:nvPr/>
        </p:nvCxnSpPr>
        <p:spPr>
          <a:xfrm>
            <a:off x="1736911" y="3498850"/>
            <a:ext cx="4479751" cy="1588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859076" y="3641726"/>
            <a:ext cx="64294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859208" y="3141660"/>
            <a:ext cx="1427172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928662" y="3071810"/>
            <a:ext cx="809837" cy="14287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sz="800" dirty="0"/>
              <a:t>MA Speed</a:t>
            </a: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>
          <a:xfrm flipV="1">
            <a:off x="1738499" y="3141660"/>
            <a:ext cx="1979421" cy="1588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6200000" flipH="1">
            <a:off x="6038067" y="3248817"/>
            <a:ext cx="357190" cy="14287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785918" y="1928802"/>
            <a:ext cx="100013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endCxn id="162" idx="2"/>
          </p:cNvCxnSpPr>
          <p:nvPr/>
        </p:nvCxnSpPr>
        <p:spPr>
          <a:xfrm rot="16200000" flipV="1">
            <a:off x="1500731" y="4715449"/>
            <a:ext cx="568786" cy="1588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63" idx="3"/>
          </p:cNvCxnSpPr>
          <p:nvPr/>
        </p:nvCxnSpPr>
        <p:spPr>
          <a:xfrm rot="10800000">
            <a:off x="1738500" y="4929198"/>
            <a:ext cx="5976773" cy="1588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 flipH="1" flipV="1">
            <a:off x="2178033" y="4822041"/>
            <a:ext cx="215108" cy="7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715272" y="4787910"/>
            <a:ext cx="857256" cy="28688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800" dirty="0"/>
              <a:t>Degrees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355702" y="4216406"/>
            <a:ext cx="857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/>
              <a:t>Disp</a:t>
            </a:r>
            <a:endParaRPr lang="en-US" sz="800" dirty="0"/>
          </a:p>
        </p:txBody>
      </p:sp>
      <p:sp>
        <p:nvSpPr>
          <p:cNvPr id="163" name="Rectangle 162"/>
          <p:cNvSpPr/>
          <p:nvPr/>
        </p:nvSpPr>
        <p:spPr>
          <a:xfrm>
            <a:off x="928662" y="4857760"/>
            <a:ext cx="809837" cy="14287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sz="800" dirty="0"/>
              <a:t>Off</a:t>
            </a:r>
          </a:p>
        </p:txBody>
      </p:sp>
      <p:cxnSp>
        <p:nvCxnSpPr>
          <p:cNvPr id="164" name="Straight Connector 163"/>
          <p:cNvCxnSpPr/>
          <p:nvPr/>
        </p:nvCxnSpPr>
        <p:spPr>
          <a:xfrm>
            <a:off x="1714480" y="4714884"/>
            <a:ext cx="500066" cy="1588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928662" y="4643446"/>
            <a:ext cx="809837" cy="14287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sz="800" dirty="0"/>
              <a:t>On</a:t>
            </a:r>
          </a:p>
        </p:txBody>
      </p:sp>
      <p:cxnSp>
        <p:nvCxnSpPr>
          <p:cNvPr id="171" name="Straight Connector 170"/>
          <p:cNvCxnSpPr/>
          <p:nvPr/>
        </p:nvCxnSpPr>
        <p:spPr>
          <a:xfrm>
            <a:off x="2285984" y="4714884"/>
            <a:ext cx="2994676" cy="951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785918" y="3786190"/>
            <a:ext cx="100013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 flipH="1" flipV="1">
            <a:off x="1359275" y="3357959"/>
            <a:ext cx="4283898" cy="1588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 flipV="1">
            <a:off x="5179223" y="4822041"/>
            <a:ext cx="215108" cy="7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0800000">
            <a:off x="1786712" y="4929198"/>
            <a:ext cx="499272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0800000">
            <a:off x="5286380" y="4929198"/>
            <a:ext cx="2286016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143638" y="3356768"/>
            <a:ext cx="4286280" cy="1588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2285984" y="5143512"/>
            <a:ext cx="5000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Start Delay</a:t>
            </a:r>
          </a:p>
        </p:txBody>
      </p:sp>
      <p:cxnSp>
        <p:nvCxnSpPr>
          <p:cNvPr id="218" name="Straight Connector 217"/>
          <p:cNvCxnSpPr/>
          <p:nvPr/>
        </p:nvCxnSpPr>
        <p:spPr>
          <a:xfrm rot="5400000" flipH="1" flipV="1">
            <a:off x="7250925" y="1107265"/>
            <a:ext cx="357190" cy="2857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928662" y="1000108"/>
            <a:ext cx="809837" cy="14287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sz="800" dirty="0"/>
              <a:t>Ret Dist</a:t>
            </a:r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1714480" y="1071546"/>
            <a:ext cx="5857916" cy="1588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16200000" flipH="1">
            <a:off x="6643702" y="3571876"/>
            <a:ext cx="285752" cy="14287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7286644" y="3786190"/>
            <a:ext cx="285752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858016" y="1428736"/>
            <a:ext cx="428628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858016" y="3786190"/>
            <a:ext cx="42704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 flipH="1" flipV="1">
            <a:off x="5145489" y="3357959"/>
            <a:ext cx="4283898" cy="1588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6858016" y="5143512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Post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Wait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6D06F0-AF6C-45FD-A473-A2CC46F85331}"/>
              </a:ext>
            </a:extLst>
          </p:cNvPr>
          <p:cNvSpPr/>
          <p:nvPr/>
        </p:nvSpPr>
        <p:spPr>
          <a:xfrm>
            <a:off x="1547664" y="155679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B6D40-F1BC-4855-BFAA-479B24C27265}"/>
              </a:ext>
            </a:extLst>
          </p:cNvPr>
          <p:cNvSpPr/>
          <p:nvPr/>
        </p:nvSpPr>
        <p:spPr>
          <a:xfrm>
            <a:off x="1763688" y="1557137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8706E0-CEEF-4A64-B791-43AE3277878B}"/>
              </a:ext>
            </a:extLst>
          </p:cNvPr>
          <p:cNvSpPr/>
          <p:nvPr/>
        </p:nvSpPr>
        <p:spPr>
          <a:xfrm>
            <a:off x="1547664" y="1772471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A8042-3DCC-483B-8C9B-0D085238F169}"/>
              </a:ext>
            </a:extLst>
          </p:cNvPr>
          <p:cNvSpPr/>
          <p:nvPr/>
        </p:nvSpPr>
        <p:spPr>
          <a:xfrm>
            <a:off x="1763688" y="1772816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A89DF-B2DF-4E18-A0BD-FDAA43E6F64D}"/>
              </a:ext>
            </a:extLst>
          </p:cNvPr>
          <p:cNvSpPr/>
          <p:nvPr/>
        </p:nvSpPr>
        <p:spPr>
          <a:xfrm>
            <a:off x="1979712" y="155679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592BC-6103-4B4A-BD7E-B0193A7E278F}"/>
              </a:ext>
            </a:extLst>
          </p:cNvPr>
          <p:cNvSpPr/>
          <p:nvPr/>
        </p:nvSpPr>
        <p:spPr>
          <a:xfrm>
            <a:off x="1979712" y="1772471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9DDBFB-59AD-4623-85B4-939785A898BE}"/>
              </a:ext>
            </a:extLst>
          </p:cNvPr>
          <p:cNvSpPr/>
          <p:nvPr/>
        </p:nvSpPr>
        <p:spPr>
          <a:xfrm>
            <a:off x="1547664" y="198884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D5717A-E6CC-4458-AA8C-1D2ACE909A52}"/>
              </a:ext>
            </a:extLst>
          </p:cNvPr>
          <p:cNvSpPr/>
          <p:nvPr/>
        </p:nvSpPr>
        <p:spPr>
          <a:xfrm>
            <a:off x="1763688" y="198918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415E3-484F-44AB-98D6-F3A11AACD32B}"/>
              </a:ext>
            </a:extLst>
          </p:cNvPr>
          <p:cNvSpPr/>
          <p:nvPr/>
        </p:nvSpPr>
        <p:spPr>
          <a:xfrm>
            <a:off x="1979712" y="198815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1185C-B96D-4FF0-A0A1-7386AF101232}"/>
              </a:ext>
            </a:extLst>
          </p:cNvPr>
          <p:cNvSpPr/>
          <p:nvPr/>
        </p:nvSpPr>
        <p:spPr>
          <a:xfrm>
            <a:off x="2339752" y="155679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30D4B-790F-4CFF-BA26-F59A82B3FD1D}"/>
              </a:ext>
            </a:extLst>
          </p:cNvPr>
          <p:cNvSpPr/>
          <p:nvPr/>
        </p:nvSpPr>
        <p:spPr>
          <a:xfrm>
            <a:off x="2555776" y="1557137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04AB61-8A2C-4B07-8D97-6E5E117F347A}"/>
              </a:ext>
            </a:extLst>
          </p:cNvPr>
          <p:cNvSpPr/>
          <p:nvPr/>
        </p:nvSpPr>
        <p:spPr>
          <a:xfrm>
            <a:off x="2339752" y="1772471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50A2B6-F03A-4F83-B5D3-E760909B1201}"/>
              </a:ext>
            </a:extLst>
          </p:cNvPr>
          <p:cNvSpPr/>
          <p:nvPr/>
        </p:nvSpPr>
        <p:spPr>
          <a:xfrm>
            <a:off x="2555776" y="1772816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02FBD-4F43-492B-9E00-ACB304EEBDBE}"/>
              </a:ext>
            </a:extLst>
          </p:cNvPr>
          <p:cNvSpPr/>
          <p:nvPr/>
        </p:nvSpPr>
        <p:spPr>
          <a:xfrm>
            <a:off x="2771800" y="155679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D5A59-7129-45E9-9CF5-30B033AD0314}"/>
              </a:ext>
            </a:extLst>
          </p:cNvPr>
          <p:cNvSpPr/>
          <p:nvPr/>
        </p:nvSpPr>
        <p:spPr>
          <a:xfrm>
            <a:off x="2771800" y="1772471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35F63-4B15-4FD1-AE94-D6D92FDEB4A1}"/>
              </a:ext>
            </a:extLst>
          </p:cNvPr>
          <p:cNvSpPr/>
          <p:nvPr/>
        </p:nvSpPr>
        <p:spPr>
          <a:xfrm>
            <a:off x="2339752" y="198884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412A2A-A4C3-4069-8E98-E87146CA385C}"/>
              </a:ext>
            </a:extLst>
          </p:cNvPr>
          <p:cNvSpPr/>
          <p:nvPr/>
        </p:nvSpPr>
        <p:spPr>
          <a:xfrm>
            <a:off x="2555776" y="198918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82D43-EBA8-42FF-AB36-D7BA26317CFC}"/>
              </a:ext>
            </a:extLst>
          </p:cNvPr>
          <p:cNvSpPr/>
          <p:nvPr/>
        </p:nvSpPr>
        <p:spPr>
          <a:xfrm>
            <a:off x="2771800" y="198815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C2F08-57C1-4D71-A57E-5A53FFA4C58B}"/>
              </a:ext>
            </a:extLst>
          </p:cNvPr>
          <p:cNvSpPr/>
          <p:nvPr/>
        </p:nvSpPr>
        <p:spPr>
          <a:xfrm>
            <a:off x="3131840" y="155610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98E3E8-20C0-4872-BEBC-6D8BF689F8B1}"/>
              </a:ext>
            </a:extLst>
          </p:cNvPr>
          <p:cNvSpPr/>
          <p:nvPr/>
        </p:nvSpPr>
        <p:spPr>
          <a:xfrm>
            <a:off x="3347864" y="1556447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18C79B-552E-44C7-8438-53394679AE9B}"/>
              </a:ext>
            </a:extLst>
          </p:cNvPr>
          <p:cNvSpPr/>
          <p:nvPr/>
        </p:nvSpPr>
        <p:spPr>
          <a:xfrm>
            <a:off x="3131840" y="1771781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10001-1293-493B-BC6B-6E6818D84F7A}"/>
              </a:ext>
            </a:extLst>
          </p:cNvPr>
          <p:cNvSpPr/>
          <p:nvPr/>
        </p:nvSpPr>
        <p:spPr>
          <a:xfrm>
            <a:off x="3347864" y="1772126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90C6CE-6CF2-456D-B96A-1035579E7274}"/>
              </a:ext>
            </a:extLst>
          </p:cNvPr>
          <p:cNvSpPr/>
          <p:nvPr/>
        </p:nvSpPr>
        <p:spPr>
          <a:xfrm>
            <a:off x="3563888" y="155610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57A47F-F441-428F-A033-1F13A0F38722}"/>
              </a:ext>
            </a:extLst>
          </p:cNvPr>
          <p:cNvSpPr/>
          <p:nvPr/>
        </p:nvSpPr>
        <p:spPr>
          <a:xfrm>
            <a:off x="3563888" y="1771781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222DB0-F929-4B63-9DF3-5142B31CE925}"/>
              </a:ext>
            </a:extLst>
          </p:cNvPr>
          <p:cNvSpPr/>
          <p:nvPr/>
        </p:nvSpPr>
        <p:spPr>
          <a:xfrm>
            <a:off x="3131840" y="198815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EF6F6F-76B7-4522-AB1B-762EE3EAD766}"/>
              </a:ext>
            </a:extLst>
          </p:cNvPr>
          <p:cNvSpPr/>
          <p:nvPr/>
        </p:nvSpPr>
        <p:spPr>
          <a:xfrm>
            <a:off x="3347864" y="198849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901C1-18D9-4337-A129-26507C1DE7B3}"/>
              </a:ext>
            </a:extLst>
          </p:cNvPr>
          <p:cNvSpPr/>
          <p:nvPr/>
        </p:nvSpPr>
        <p:spPr>
          <a:xfrm>
            <a:off x="3563888" y="198746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3D0C5B-F51C-42C0-BECF-42284267D0BD}"/>
              </a:ext>
            </a:extLst>
          </p:cNvPr>
          <p:cNvSpPr/>
          <p:nvPr/>
        </p:nvSpPr>
        <p:spPr>
          <a:xfrm>
            <a:off x="3923928" y="155610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5B78AB-FE47-4E85-A7DF-CA5DAFBA8623}"/>
              </a:ext>
            </a:extLst>
          </p:cNvPr>
          <p:cNvSpPr/>
          <p:nvPr/>
        </p:nvSpPr>
        <p:spPr>
          <a:xfrm>
            <a:off x="4139952" y="1556447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EA0670-0BB7-4839-8A0C-795B635F45DD}"/>
              </a:ext>
            </a:extLst>
          </p:cNvPr>
          <p:cNvSpPr/>
          <p:nvPr/>
        </p:nvSpPr>
        <p:spPr>
          <a:xfrm>
            <a:off x="3923928" y="1771781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BF2DE0-D209-473A-A3D3-6E1E41C7DE8E}"/>
              </a:ext>
            </a:extLst>
          </p:cNvPr>
          <p:cNvSpPr/>
          <p:nvPr/>
        </p:nvSpPr>
        <p:spPr>
          <a:xfrm>
            <a:off x="4139952" y="1772126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113524-621C-4B80-9AF4-E8BBDAF7A86B}"/>
              </a:ext>
            </a:extLst>
          </p:cNvPr>
          <p:cNvSpPr/>
          <p:nvPr/>
        </p:nvSpPr>
        <p:spPr>
          <a:xfrm>
            <a:off x="4355976" y="155610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E7F9E8-5FC2-4694-856C-A57920926F1B}"/>
              </a:ext>
            </a:extLst>
          </p:cNvPr>
          <p:cNvSpPr/>
          <p:nvPr/>
        </p:nvSpPr>
        <p:spPr>
          <a:xfrm>
            <a:off x="4355976" y="1771781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1A3F25-D7FC-4656-BBDD-10E409D2F716}"/>
              </a:ext>
            </a:extLst>
          </p:cNvPr>
          <p:cNvSpPr/>
          <p:nvPr/>
        </p:nvSpPr>
        <p:spPr>
          <a:xfrm>
            <a:off x="3923928" y="198815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D45121-B8EA-455B-B023-324A9F8475C3}"/>
              </a:ext>
            </a:extLst>
          </p:cNvPr>
          <p:cNvSpPr/>
          <p:nvPr/>
        </p:nvSpPr>
        <p:spPr>
          <a:xfrm>
            <a:off x="4139952" y="198849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47BBB3-95E0-4E51-AC2D-8FE03D744B1D}"/>
              </a:ext>
            </a:extLst>
          </p:cNvPr>
          <p:cNvSpPr/>
          <p:nvPr/>
        </p:nvSpPr>
        <p:spPr>
          <a:xfrm>
            <a:off x="4355976" y="198746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AC3D8F-648D-49B7-8E85-F3C6A8B5707B}"/>
              </a:ext>
            </a:extLst>
          </p:cNvPr>
          <p:cNvSpPr/>
          <p:nvPr/>
        </p:nvSpPr>
        <p:spPr>
          <a:xfrm>
            <a:off x="1543348" y="234853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7CDF64-8D32-4D3A-8488-94CA51A753A2}"/>
              </a:ext>
            </a:extLst>
          </p:cNvPr>
          <p:cNvSpPr/>
          <p:nvPr/>
        </p:nvSpPr>
        <p:spPr>
          <a:xfrm>
            <a:off x="1759372" y="234888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6C3A57-0E6D-42A3-800C-0401E9D71E93}"/>
              </a:ext>
            </a:extLst>
          </p:cNvPr>
          <p:cNvSpPr/>
          <p:nvPr/>
        </p:nvSpPr>
        <p:spPr>
          <a:xfrm>
            <a:off x="1543348" y="256421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300A6-C6E0-4ACA-89E6-1A1497A87C76}"/>
              </a:ext>
            </a:extLst>
          </p:cNvPr>
          <p:cNvSpPr/>
          <p:nvPr/>
        </p:nvSpPr>
        <p:spPr>
          <a:xfrm>
            <a:off x="1759372" y="2564559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C0CFA2-D86A-4A4E-A52F-F856D652EDE3}"/>
              </a:ext>
            </a:extLst>
          </p:cNvPr>
          <p:cNvSpPr/>
          <p:nvPr/>
        </p:nvSpPr>
        <p:spPr>
          <a:xfrm>
            <a:off x="1975396" y="234853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45200-CEA9-47E7-B6CF-9A8E3A168B63}"/>
              </a:ext>
            </a:extLst>
          </p:cNvPr>
          <p:cNvSpPr/>
          <p:nvPr/>
        </p:nvSpPr>
        <p:spPr>
          <a:xfrm>
            <a:off x="1975396" y="256421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69E3CA-B244-40CC-8991-509EB12F8C37}"/>
              </a:ext>
            </a:extLst>
          </p:cNvPr>
          <p:cNvSpPr/>
          <p:nvPr/>
        </p:nvSpPr>
        <p:spPr>
          <a:xfrm>
            <a:off x="1543348" y="2780583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43FBB6-5176-4E74-929B-03B13EB9C995}"/>
              </a:ext>
            </a:extLst>
          </p:cNvPr>
          <p:cNvSpPr/>
          <p:nvPr/>
        </p:nvSpPr>
        <p:spPr>
          <a:xfrm>
            <a:off x="1759372" y="278092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CAD052-B7F5-4CB2-8B1A-5C5D05C1FF08}"/>
              </a:ext>
            </a:extLst>
          </p:cNvPr>
          <p:cNvSpPr/>
          <p:nvPr/>
        </p:nvSpPr>
        <p:spPr>
          <a:xfrm>
            <a:off x="1975396" y="278092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6286E5-7128-4524-B422-6C76C06D0DEA}"/>
              </a:ext>
            </a:extLst>
          </p:cNvPr>
          <p:cNvSpPr/>
          <p:nvPr/>
        </p:nvSpPr>
        <p:spPr>
          <a:xfrm>
            <a:off x="2335436" y="234853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0E6FF7-4522-4730-81B4-F8F9158179C6}"/>
              </a:ext>
            </a:extLst>
          </p:cNvPr>
          <p:cNvSpPr/>
          <p:nvPr/>
        </p:nvSpPr>
        <p:spPr>
          <a:xfrm>
            <a:off x="2551460" y="234888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F57AB1-365D-40CB-84FE-A73122CFA0D2}"/>
              </a:ext>
            </a:extLst>
          </p:cNvPr>
          <p:cNvSpPr/>
          <p:nvPr/>
        </p:nvSpPr>
        <p:spPr>
          <a:xfrm>
            <a:off x="2335436" y="256421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2BA57D-3715-4BBB-B3BC-1EDA540935F9}"/>
              </a:ext>
            </a:extLst>
          </p:cNvPr>
          <p:cNvSpPr/>
          <p:nvPr/>
        </p:nvSpPr>
        <p:spPr>
          <a:xfrm>
            <a:off x="2551460" y="2564559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0A1390-19B6-41B7-8C6C-757E8F1E1110}"/>
              </a:ext>
            </a:extLst>
          </p:cNvPr>
          <p:cNvSpPr/>
          <p:nvPr/>
        </p:nvSpPr>
        <p:spPr>
          <a:xfrm>
            <a:off x="2767484" y="234853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D2B239-8D62-40E6-B0A8-2736FA9D5377}"/>
              </a:ext>
            </a:extLst>
          </p:cNvPr>
          <p:cNvSpPr/>
          <p:nvPr/>
        </p:nvSpPr>
        <p:spPr>
          <a:xfrm>
            <a:off x="2767484" y="256421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35E433-E255-4B4D-96BD-3F341C6D39F7}"/>
              </a:ext>
            </a:extLst>
          </p:cNvPr>
          <p:cNvSpPr/>
          <p:nvPr/>
        </p:nvSpPr>
        <p:spPr>
          <a:xfrm>
            <a:off x="2335436" y="2780583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C6EB80-E007-45D1-B4AC-EFA04AF2B626}"/>
              </a:ext>
            </a:extLst>
          </p:cNvPr>
          <p:cNvSpPr/>
          <p:nvPr/>
        </p:nvSpPr>
        <p:spPr>
          <a:xfrm>
            <a:off x="2551460" y="278092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4179DC-DCF2-45D6-8F65-07AD0F84395F}"/>
              </a:ext>
            </a:extLst>
          </p:cNvPr>
          <p:cNvSpPr/>
          <p:nvPr/>
        </p:nvSpPr>
        <p:spPr>
          <a:xfrm>
            <a:off x="2767484" y="2779893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867D10-0AE6-4889-9B56-74FBF928395A}"/>
              </a:ext>
            </a:extLst>
          </p:cNvPr>
          <p:cNvSpPr/>
          <p:nvPr/>
        </p:nvSpPr>
        <p:spPr>
          <a:xfrm>
            <a:off x="3127524" y="234784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581925-BF4A-405C-B646-577CF08107F8}"/>
              </a:ext>
            </a:extLst>
          </p:cNvPr>
          <p:cNvSpPr/>
          <p:nvPr/>
        </p:nvSpPr>
        <p:spPr>
          <a:xfrm>
            <a:off x="3343548" y="234819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D612DA-5DDE-4BED-B2B2-47EEAC530F42}"/>
              </a:ext>
            </a:extLst>
          </p:cNvPr>
          <p:cNvSpPr/>
          <p:nvPr/>
        </p:nvSpPr>
        <p:spPr>
          <a:xfrm>
            <a:off x="3127524" y="256352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EFE1D7-C5D9-4A5D-9E19-10A3350E44D2}"/>
              </a:ext>
            </a:extLst>
          </p:cNvPr>
          <p:cNvSpPr/>
          <p:nvPr/>
        </p:nvSpPr>
        <p:spPr>
          <a:xfrm>
            <a:off x="3343548" y="2563869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0E5B86-64BC-46B7-9704-829F9109F7EA}"/>
              </a:ext>
            </a:extLst>
          </p:cNvPr>
          <p:cNvSpPr/>
          <p:nvPr/>
        </p:nvSpPr>
        <p:spPr>
          <a:xfrm>
            <a:off x="3559572" y="234784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F06009-EA1A-4CBB-A222-BDB3F2926E06}"/>
              </a:ext>
            </a:extLst>
          </p:cNvPr>
          <p:cNvSpPr/>
          <p:nvPr/>
        </p:nvSpPr>
        <p:spPr>
          <a:xfrm>
            <a:off x="3559572" y="256352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4DCAA4-BBCC-40DE-863F-2CB83AB34FA2}"/>
              </a:ext>
            </a:extLst>
          </p:cNvPr>
          <p:cNvSpPr/>
          <p:nvPr/>
        </p:nvSpPr>
        <p:spPr>
          <a:xfrm>
            <a:off x="3127524" y="2779893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A6740F7-8518-4300-A27C-833950388467}"/>
              </a:ext>
            </a:extLst>
          </p:cNvPr>
          <p:cNvSpPr/>
          <p:nvPr/>
        </p:nvSpPr>
        <p:spPr>
          <a:xfrm>
            <a:off x="3343548" y="278023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2D0E6C-4089-4386-B5A6-BD21280633C3}"/>
              </a:ext>
            </a:extLst>
          </p:cNvPr>
          <p:cNvSpPr/>
          <p:nvPr/>
        </p:nvSpPr>
        <p:spPr>
          <a:xfrm>
            <a:off x="3559572" y="2779203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AE05BD-1970-4397-BE41-B16A215906C5}"/>
              </a:ext>
            </a:extLst>
          </p:cNvPr>
          <p:cNvSpPr/>
          <p:nvPr/>
        </p:nvSpPr>
        <p:spPr>
          <a:xfrm>
            <a:off x="3919612" y="234784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3B7435-EECB-4C5B-AF1C-DFF3A952D3F9}"/>
              </a:ext>
            </a:extLst>
          </p:cNvPr>
          <p:cNvSpPr/>
          <p:nvPr/>
        </p:nvSpPr>
        <p:spPr>
          <a:xfrm>
            <a:off x="4135636" y="234819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A4ED82F-5276-4A67-A60E-B29D0E8C7A05}"/>
              </a:ext>
            </a:extLst>
          </p:cNvPr>
          <p:cNvSpPr/>
          <p:nvPr/>
        </p:nvSpPr>
        <p:spPr>
          <a:xfrm>
            <a:off x="3919612" y="256352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C2DFE8-731F-4668-8F39-55973943314C}"/>
              </a:ext>
            </a:extLst>
          </p:cNvPr>
          <p:cNvSpPr/>
          <p:nvPr/>
        </p:nvSpPr>
        <p:spPr>
          <a:xfrm>
            <a:off x="4135636" y="2563869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D9FA9D-3FD7-481C-950D-F6B7E6C1CBA3}"/>
              </a:ext>
            </a:extLst>
          </p:cNvPr>
          <p:cNvSpPr/>
          <p:nvPr/>
        </p:nvSpPr>
        <p:spPr>
          <a:xfrm>
            <a:off x="4351660" y="234784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6DDA2D-B904-43FC-8FFF-FD850F7EF045}"/>
              </a:ext>
            </a:extLst>
          </p:cNvPr>
          <p:cNvSpPr/>
          <p:nvPr/>
        </p:nvSpPr>
        <p:spPr>
          <a:xfrm>
            <a:off x="4351660" y="256352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96C1322-A925-4174-B100-A3F2EEEDE6A2}"/>
              </a:ext>
            </a:extLst>
          </p:cNvPr>
          <p:cNvSpPr/>
          <p:nvPr/>
        </p:nvSpPr>
        <p:spPr>
          <a:xfrm>
            <a:off x="3919612" y="2779893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D32A03-0320-4B7E-A894-B18F1083A702}"/>
              </a:ext>
            </a:extLst>
          </p:cNvPr>
          <p:cNvSpPr/>
          <p:nvPr/>
        </p:nvSpPr>
        <p:spPr>
          <a:xfrm>
            <a:off x="4135636" y="278023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1FE487-6035-40FB-9D85-6FA3D232976C}"/>
              </a:ext>
            </a:extLst>
          </p:cNvPr>
          <p:cNvSpPr/>
          <p:nvPr/>
        </p:nvSpPr>
        <p:spPr>
          <a:xfrm>
            <a:off x="4351660" y="2779203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9DF5EAB-C7E7-4620-A4E1-DC405555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07" y="4653136"/>
            <a:ext cx="4556545" cy="206573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9C2F40A-E8D1-44D1-9438-056C858C7673}"/>
              </a:ext>
            </a:extLst>
          </p:cNvPr>
          <p:cNvSpPr/>
          <p:nvPr/>
        </p:nvSpPr>
        <p:spPr>
          <a:xfrm>
            <a:off x="683568" y="1268760"/>
            <a:ext cx="4680520" cy="1822698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4F3A25C-EE27-4904-8576-1CAF89F64021}"/>
              </a:ext>
            </a:extLst>
          </p:cNvPr>
          <p:cNvSpPr/>
          <p:nvPr/>
        </p:nvSpPr>
        <p:spPr>
          <a:xfrm>
            <a:off x="683568" y="1196752"/>
            <a:ext cx="4608512" cy="18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MY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8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525</Words>
  <Application>Microsoft Office PowerPoint</Application>
  <PresentationFormat>On-screen Show (4:3)</PresentationFormat>
  <Paragraphs>409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knboo</dc:creator>
  <cp:lastModifiedBy>KN Boo</cp:lastModifiedBy>
  <cp:revision>19</cp:revision>
  <cp:lastPrinted>2018-04-11T04:58:13Z</cp:lastPrinted>
  <dcterms:created xsi:type="dcterms:W3CDTF">2014-04-08T04:17:59Z</dcterms:created>
  <dcterms:modified xsi:type="dcterms:W3CDTF">2018-04-11T04:58:18Z</dcterms:modified>
</cp:coreProperties>
</file>