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notesMasterIdLst>
    <p:notesMasterId r:id="rId21"/>
  </p:notesMasterIdLst>
  <p:handoutMasterIdLst>
    <p:handoutMasterId r:id="rId22"/>
  </p:handoutMasterIdLst>
  <p:sldIdLst>
    <p:sldId id="265" r:id="rId3"/>
    <p:sldId id="266" r:id="rId4"/>
    <p:sldId id="270" r:id="rId5"/>
    <p:sldId id="271" r:id="rId6"/>
    <p:sldId id="272" r:id="rId7"/>
    <p:sldId id="273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77" r:id="rId18"/>
    <p:sldId id="275" r:id="rId19"/>
    <p:sldId id="268" r:id="rId20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6048A-20EF-481F-BE71-B45447259D72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918A52-21E0-4D61-8F21-32B0737FC67F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5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rPr>
            <a:t>Social impact of the project</a:t>
          </a:r>
          <a:endParaRPr lang="en-US" sz="2500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20238317-8F6D-4C39-983F-B872F4AF1200}" type="parTrans" cxnId="{B4C70622-A182-4D3F-B0E6-970D6B90A790}">
      <dgm:prSet/>
      <dgm:spPr/>
      <dgm:t>
        <a:bodyPr/>
        <a:lstStyle/>
        <a:p>
          <a:endParaRPr lang="en-US"/>
        </a:p>
      </dgm:t>
    </dgm:pt>
    <dgm:pt modelId="{A8DCDAB9-24DE-4896-8BF0-5B0CCDE61628}" type="sibTrans" cxnId="{B4C70622-A182-4D3F-B0E6-970D6B90A790}">
      <dgm:prSet/>
      <dgm:spPr/>
      <dgm:t>
        <a:bodyPr/>
        <a:lstStyle/>
        <a:p>
          <a:endParaRPr lang="en-US"/>
        </a:p>
      </dgm:t>
    </dgm:pt>
    <dgm:pt modelId="{0DAAE911-87AC-4E83-B867-F100233E357B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25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Critical thinking skill</a:t>
          </a:r>
          <a:endParaRPr lang="en-US" sz="2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A99A9D-D9F4-47A9-9710-FACCD9D3E7CE}" type="parTrans" cxnId="{C6B1C9BC-E4AB-4A41-A90F-46B3A0152045}">
      <dgm:prSet/>
      <dgm:spPr/>
      <dgm:t>
        <a:bodyPr/>
        <a:lstStyle/>
        <a:p>
          <a:endParaRPr lang="en-US"/>
        </a:p>
      </dgm:t>
    </dgm:pt>
    <dgm:pt modelId="{4896BA19-8A19-40AB-8E5F-E9AC5C0A4F84}" type="sibTrans" cxnId="{C6B1C9BC-E4AB-4A41-A90F-46B3A0152045}">
      <dgm:prSet/>
      <dgm:spPr/>
      <dgm:t>
        <a:bodyPr/>
        <a:lstStyle/>
        <a:p>
          <a:endParaRPr lang="en-US"/>
        </a:p>
      </dgm:t>
    </dgm:pt>
    <dgm:pt modelId="{FD9CA7F0-F6DA-4826-8AB1-78F8A87FD18E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25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Time manage-</a:t>
          </a:r>
          <a:r>
            <a:rPr lang="en-US" sz="2500" b="1" dirty="0" err="1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ment</a:t>
          </a:r>
          <a:endParaRPr lang="en-US" sz="2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5DE45B-6118-4D53-B2C7-BB4D9AD2D8FB}" type="parTrans" cxnId="{44236B5F-C23F-45CF-96BE-CBAC62254620}">
      <dgm:prSet/>
      <dgm:spPr/>
      <dgm:t>
        <a:bodyPr/>
        <a:lstStyle/>
        <a:p>
          <a:endParaRPr lang="en-US"/>
        </a:p>
      </dgm:t>
    </dgm:pt>
    <dgm:pt modelId="{10217E1F-ECF9-4572-B56C-39640B025560}" type="sibTrans" cxnId="{44236B5F-C23F-45CF-96BE-CBAC62254620}">
      <dgm:prSet/>
      <dgm:spPr/>
      <dgm:t>
        <a:bodyPr/>
        <a:lstStyle/>
        <a:p>
          <a:endParaRPr lang="en-US"/>
        </a:p>
      </dgm:t>
    </dgm:pt>
    <dgm:pt modelId="{0729AC87-9A5E-4A7D-9B4C-29D80A6EA193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2500" b="1" dirty="0" smtClean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Gain of general knowledge</a:t>
          </a:r>
          <a:endParaRPr lang="en-US" sz="2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763364-8754-44C8-A750-6D9CD4853103}" type="parTrans" cxnId="{02EE9C3F-C928-4346-B227-9863AD8E08E2}">
      <dgm:prSet/>
      <dgm:spPr/>
      <dgm:t>
        <a:bodyPr/>
        <a:lstStyle/>
        <a:p>
          <a:endParaRPr lang="en-US"/>
        </a:p>
      </dgm:t>
    </dgm:pt>
    <dgm:pt modelId="{635604D8-FBD4-40C4-BA03-41A92D059765}" type="sibTrans" cxnId="{02EE9C3F-C928-4346-B227-9863AD8E08E2}">
      <dgm:prSet/>
      <dgm:spPr/>
      <dgm:t>
        <a:bodyPr/>
        <a:lstStyle/>
        <a:p>
          <a:endParaRPr lang="en-US"/>
        </a:p>
      </dgm:t>
    </dgm:pt>
    <dgm:pt modelId="{DA931217-01D3-4AF1-A3F4-7F24F0002ADE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25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Effective </a:t>
          </a:r>
          <a:r>
            <a:rPr lang="en-US" sz="2500" b="1" dirty="0" err="1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communi-cation</a:t>
          </a:r>
          <a:r>
            <a:rPr lang="en-US" sz="25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skill</a:t>
          </a:r>
          <a:endParaRPr lang="en-US" sz="2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FEE090-C422-4265-97DF-6B370AF18A4B}" type="parTrans" cxnId="{51E31BF9-945E-4D64-A281-B69FC8D63476}">
      <dgm:prSet/>
      <dgm:spPr/>
      <dgm:t>
        <a:bodyPr/>
        <a:lstStyle/>
        <a:p>
          <a:endParaRPr lang="en-US"/>
        </a:p>
      </dgm:t>
    </dgm:pt>
    <dgm:pt modelId="{C7ECC897-D127-4A58-A4AD-09B0B265671F}" type="sibTrans" cxnId="{51E31BF9-945E-4D64-A281-B69FC8D63476}">
      <dgm:prSet/>
      <dgm:spPr/>
      <dgm:t>
        <a:bodyPr/>
        <a:lstStyle/>
        <a:p>
          <a:endParaRPr lang="en-US"/>
        </a:p>
      </dgm:t>
    </dgm:pt>
    <dgm:pt modelId="{A3275AD9-1F91-457F-A298-EE339835CFF0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25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Leader-ship</a:t>
          </a:r>
          <a:endParaRPr lang="en-US" sz="2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862A78-AD11-4ADE-BAAE-95E08A8A9D9E}" type="parTrans" cxnId="{CC354718-225A-4812-A230-13C37EE6A99C}">
      <dgm:prSet/>
      <dgm:spPr/>
      <dgm:t>
        <a:bodyPr/>
        <a:lstStyle/>
        <a:p>
          <a:endParaRPr lang="en-US"/>
        </a:p>
      </dgm:t>
    </dgm:pt>
    <dgm:pt modelId="{F1B43867-50D1-466C-AB9B-9F197D4C87CF}" type="sibTrans" cxnId="{CC354718-225A-4812-A230-13C37EE6A99C}">
      <dgm:prSet/>
      <dgm:spPr/>
      <dgm:t>
        <a:bodyPr/>
        <a:lstStyle/>
        <a:p>
          <a:endParaRPr lang="en-US"/>
        </a:p>
      </dgm:t>
    </dgm:pt>
    <dgm:pt modelId="{C2F3E314-1D4A-47A4-9C26-23461E7F2C82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25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Team-work</a:t>
          </a:r>
          <a:endParaRPr lang="en-US" sz="2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6F20E8-8756-4087-91FE-9111AD70CE49}" type="parTrans" cxnId="{FBBEB6AC-68AB-4E5F-942D-E502CFCB55ED}">
      <dgm:prSet/>
      <dgm:spPr/>
      <dgm:t>
        <a:bodyPr/>
        <a:lstStyle/>
        <a:p>
          <a:endParaRPr lang="en-US"/>
        </a:p>
      </dgm:t>
    </dgm:pt>
    <dgm:pt modelId="{7C71A9CC-4C06-4E87-B2C5-69B65BEB983C}" type="sibTrans" cxnId="{FBBEB6AC-68AB-4E5F-942D-E502CFCB55ED}">
      <dgm:prSet/>
      <dgm:spPr/>
      <dgm:t>
        <a:bodyPr/>
        <a:lstStyle/>
        <a:p>
          <a:endParaRPr lang="en-US"/>
        </a:p>
      </dgm:t>
    </dgm:pt>
    <dgm:pt modelId="{A0FCD06A-0242-45A0-B1E2-787C662FAC34}" type="pres">
      <dgm:prSet presAssocID="{6D46048A-20EF-481F-BE71-B45447259D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428EDC-455F-4386-BB72-8F6DF59EB6AA}" type="pres">
      <dgm:prSet presAssocID="{92918A52-21E0-4D61-8F21-32B0737FC67F}" presName="centerShape" presStyleLbl="node0" presStyleIdx="0" presStyleCnt="1" custScaleX="118091" custLinFactNeighborX="-360" custLinFactNeighborY="-721"/>
      <dgm:spPr/>
      <dgm:t>
        <a:bodyPr/>
        <a:lstStyle/>
        <a:p>
          <a:endParaRPr lang="en-US"/>
        </a:p>
      </dgm:t>
    </dgm:pt>
    <dgm:pt modelId="{B9FF38F8-B33A-4C55-AB12-5183605844E3}" type="pres">
      <dgm:prSet presAssocID="{93A99A9D-D9F4-47A9-9710-FACCD9D3E7CE}" presName="Name9" presStyleLbl="parChTrans1D2" presStyleIdx="0" presStyleCnt="6"/>
      <dgm:spPr/>
      <dgm:t>
        <a:bodyPr/>
        <a:lstStyle/>
        <a:p>
          <a:endParaRPr lang="en-US"/>
        </a:p>
      </dgm:t>
    </dgm:pt>
    <dgm:pt modelId="{FD2994A7-85AE-47EE-959D-E56561F336DE}" type="pres">
      <dgm:prSet presAssocID="{93A99A9D-D9F4-47A9-9710-FACCD9D3E7CE}" presName="connTx" presStyleLbl="parChTrans1D2" presStyleIdx="0" presStyleCnt="6"/>
      <dgm:spPr/>
      <dgm:t>
        <a:bodyPr/>
        <a:lstStyle/>
        <a:p>
          <a:endParaRPr lang="en-US"/>
        </a:p>
      </dgm:t>
    </dgm:pt>
    <dgm:pt modelId="{B0F015C6-4001-422B-B00E-674B3FED3494}" type="pres">
      <dgm:prSet presAssocID="{0DAAE911-87AC-4E83-B867-F100233E357B}" presName="node" presStyleLbl="node1" presStyleIdx="0" presStyleCnt="6" custScaleX="108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0D395-5695-4525-96E4-D196D2B464FD}" type="pres">
      <dgm:prSet presAssocID="{415DE45B-6118-4D53-B2C7-BB4D9AD2D8FB}" presName="Name9" presStyleLbl="parChTrans1D2" presStyleIdx="1" presStyleCnt="6"/>
      <dgm:spPr/>
      <dgm:t>
        <a:bodyPr/>
        <a:lstStyle/>
        <a:p>
          <a:endParaRPr lang="en-US"/>
        </a:p>
      </dgm:t>
    </dgm:pt>
    <dgm:pt modelId="{8FEE68BD-D7C2-4BCD-98AA-88079119F644}" type="pres">
      <dgm:prSet presAssocID="{415DE45B-6118-4D53-B2C7-BB4D9AD2D8FB}" presName="connTx" presStyleLbl="parChTrans1D2" presStyleIdx="1" presStyleCnt="6"/>
      <dgm:spPr/>
      <dgm:t>
        <a:bodyPr/>
        <a:lstStyle/>
        <a:p>
          <a:endParaRPr lang="en-US"/>
        </a:p>
      </dgm:t>
    </dgm:pt>
    <dgm:pt modelId="{FCA28A24-60CF-4463-B0FF-EC01518EA5FB}" type="pres">
      <dgm:prSet presAssocID="{FD9CA7F0-F6DA-4826-8AB1-78F8A87FD18E}" presName="node" presStyleLbl="node1" presStyleIdx="1" presStyleCnt="6" custScaleX="1227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BFB4A-8FF0-4037-8B6F-3763D96EB49E}" type="pres">
      <dgm:prSet presAssocID="{06763364-8754-44C8-A750-6D9CD4853103}" presName="Name9" presStyleLbl="parChTrans1D2" presStyleIdx="2" presStyleCnt="6"/>
      <dgm:spPr/>
      <dgm:t>
        <a:bodyPr/>
        <a:lstStyle/>
        <a:p>
          <a:endParaRPr lang="en-US"/>
        </a:p>
      </dgm:t>
    </dgm:pt>
    <dgm:pt modelId="{DBA01994-F1DD-4242-BC1E-BE457C58087D}" type="pres">
      <dgm:prSet presAssocID="{06763364-8754-44C8-A750-6D9CD4853103}" presName="connTx" presStyleLbl="parChTrans1D2" presStyleIdx="2" presStyleCnt="6"/>
      <dgm:spPr/>
      <dgm:t>
        <a:bodyPr/>
        <a:lstStyle/>
        <a:p>
          <a:endParaRPr lang="en-US"/>
        </a:p>
      </dgm:t>
    </dgm:pt>
    <dgm:pt modelId="{73932C69-40C2-468C-AD15-A7C97439506F}" type="pres">
      <dgm:prSet presAssocID="{0729AC87-9A5E-4A7D-9B4C-29D80A6EA193}" presName="node" presStyleLbl="node1" presStyleIdx="2" presStyleCnt="6" custScaleX="1335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BAC4A-26CB-453D-A0F6-4CE87230F1C7}" type="pres">
      <dgm:prSet presAssocID="{4AFEE090-C422-4265-97DF-6B370AF18A4B}" presName="Name9" presStyleLbl="parChTrans1D2" presStyleIdx="3" presStyleCnt="6"/>
      <dgm:spPr/>
      <dgm:t>
        <a:bodyPr/>
        <a:lstStyle/>
        <a:p>
          <a:endParaRPr lang="en-US"/>
        </a:p>
      </dgm:t>
    </dgm:pt>
    <dgm:pt modelId="{77C06608-50FE-45F3-A390-587340E9CB31}" type="pres">
      <dgm:prSet presAssocID="{4AFEE090-C422-4265-97DF-6B370AF18A4B}" presName="connTx" presStyleLbl="parChTrans1D2" presStyleIdx="3" presStyleCnt="6"/>
      <dgm:spPr/>
      <dgm:t>
        <a:bodyPr/>
        <a:lstStyle/>
        <a:p>
          <a:endParaRPr lang="en-US"/>
        </a:p>
      </dgm:t>
    </dgm:pt>
    <dgm:pt modelId="{3B424098-AEA5-4079-A198-2CC7CCA6A960}" type="pres">
      <dgm:prSet presAssocID="{DA931217-01D3-4AF1-A3F4-7F24F0002ADE}" presName="node" presStyleLbl="node1" presStyleIdx="3" presStyleCnt="6" custScaleX="1345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76B1C-0C27-42AD-B41C-2B42A3C693E6}" type="pres">
      <dgm:prSet presAssocID="{1B6F20E8-8756-4087-91FE-9111AD70CE49}" presName="Name9" presStyleLbl="parChTrans1D2" presStyleIdx="4" presStyleCnt="6"/>
      <dgm:spPr/>
      <dgm:t>
        <a:bodyPr/>
        <a:lstStyle/>
        <a:p>
          <a:endParaRPr lang="en-US"/>
        </a:p>
      </dgm:t>
    </dgm:pt>
    <dgm:pt modelId="{12C650DA-94FB-4CFB-91D5-ABB64D6521A5}" type="pres">
      <dgm:prSet presAssocID="{1B6F20E8-8756-4087-91FE-9111AD70CE49}" presName="connTx" presStyleLbl="parChTrans1D2" presStyleIdx="4" presStyleCnt="6"/>
      <dgm:spPr/>
      <dgm:t>
        <a:bodyPr/>
        <a:lstStyle/>
        <a:p>
          <a:endParaRPr lang="en-US"/>
        </a:p>
      </dgm:t>
    </dgm:pt>
    <dgm:pt modelId="{2E94F703-2579-4651-872B-E7AEBEFB127D}" type="pres">
      <dgm:prSet presAssocID="{C2F3E314-1D4A-47A4-9C26-23461E7F2C82}" presName="node" presStyleLbl="node1" presStyleIdx="4" presStyleCnt="6" custScaleX="102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4FEE1B-E501-4951-8C72-78F3608A5CE1}" type="pres">
      <dgm:prSet presAssocID="{E7862A78-AD11-4ADE-BAAE-95E08A8A9D9E}" presName="Name9" presStyleLbl="parChTrans1D2" presStyleIdx="5" presStyleCnt="6"/>
      <dgm:spPr/>
      <dgm:t>
        <a:bodyPr/>
        <a:lstStyle/>
        <a:p>
          <a:endParaRPr lang="en-US"/>
        </a:p>
      </dgm:t>
    </dgm:pt>
    <dgm:pt modelId="{7E347C75-42C3-4433-8B82-7DF4270CA97A}" type="pres">
      <dgm:prSet presAssocID="{E7862A78-AD11-4ADE-BAAE-95E08A8A9D9E}" presName="connTx" presStyleLbl="parChTrans1D2" presStyleIdx="5" presStyleCnt="6"/>
      <dgm:spPr/>
      <dgm:t>
        <a:bodyPr/>
        <a:lstStyle/>
        <a:p>
          <a:endParaRPr lang="en-US"/>
        </a:p>
      </dgm:t>
    </dgm:pt>
    <dgm:pt modelId="{29C28C49-70BE-4036-ADC5-2E5A0A5077E8}" type="pres">
      <dgm:prSet presAssocID="{A3275AD9-1F91-457F-A298-EE339835CFF0}" presName="node" presStyleLbl="node1" presStyleIdx="5" presStyleCnt="6" custScaleX="102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4213FF-7970-45B9-AC9A-2614508A6D10}" type="presOf" srcId="{06763364-8754-44C8-A750-6D9CD4853103}" destId="{D9ABFB4A-8FF0-4037-8B6F-3763D96EB49E}" srcOrd="0" destOrd="0" presId="urn:microsoft.com/office/officeart/2005/8/layout/radial1"/>
    <dgm:cxn modelId="{807DD553-60F0-403B-A1F0-560B3E444354}" type="presOf" srcId="{FD9CA7F0-F6DA-4826-8AB1-78F8A87FD18E}" destId="{FCA28A24-60CF-4463-B0FF-EC01518EA5FB}" srcOrd="0" destOrd="0" presId="urn:microsoft.com/office/officeart/2005/8/layout/radial1"/>
    <dgm:cxn modelId="{F1D32C73-0F6D-4FE8-8033-64B3E66CF6EB}" type="presOf" srcId="{415DE45B-6118-4D53-B2C7-BB4D9AD2D8FB}" destId="{8FEE68BD-D7C2-4BCD-98AA-88079119F644}" srcOrd="1" destOrd="0" presId="urn:microsoft.com/office/officeart/2005/8/layout/radial1"/>
    <dgm:cxn modelId="{02EE9C3F-C928-4346-B227-9863AD8E08E2}" srcId="{92918A52-21E0-4D61-8F21-32B0737FC67F}" destId="{0729AC87-9A5E-4A7D-9B4C-29D80A6EA193}" srcOrd="2" destOrd="0" parTransId="{06763364-8754-44C8-A750-6D9CD4853103}" sibTransId="{635604D8-FBD4-40C4-BA03-41A92D059765}"/>
    <dgm:cxn modelId="{F8E90B91-378D-4309-8EE7-01911DB21D05}" type="presOf" srcId="{415DE45B-6118-4D53-B2C7-BB4D9AD2D8FB}" destId="{C2E0D395-5695-4525-96E4-D196D2B464FD}" srcOrd="0" destOrd="0" presId="urn:microsoft.com/office/officeart/2005/8/layout/radial1"/>
    <dgm:cxn modelId="{44236B5F-C23F-45CF-96BE-CBAC62254620}" srcId="{92918A52-21E0-4D61-8F21-32B0737FC67F}" destId="{FD9CA7F0-F6DA-4826-8AB1-78F8A87FD18E}" srcOrd="1" destOrd="0" parTransId="{415DE45B-6118-4D53-B2C7-BB4D9AD2D8FB}" sibTransId="{10217E1F-ECF9-4572-B56C-39640B025560}"/>
    <dgm:cxn modelId="{0914CBD9-4988-46A1-AC71-7570899F2C43}" type="presOf" srcId="{6D46048A-20EF-481F-BE71-B45447259D72}" destId="{A0FCD06A-0242-45A0-B1E2-787C662FAC34}" srcOrd="0" destOrd="0" presId="urn:microsoft.com/office/officeart/2005/8/layout/radial1"/>
    <dgm:cxn modelId="{CC354718-225A-4812-A230-13C37EE6A99C}" srcId="{92918A52-21E0-4D61-8F21-32B0737FC67F}" destId="{A3275AD9-1F91-457F-A298-EE339835CFF0}" srcOrd="5" destOrd="0" parTransId="{E7862A78-AD11-4ADE-BAAE-95E08A8A9D9E}" sibTransId="{F1B43867-50D1-466C-AB9B-9F197D4C87CF}"/>
    <dgm:cxn modelId="{81A57473-60D9-4D1A-82CD-D48D4C14FA73}" type="presOf" srcId="{4AFEE090-C422-4265-97DF-6B370AF18A4B}" destId="{160BAC4A-26CB-453D-A0F6-4CE87230F1C7}" srcOrd="0" destOrd="0" presId="urn:microsoft.com/office/officeart/2005/8/layout/radial1"/>
    <dgm:cxn modelId="{CC39AFE4-5DF0-4D29-920E-69AACDAABE59}" type="presOf" srcId="{93A99A9D-D9F4-47A9-9710-FACCD9D3E7CE}" destId="{FD2994A7-85AE-47EE-959D-E56561F336DE}" srcOrd="1" destOrd="0" presId="urn:microsoft.com/office/officeart/2005/8/layout/radial1"/>
    <dgm:cxn modelId="{6F23DF04-7BD8-43FE-BD11-00042AD4D94C}" type="presOf" srcId="{1B6F20E8-8756-4087-91FE-9111AD70CE49}" destId="{FED76B1C-0C27-42AD-B41C-2B42A3C693E6}" srcOrd="0" destOrd="0" presId="urn:microsoft.com/office/officeart/2005/8/layout/radial1"/>
    <dgm:cxn modelId="{7D212182-75B1-478B-AC0D-1EEE3D9348CE}" type="presOf" srcId="{06763364-8754-44C8-A750-6D9CD4853103}" destId="{DBA01994-F1DD-4242-BC1E-BE457C58087D}" srcOrd="1" destOrd="0" presId="urn:microsoft.com/office/officeart/2005/8/layout/radial1"/>
    <dgm:cxn modelId="{33D908BF-5DD1-4E06-97FA-931B85222E28}" type="presOf" srcId="{4AFEE090-C422-4265-97DF-6B370AF18A4B}" destId="{77C06608-50FE-45F3-A390-587340E9CB31}" srcOrd="1" destOrd="0" presId="urn:microsoft.com/office/officeart/2005/8/layout/radial1"/>
    <dgm:cxn modelId="{536B743A-02C1-44C7-9D2E-E62A80163208}" type="presOf" srcId="{A3275AD9-1F91-457F-A298-EE339835CFF0}" destId="{29C28C49-70BE-4036-ADC5-2E5A0A5077E8}" srcOrd="0" destOrd="0" presId="urn:microsoft.com/office/officeart/2005/8/layout/radial1"/>
    <dgm:cxn modelId="{3C411425-FE25-4439-A16F-7895D4CF5F22}" type="presOf" srcId="{E7862A78-AD11-4ADE-BAAE-95E08A8A9D9E}" destId="{7A4FEE1B-E501-4951-8C72-78F3608A5CE1}" srcOrd="0" destOrd="0" presId="urn:microsoft.com/office/officeart/2005/8/layout/radial1"/>
    <dgm:cxn modelId="{8B68A953-3190-432E-B840-4AABC0A740E2}" type="presOf" srcId="{1B6F20E8-8756-4087-91FE-9111AD70CE49}" destId="{12C650DA-94FB-4CFB-91D5-ABB64D6521A5}" srcOrd="1" destOrd="0" presId="urn:microsoft.com/office/officeart/2005/8/layout/radial1"/>
    <dgm:cxn modelId="{C156802F-9669-4B2C-BB17-83AD265C7122}" type="presOf" srcId="{C2F3E314-1D4A-47A4-9C26-23461E7F2C82}" destId="{2E94F703-2579-4651-872B-E7AEBEFB127D}" srcOrd="0" destOrd="0" presId="urn:microsoft.com/office/officeart/2005/8/layout/radial1"/>
    <dgm:cxn modelId="{B4C70622-A182-4D3F-B0E6-970D6B90A790}" srcId="{6D46048A-20EF-481F-BE71-B45447259D72}" destId="{92918A52-21E0-4D61-8F21-32B0737FC67F}" srcOrd="0" destOrd="0" parTransId="{20238317-8F6D-4C39-983F-B872F4AF1200}" sibTransId="{A8DCDAB9-24DE-4896-8BF0-5B0CCDE61628}"/>
    <dgm:cxn modelId="{61E1921C-1CFD-4ECA-9E8C-E2237B23FBA8}" type="presOf" srcId="{DA931217-01D3-4AF1-A3F4-7F24F0002ADE}" destId="{3B424098-AEA5-4079-A198-2CC7CCA6A960}" srcOrd="0" destOrd="0" presId="urn:microsoft.com/office/officeart/2005/8/layout/radial1"/>
    <dgm:cxn modelId="{DE4C9AC5-AEFD-41B0-ACEA-851A9B860965}" type="presOf" srcId="{93A99A9D-D9F4-47A9-9710-FACCD9D3E7CE}" destId="{B9FF38F8-B33A-4C55-AB12-5183605844E3}" srcOrd="0" destOrd="0" presId="urn:microsoft.com/office/officeart/2005/8/layout/radial1"/>
    <dgm:cxn modelId="{C6B1C9BC-E4AB-4A41-A90F-46B3A0152045}" srcId="{92918A52-21E0-4D61-8F21-32B0737FC67F}" destId="{0DAAE911-87AC-4E83-B867-F100233E357B}" srcOrd="0" destOrd="0" parTransId="{93A99A9D-D9F4-47A9-9710-FACCD9D3E7CE}" sibTransId="{4896BA19-8A19-40AB-8E5F-E9AC5C0A4F84}"/>
    <dgm:cxn modelId="{2BD40F67-BAA6-49C8-B4B0-A3DAFC6E1E73}" type="presOf" srcId="{E7862A78-AD11-4ADE-BAAE-95E08A8A9D9E}" destId="{7E347C75-42C3-4433-8B82-7DF4270CA97A}" srcOrd="1" destOrd="0" presId="urn:microsoft.com/office/officeart/2005/8/layout/radial1"/>
    <dgm:cxn modelId="{51E31BF9-945E-4D64-A281-B69FC8D63476}" srcId="{92918A52-21E0-4D61-8F21-32B0737FC67F}" destId="{DA931217-01D3-4AF1-A3F4-7F24F0002ADE}" srcOrd="3" destOrd="0" parTransId="{4AFEE090-C422-4265-97DF-6B370AF18A4B}" sibTransId="{C7ECC897-D127-4A58-A4AD-09B0B265671F}"/>
    <dgm:cxn modelId="{1350BCCC-E4D3-4666-9D8C-B13AB0065D97}" type="presOf" srcId="{0DAAE911-87AC-4E83-B867-F100233E357B}" destId="{B0F015C6-4001-422B-B00E-674B3FED3494}" srcOrd="0" destOrd="0" presId="urn:microsoft.com/office/officeart/2005/8/layout/radial1"/>
    <dgm:cxn modelId="{FBBEB6AC-68AB-4E5F-942D-E502CFCB55ED}" srcId="{92918A52-21E0-4D61-8F21-32B0737FC67F}" destId="{C2F3E314-1D4A-47A4-9C26-23461E7F2C82}" srcOrd="4" destOrd="0" parTransId="{1B6F20E8-8756-4087-91FE-9111AD70CE49}" sibTransId="{7C71A9CC-4C06-4E87-B2C5-69B65BEB983C}"/>
    <dgm:cxn modelId="{305015F5-0A21-42E9-A246-328286F126D1}" type="presOf" srcId="{92918A52-21E0-4D61-8F21-32B0737FC67F}" destId="{4F428EDC-455F-4386-BB72-8F6DF59EB6AA}" srcOrd="0" destOrd="0" presId="urn:microsoft.com/office/officeart/2005/8/layout/radial1"/>
    <dgm:cxn modelId="{EDC98818-59E3-492D-8155-66D261C81350}" type="presOf" srcId="{0729AC87-9A5E-4A7D-9B4C-29D80A6EA193}" destId="{73932C69-40C2-468C-AD15-A7C97439506F}" srcOrd="0" destOrd="0" presId="urn:microsoft.com/office/officeart/2005/8/layout/radial1"/>
    <dgm:cxn modelId="{4CACBBC4-A18C-4284-9645-4E33BDB5D8A6}" type="presParOf" srcId="{A0FCD06A-0242-45A0-B1E2-787C662FAC34}" destId="{4F428EDC-455F-4386-BB72-8F6DF59EB6AA}" srcOrd="0" destOrd="0" presId="urn:microsoft.com/office/officeart/2005/8/layout/radial1"/>
    <dgm:cxn modelId="{8A983026-C9EA-42CE-BCD4-F97EE280192B}" type="presParOf" srcId="{A0FCD06A-0242-45A0-B1E2-787C662FAC34}" destId="{B9FF38F8-B33A-4C55-AB12-5183605844E3}" srcOrd="1" destOrd="0" presId="urn:microsoft.com/office/officeart/2005/8/layout/radial1"/>
    <dgm:cxn modelId="{BBC5B77C-55BC-4C15-9B48-88DCF6CF4977}" type="presParOf" srcId="{B9FF38F8-B33A-4C55-AB12-5183605844E3}" destId="{FD2994A7-85AE-47EE-959D-E56561F336DE}" srcOrd="0" destOrd="0" presId="urn:microsoft.com/office/officeart/2005/8/layout/radial1"/>
    <dgm:cxn modelId="{138F0911-4F47-40DD-B479-4AF82AB474B8}" type="presParOf" srcId="{A0FCD06A-0242-45A0-B1E2-787C662FAC34}" destId="{B0F015C6-4001-422B-B00E-674B3FED3494}" srcOrd="2" destOrd="0" presId="urn:microsoft.com/office/officeart/2005/8/layout/radial1"/>
    <dgm:cxn modelId="{08473AAB-B767-48F2-99F5-357FB2C81B53}" type="presParOf" srcId="{A0FCD06A-0242-45A0-B1E2-787C662FAC34}" destId="{C2E0D395-5695-4525-96E4-D196D2B464FD}" srcOrd="3" destOrd="0" presId="urn:microsoft.com/office/officeart/2005/8/layout/radial1"/>
    <dgm:cxn modelId="{81156BDA-2BBD-4C27-81A6-E88822BD25BE}" type="presParOf" srcId="{C2E0D395-5695-4525-96E4-D196D2B464FD}" destId="{8FEE68BD-D7C2-4BCD-98AA-88079119F644}" srcOrd="0" destOrd="0" presId="urn:microsoft.com/office/officeart/2005/8/layout/radial1"/>
    <dgm:cxn modelId="{DAD824C7-1726-4682-A34E-EA92D3BADD55}" type="presParOf" srcId="{A0FCD06A-0242-45A0-B1E2-787C662FAC34}" destId="{FCA28A24-60CF-4463-B0FF-EC01518EA5FB}" srcOrd="4" destOrd="0" presId="urn:microsoft.com/office/officeart/2005/8/layout/radial1"/>
    <dgm:cxn modelId="{816F2E7B-329C-470D-B627-9DD287BC8752}" type="presParOf" srcId="{A0FCD06A-0242-45A0-B1E2-787C662FAC34}" destId="{D9ABFB4A-8FF0-4037-8B6F-3763D96EB49E}" srcOrd="5" destOrd="0" presId="urn:microsoft.com/office/officeart/2005/8/layout/radial1"/>
    <dgm:cxn modelId="{EF5B7A5B-662A-44BA-AA5D-3C5981DA00C1}" type="presParOf" srcId="{D9ABFB4A-8FF0-4037-8B6F-3763D96EB49E}" destId="{DBA01994-F1DD-4242-BC1E-BE457C58087D}" srcOrd="0" destOrd="0" presId="urn:microsoft.com/office/officeart/2005/8/layout/radial1"/>
    <dgm:cxn modelId="{AB5F0602-5ECB-43DB-9B50-7AA41D7DE692}" type="presParOf" srcId="{A0FCD06A-0242-45A0-B1E2-787C662FAC34}" destId="{73932C69-40C2-468C-AD15-A7C97439506F}" srcOrd="6" destOrd="0" presId="urn:microsoft.com/office/officeart/2005/8/layout/radial1"/>
    <dgm:cxn modelId="{7977B1D2-589E-460B-9833-309AB5A05E3F}" type="presParOf" srcId="{A0FCD06A-0242-45A0-B1E2-787C662FAC34}" destId="{160BAC4A-26CB-453D-A0F6-4CE87230F1C7}" srcOrd="7" destOrd="0" presId="urn:microsoft.com/office/officeart/2005/8/layout/radial1"/>
    <dgm:cxn modelId="{0E224B76-1C8E-4513-A073-F79DE712F50B}" type="presParOf" srcId="{160BAC4A-26CB-453D-A0F6-4CE87230F1C7}" destId="{77C06608-50FE-45F3-A390-587340E9CB31}" srcOrd="0" destOrd="0" presId="urn:microsoft.com/office/officeart/2005/8/layout/radial1"/>
    <dgm:cxn modelId="{4F1ABF65-9825-44F6-88B5-58F37E652AE5}" type="presParOf" srcId="{A0FCD06A-0242-45A0-B1E2-787C662FAC34}" destId="{3B424098-AEA5-4079-A198-2CC7CCA6A960}" srcOrd="8" destOrd="0" presId="urn:microsoft.com/office/officeart/2005/8/layout/radial1"/>
    <dgm:cxn modelId="{359350C4-73C2-4C06-A9A8-2859C8ED9FBF}" type="presParOf" srcId="{A0FCD06A-0242-45A0-B1E2-787C662FAC34}" destId="{FED76B1C-0C27-42AD-B41C-2B42A3C693E6}" srcOrd="9" destOrd="0" presId="urn:microsoft.com/office/officeart/2005/8/layout/radial1"/>
    <dgm:cxn modelId="{A64763F1-B064-4F79-818D-CE35A0063C54}" type="presParOf" srcId="{FED76B1C-0C27-42AD-B41C-2B42A3C693E6}" destId="{12C650DA-94FB-4CFB-91D5-ABB64D6521A5}" srcOrd="0" destOrd="0" presId="urn:microsoft.com/office/officeart/2005/8/layout/radial1"/>
    <dgm:cxn modelId="{662528D4-6DB7-4D44-9644-CA9BF4999D10}" type="presParOf" srcId="{A0FCD06A-0242-45A0-B1E2-787C662FAC34}" destId="{2E94F703-2579-4651-872B-E7AEBEFB127D}" srcOrd="10" destOrd="0" presId="urn:microsoft.com/office/officeart/2005/8/layout/radial1"/>
    <dgm:cxn modelId="{D629141B-2F8D-4857-93B6-EDC976C1A555}" type="presParOf" srcId="{A0FCD06A-0242-45A0-B1E2-787C662FAC34}" destId="{7A4FEE1B-E501-4951-8C72-78F3608A5CE1}" srcOrd="11" destOrd="0" presId="urn:microsoft.com/office/officeart/2005/8/layout/radial1"/>
    <dgm:cxn modelId="{A658A228-7A19-4558-AF19-2E9E31BA649C}" type="presParOf" srcId="{7A4FEE1B-E501-4951-8C72-78F3608A5CE1}" destId="{7E347C75-42C3-4433-8B82-7DF4270CA97A}" srcOrd="0" destOrd="0" presId="urn:microsoft.com/office/officeart/2005/8/layout/radial1"/>
    <dgm:cxn modelId="{1513C612-2701-42D0-A9F9-92A97EE3BE5F}" type="presParOf" srcId="{A0FCD06A-0242-45A0-B1E2-787C662FAC34}" destId="{29C28C49-70BE-4036-ADC5-2E5A0A5077E8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28EDC-455F-4386-BB72-8F6DF59EB6AA}">
      <dsp:nvSpPr>
        <dsp:cNvPr id="0" name=""/>
        <dsp:cNvSpPr/>
      </dsp:nvSpPr>
      <dsp:spPr>
        <a:xfrm>
          <a:off x="3636817" y="2385699"/>
          <a:ext cx="2173759" cy="1840749"/>
        </a:xfrm>
        <a:prstGeom prst="ellipse">
          <a:avLst/>
        </a:prstGeom>
        <a:solidFill>
          <a:schemeClr val="accent4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rPr>
            <a:t>Social impact of the project</a:t>
          </a:r>
          <a:endParaRPr lang="en-US" sz="25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3955157" y="2655270"/>
        <a:ext cx="1537079" cy="1301607"/>
      </dsp:txXfrm>
    </dsp:sp>
    <dsp:sp modelId="{B9FF38F8-B33A-4C55-AB12-5183605844E3}">
      <dsp:nvSpPr>
        <dsp:cNvPr id="0" name=""/>
        <dsp:cNvSpPr/>
      </dsp:nvSpPr>
      <dsp:spPr>
        <a:xfrm rot="16225113">
          <a:off x="4472235" y="2108677"/>
          <a:ext cx="520171" cy="33922"/>
        </a:xfrm>
        <a:custGeom>
          <a:avLst/>
          <a:gdLst/>
          <a:ahLst/>
          <a:cxnLst/>
          <a:rect l="0" t="0" r="0" b="0"/>
          <a:pathLst>
            <a:path>
              <a:moveTo>
                <a:pt x="0" y="16961"/>
              </a:moveTo>
              <a:lnTo>
                <a:pt x="520171" y="169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19316" y="2112634"/>
        <a:ext cx="26008" cy="26008"/>
      </dsp:txXfrm>
    </dsp:sp>
    <dsp:sp modelId="{B0F015C6-4001-422B-B00E-674B3FED3494}">
      <dsp:nvSpPr>
        <dsp:cNvPr id="0" name=""/>
        <dsp:cNvSpPr/>
      </dsp:nvSpPr>
      <dsp:spPr>
        <a:xfrm>
          <a:off x="3738628" y="24830"/>
          <a:ext cx="2004631" cy="1840749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Critical thinking skill</a:t>
          </a:r>
          <a:endParaRPr lang="en-US" sz="2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32199" y="294401"/>
        <a:ext cx="1417489" cy="1301607"/>
      </dsp:txXfrm>
    </dsp:sp>
    <dsp:sp modelId="{C2E0D395-5695-4525-96E4-D196D2B464FD}">
      <dsp:nvSpPr>
        <dsp:cNvPr id="0" name=""/>
        <dsp:cNvSpPr/>
      </dsp:nvSpPr>
      <dsp:spPr>
        <a:xfrm rot="19855356">
          <a:off x="5614182" y="2714422"/>
          <a:ext cx="285977" cy="33922"/>
        </a:xfrm>
        <a:custGeom>
          <a:avLst/>
          <a:gdLst/>
          <a:ahLst/>
          <a:cxnLst/>
          <a:rect l="0" t="0" r="0" b="0"/>
          <a:pathLst>
            <a:path>
              <a:moveTo>
                <a:pt x="0" y="16961"/>
              </a:moveTo>
              <a:lnTo>
                <a:pt x="285977" y="169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50021" y="2724234"/>
        <a:ext cx="14298" cy="14298"/>
      </dsp:txXfrm>
    </dsp:sp>
    <dsp:sp modelId="{FCA28A24-60CF-4463-B0FF-EC01518EA5FB}">
      <dsp:nvSpPr>
        <dsp:cNvPr id="0" name=""/>
        <dsp:cNvSpPr/>
      </dsp:nvSpPr>
      <dsp:spPr>
        <a:xfrm>
          <a:off x="5685339" y="1222535"/>
          <a:ext cx="2260183" cy="1840749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Time manage-</a:t>
          </a:r>
          <a:r>
            <a:rPr lang="en-US" sz="2500" b="1" kern="1200" dirty="0" err="1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ment</a:t>
          </a:r>
          <a:endParaRPr lang="en-US" sz="2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16335" y="1492106"/>
        <a:ext cx="1598191" cy="1301607"/>
      </dsp:txXfrm>
    </dsp:sp>
    <dsp:sp modelId="{D9ABFB4A-8FF0-4037-8B6F-3763D96EB49E}">
      <dsp:nvSpPr>
        <dsp:cNvPr id="0" name=""/>
        <dsp:cNvSpPr/>
      </dsp:nvSpPr>
      <dsp:spPr>
        <a:xfrm rot="1830149">
          <a:off x="5597173" y="3883445"/>
          <a:ext cx="270799" cy="33922"/>
        </a:xfrm>
        <a:custGeom>
          <a:avLst/>
          <a:gdLst/>
          <a:ahLst/>
          <a:cxnLst/>
          <a:rect l="0" t="0" r="0" b="0"/>
          <a:pathLst>
            <a:path>
              <a:moveTo>
                <a:pt x="0" y="16961"/>
              </a:moveTo>
              <a:lnTo>
                <a:pt x="270799" y="169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25803" y="3893636"/>
        <a:ext cx="13539" cy="13539"/>
      </dsp:txXfrm>
    </dsp:sp>
    <dsp:sp modelId="{73932C69-40C2-468C-AD15-A7C97439506F}">
      <dsp:nvSpPr>
        <dsp:cNvPr id="0" name=""/>
        <dsp:cNvSpPr/>
      </dsp:nvSpPr>
      <dsp:spPr>
        <a:xfrm>
          <a:off x="5585920" y="3617946"/>
          <a:ext cx="2459020" cy="1840749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Gain of general knowledge</a:t>
          </a:r>
          <a:endParaRPr lang="en-US" sz="2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46035" y="3887517"/>
        <a:ext cx="1738790" cy="1301607"/>
      </dsp:txXfrm>
    </dsp:sp>
    <dsp:sp modelId="{160BAC4A-26CB-453D-A0F6-4CE87230F1C7}">
      <dsp:nvSpPr>
        <dsp:cNvPr id="0" name=""/>
        <dsp:cNvSpPr/>
      </dsp:nvSpPr>
      <dsp:spPr>
        <a:xfrm rot="5375600">
          <a:off x="4437697" y="4504087"/>
          <a:ext cx="589246" cy="33922"/>
        </a:xfrm>
        <a:custGeom>
          <a:avLst/>
          <a:gdLst/>
          <a:ahLst/>
          <a:cxnLst/>
          <a:rect l="0" t="0" r="0" b="0"/>
          <a:pathLst>
            <a:path>
              <a:moveTo>
                <a:pt x="0" y="16961"/>
              </a:moveTo>
              <a:lnTo>
                <a:pt x="589246" y="169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17589" y="4506317"/>
        <a:ext cx="29462" cy="29462"/>
      </dsp:txXfrm>
    </dsp:sp>
    <dsp:sp modelId="{3B424098-AEA5-4079-A198-2CC7CCA6A960}">
      <dsp:nvSpPr>
        <dsp:cNvPr id="0" name=""/>
        <dsp:cNvSpPr/>
      </dsp:nvSpPr>
      <dsp:spPr>
        <a:xfrm>
          <a:off x="3502294" y="4815651"/>
          <a:ext cx="2477299" cy="1840749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Effective </a:t>
          </a:r>
          <a:r>
            <a:rPr lang="en-US" sz="2500" b="1" kern="1200" dirty="0" err="1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communi-cation</a:t>
          </a:r>
          <a:r>
            <a:rPr lang="en-US" sz="2500" b="1" kern="1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skill</a:t>
          </a:r>
          <a:endParaRPr lang="en-US" sz="2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65086" y="5085222"/>
        <a:ext cx="1751715" cy="1301607"/>
      </dsp:txXfrm>
    </dsp:sp>
    <dsp:sp modelId="{FED76B1C-0C27-42AD-B41C-2B42A3C693E6}">
      <dsp:nvSpPr>
        <dsp:cNvPr id="0" name=""/>
        <dsp:cNvSpPr/>
      </dsp:nvSpPr>
      <dsp:spPr>
        <a:xfrm rot="8944752">
          <a:off x="3437590" y="3930902"/>
          <a:ext cx="429276" cy="33922"/>
        </a:xfrm>
        <a:custGeom>
          <a:avLst/>
          <a:gdLst/>
          <a:ahLst/>
          <a:cxnLst/>
          <a:rect l="0" t="0" r="0" b="0"/>
          <a:pathLst>
            <a:path>
              <a:moveTo>
                <a:pt x="0" y="16961"/>
              </a:moveTo>
              <a:lnTo>
                <a:pt x="429276" y="169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641497" y="3937131"/>
        <a:ext cx="21463" cy="21463"/>
      </dsp:txXfrm>
    </dsp:sp>
    <dsp:sp modelId="{2E94F703-2579-4651-872B-E7AEBEFB127D}">
      <dsp:nvSpPr>
        <dsp:cNvPr id="0" name=""/>
        <dsp:cNvSpPr/>
      </dsp:nvSpPr>
      <dsp:spPr>
        <a:xfrm>
          <a:off x="1726810" y="3617946"/>
          <a:ext cx="1879295" cy="1840749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Team-work</a:t>
          </a:r>
          <a:endParaRPr lang="en-US" sz="2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02026" y="3887517"/>
        <a:ext cx="1328863" cy="1301607"/>
      </dsp:txXfrm>
    </dsp:sp>
    <dsp:sp modelId="{7A4FEE1B-E501-4951-8C72-78F3608A5CE1}">
      <dsp:nvSpPr>
        <dsp:cNvPr id="0" name=""/>
        <dsp:cNvSpPr/>
      </dsp:nvSpPr>
      <dsp:spPr>
        <a:xfrm rot="12569029">
          <a:off x="3457994" y="2682843"/>
          <a:ext cx="386839" cy="33922"/>
        </a:xfrm>
        <a:custGeom>
          <a:avLst/>
          <a:gdLst/>
          <a:ahLst/>
          <a:cxnLst/>
          <a:rect l="0" t="0" r="0" b="0"/>
          <a:pathLst>
            <a:path>
              <a:moveTo>
                <a:pt x="0" y="16961"/>
              </a:moveTo>
              <a:lnTo>
                <a:pt x="386839" y="169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641743" y="2690133"/>
        <a:ext cx="19341" cy="19341"/>
      </dsp:txXfrm>
    </dsp:sp>
    <dsp:sp modelId="{29C28C49-70BE-4036-ADC5-2E5A0A5077E8}">
      <dsp:nvSpPr>
        <dsp:cNvPr id="0" name=""/>
        <dsp:cNvSpPr/>
      </dsp:nvSpPr>
      <dsp:spPr>
        <a:xfrm>
          <a:off x="1722512" y="1222535"/>
          <a:ext cx="1887891" cy="1840749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Leader-ship</a:t>
          </a:r>
          <a:endParaRPr lang="en-US" sz="2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8987" y="1492106"/>
        <a:ext cx="1334941" cy="1301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2318" tIns="46159" rIns="92318" bIns="4615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936"/>
          </a:xfrm>
          <a:prstGeom prst="rect">
            <a:avLst/>
          </a:prstGeom>
        </p:spPr>
        <p:txBody>
          <a:bodyPr vert="horz" lIns="92318" tIns="46159" rIns="92318" bIns="46159" rtlCol="0"/>
          <a:lstStyle>
            <a:lvl1pPr algn="r">
              <a:defRPr sz="1200"/>
            </a:lvl1pPr>
          </a:lstStyle>
          <a:p>
            <a:fld id="{E4FA0BC9-A8AE-4D72-B7E1-63ECFE46E4C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4871" cy="500936"/>
          </a:xfrm>
          <a:prstGeom prst="rect">
            <a:avLst/>
          </a:prstGeom>
        </p:spPr>
        <p:txBody>
          <a:bodyPr vert="horz" lIns="92318" tIns="46159" rIns="92318" bIns="4615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9" y="9516039"/>
            <a:ext cx="2984871" cy="500936"/>
          </a:xfrm>
          <a:prstGeom prst="rect">
            <a:avLst/>
          </a:prstGeom>
        </p:spPr>
        <p:txBody>
          <a:bodyPr vert="horz" lIns="92318" tIns="46159" rIns="92318" bIns="46159" rtlCol="0" anchor="b"/>
          <a:lstStyle>
            <a:lvl1pPr algn="r">
              <a:defRPr sz="1200"/>
            </a:lvl1pPr>
          </a:lstStyle>
          <a:p>
            <a:fld id="{CEFD6489-F45A-4ABC-9CB8-9F50A591D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71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2318" tIns="46159" rIns="92318" bIns="4615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2676"/>
          </a:xfrm>
          <a:prstGeom prst="rect">
            <a:avLst/>
          </a:prstGeom>
        </p:spPr>
        <p:txBody>
          <a:bodyPr vert="horz" lIns="92318" tIns="46159" rIns="92318" bIns="46159" rtlCol="0"/>
          <a:lstStyle>
            <a:lvl1pPr algn="r">
              <a:defRPr sz="1200"/>
            </a:lvl1pPr>
          </a:lstStyle>
          <a:p>
            <a:fld id="{81B7F7C3-AF10-4E23-B158-4AB1B91F676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18" tIns="46159" rIns="92318" bIns="461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2318" tIns="46159" rIns="92318" bIns="4615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5"/>
          </a:xfrm>
          <a:prstGeom prst="rect">
            <a:avLst/>
          </a:prstGeom>
        </p:spPr>
        <p:txBody>
          <a:bodyPr vert="horz" lIns="92318" tIns="46159" rIns="92318" bIns="4615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9" y="9516039"/>
            <a:ext cx="2984871" cy="502675"/>
          </a:xfrm>
          <a:prstGeom prst="rect">
            <a:avLst/>
          </a:prstGeom>
        </p:spPr>
        <p:txBody>
          <a:bodyPr vert="horz" lIns="92318" tIns="46159" rIns="92318" bIns="46159" rtlCol="0" anchor="b"/>
          <a:lstStyle>
            <a:lvl1pPr algn="r">
              <a:defRPr sz="1200"/>
            </a:lvl1pPr>
          </a:lstStyle>
          <a:p>
            <a:fld id="{155F095B-1539-49AA-9432-2641B7B9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5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095B-1539-49AA-9432-2641B7B9D7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9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BD2-2071-43DE-AAFB-0F3E746A2F13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51A4-DC30-423E-9D4F-55295D43E3A1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4429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51A4-DC30-423E-9D4F-55295D43E3A1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602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51A4-DC30-423E-9D4F-55295D43E3A1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893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51A4-DC30-423E-9D4F-55295D43E3A1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7056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51A4-DC30-423E-9D4F-55295D43E3A1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704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9974-46B3-481E-8A68-EBE72415679B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07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98E-FBD4-4B96-AC1A-3BC0967D64ED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82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BD2-2071-43DE-AAFB-0F3E746A2F13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92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E2C3-6C43-43C1-A75F-A1925B724C8B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7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428C-C451-418E-95DB-0692B975968F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2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E2C3-6C43-43C1-A75F-A1925B724C8B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35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A770-62E8-46C8-A052-1B93E111DEA1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939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2A6A-AF8B-41F3-B00A-B0BB75E858BE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82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7C11-A77B-43A4-B47F-9FCCB119811D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37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2D87-967C-4FF4-A1CB-9C3AF5B7D15B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0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0F64-CE7E-4F41-AAB1-97BC11B4AD66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562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CCFC-FAC0-493C-8FB1-EA523CCCBB61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811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51A4-DC30-423E-9D4F-55295D43E3A1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38701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51A4-DC30-423E-9D4F-55295D43E3A1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42292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51A4-DC30-423E-9D4F-55295D43E3A1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31248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51A4-DC30-423E-9D4F-55295D43E3A1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1631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428C-C451-418E-95DB-0692B975968F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848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51A4-DC30-423E-9D4F-55295D43E3A1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4862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9974-46B3-481E-8A68-EBE72415679B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4865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98E-FBD4-4B96-AC1A-3BC0967D64ED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A770-62E8-46C8-A052-1B93E111DEA1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2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2A6A-AF8B-41F3-B00A-B0BB75E858BE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8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7C11-A77B-43A4-B47F-9FCCB119811D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97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2D87-967C-4FF4-A1CB-9C3AF5B7D15B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1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0F64-CE7E-4F41-AAB1-97BC11B4AD66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58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CCFC-FAC0-493C-8FB1-EA523CCCBB61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2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051A4-DC30-423E-9D4F-55295D43E3A1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34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051A4-DC30-423E-9D4F-55295D43E3A1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t>22/3/2019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AB1B87-7B63-46DC-A16C-7397164F164E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90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56" y="1098367"/>
            <a:ext cx="10515600" cy="4232754"/>
          </a:xfrm>
        </p:spPr>
        <p:txBody>
          <a:bodyPr>
            <a:normAutofit/>
          </a:bodyPr>
          <a:lstStyle/>
          <a:p>
            <a:pPr algn="ctr"/>
            <a:r>
              <a:rPr lang="en-US" sz="10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Co-curriculum </a:t>
            </a:r>
            <a:br>
              <a:rPr lang="en-US" sz="10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</a:br>
            <a:r>
              <a:rPr lang="en-US" sz="10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Day</a:t>
            </a:r>
            <a:endParaRPr lang="en-US" sz="10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7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733" y="672667"/>
            <a:ext cx="10299267" cy="1280890"/>
          </a:xfrm>
        </p:spPr>
        <p:txBody>
          <a:bodyPr>
            <a:noAutofit/>
          </a:bodyPr>
          <a:lstStyle/>
          <a:p>
            <a:r>
              <a:rPr lang="en-US" sz="5000" dirty="0">
                <a:latin typeface="David" panose="020E0502060401010101" pitchFamily="34" charset="-79"/>
                <a:cs typeface="David" panose="020E0502060401010101" pitchFamily="34" charset="-79"/>
              </a:rPr>
              <a:t>Social Impact </a:t>
            </a:r>
            <a:r>
              <a:rPr lang="en-US" sz="5000" dirty="0" smtClean="0">
                <a:latin typeface="David" panose="020E0502060401010101" pitchFamily="34" charset="-79"/>
                <a:cs typeface="David" panose="020E0502060401010101" pitchFamily="34" charset="-79"/>
              </a:rPr>
              <a:t>: </a:t>
            </a:r>
            <a:r>
              <a:rPr lang="en-US" sz="5000" dirty="0">
                <a:solidFill>
                  <a:srgbClr val="FFC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Time management</a:t>
            </a:r>
            <a:br>
              <a:rPr lang="en-US" sz="5000" dirty="0">
                <a:solidFill>
                  <a:srgbClr val="FFC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5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599"/>
            <a:ext cx="9050015" cy="4562959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 the task in a given time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distribute their time to complete the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overtime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366" y="3255022"/>
            <a:ext cx="3642155" cy="3441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78182" y="6311900"/>
            <a:ext cx="246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Lee Chun </a:t>
            </a:r>
            <a:r>
              <a:rPr lang="en-US" dirty="0" err="1" smtClean="0"/>
              <a:t>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96" y="644892"/>
            <a:ext cx="10048803" cy="1280890"/>
          </a:xfrm>
        </p:spPr>
        <p:txBody>
          <a:bodyPr>
            <a:noAutofit/>
          </a:bodyPr>
          <a:lstStyle/>
          <a:p>
            <a:r>
              <a:rPr lang="en-US" sz="5000" dirty="0">
                <a:latin typeface="David" panose="020E0502060401010101" pitchFamily="34" charset="-79"/>
                <a:cs typeface="David" panose="020E0502060401010101" pitchFamily="34" charset="-79"/>
              </a:rPr>
              <a:t>Social Impact </a:t>
            </a:r>
            <a:r>
              <a:rPr lang="en-US" sz="5000" dirty="0" smtClean="0">
                <a:latin typeface="David" panose="020E0502060401010101" pitchFamily="34" charset="-79"/>
                <a:cs typeface="David" panose="020E0502060401010101" pitchFamily="34" charset="-79"/>
              </a:rPr>
              <a:t>: </a:t>
            </a:r>
            <a:r>
              <a:rPr lang="en-US" sz="5000" dirty="0">
                <a:solidFill>
                  <a:srgbClr val="92D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Gain of general </a:t>
            </a:r>
            <a:r>
              <a:rPr lang="en-US" sz="5000" dirty="0" smtClean="0">
                <a:solidFill>
                  <a:srgbClr val="92D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				  						   knowledge</a:t>
            </a:r>
            <a:r>
              <a:rPr lang="en-US" sz="5000" dirty="0">
                <a:solidFill>
                  <a:srgbClr val="92D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5000" dirty="0">
                <a:solidFill>
                  <a:srgbClr val="92D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5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3197" y="2441811"/>
            <a:ext cx="9286803" cy="335406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 of general knowledge instead of Math and Science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Updated to current issue occur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225996"/>
            <a:ext cx="3114675" cy="1466850"/>
          </a:xfrm>
        </p:spPr>
      </p:pic>
      <p:sp>
        <p:nvSpPr>
          <p:cNvPr id="5" name="TextBox 4"/>
          <p:cNvSpPr txBox="1"/>
          <p:nvPr/>
        </p:nvSpPr>
        <p:spPr>
          <a:xfrm>
            <a:off x="9778182" y="6311900"/>
            <a:ext cx="246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Lee Chun </a:t>
            </a:r>
            <a:r>
              <a:rPr lang="en-US" dirty="0" err="1" smtClean="0"/>
              <a:t>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785" y="586060"/>
            <a:ext cx="10866293" cy="1280890"/>
          </a:xfrm>
        </p:spPr>
        <p:txBody>
          <a:bodyPr>
            <a:noAutofit/>
          </a:bodyPr>
          <a:lstStyle/>
          <a:p>
            <a:r>
              <a:rPr lang="en-US" sz="5000" dirty="0">
                <a:latin typeface="David" panose="020E0502060401010101" pitchFamily="34" charset="-79"/>
                <a:cs typeface="David" panose="020E0502060401010101" pitchFamily="34" charset="-79"/>
              </a:rPr>
              <a:t>Social </a:t>
            </a:r>
            <a:r>
              <a:rPr lang="en-US" sz="5000" dirty="0" smtClean="0">
                <a:latin typeface="David" panose="020E0502060401010101" pitchFamily="34" charset="-79"/>
                <a:cs typeface="David" panose="020E0502060401010101" pitchFamily="34" charset="-79"/>
              </a:rPr>
              <a:t>Impact: </a:t>
            </a:r>
            <a:r>
              <a:rPr lang="en-US" sz="5000" dirty="0" smtClean="0">
                <a:solidFill>
                  <a:srgbClr val="00B0F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Effective	Communication</a:t>
            </a:r>
            <a:br>
              <a:rPr lang="en-US" sz="5000" dirty="0" smtClean="0">
                <a:solidFill>
                  <a:srgbClr val="00B0F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5000" dirty="0">
                <a:solidFill>
                  <a:srgbClr val="00B0F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5000" dirty="0" smtClean="0">
                <a:solidFill>
                  <a:srgbClr val="00B0F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				     Skill								                   </a:t>
            </a:r>
            <a:endParaRPr lang="en-US" sz="5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9665" y="2281483"/>
            <a:ext cx="4892243" cy="377762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the message precisely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misleading others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conflict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666901"/>
            <a:ext cx="4313238" cy="2695773"/>
          </a:xfrm>
        </p:spPr>
      </p:pic>
      <p:sp>
        <p:nvSpPr>
          <p:cNvPr id="6" name="TextBox 5"/>
          <p:cNvSpPr txBox="1"/>
          <p:nvPr/>
        </p:nvSpPr>
        <p:spPr>
          <a:xfrm>
            <a:off x="9778182" y="6311900"/>
            <a:ext cx="246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Lee Chun </a:t>
            </a:r>
            <a:r>
              <a:rPr lang="en-US" dirty="0" err="1" smtClean="0"/>
              <a:t>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>
                <a:latin typeface="David" panose="020E0502060401010101" pitchFamily="34" charset="-79"/>
                <a:cs typeface="David" panose="020E0502060401010101" pitchFamily="34" charset="-79"/>
              </a:rPr>
              <a:t>Social Impact : </a:t>
            </a:r>
            <a:r>
              <a:rPr lang="en-US" sz="5000" dirty="0">
                <a:solidFill>
                  <a:srgbClr val="7030A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Teamwork</a:t>
            </a:r>
            <a:br>
              <a:rPr lang="en-US" sz="5000" dirty="0">
                <a:solidFill>
                  <a:srgbClr val="7030A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5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1" y="2133600"/>
            <a:ext cx="7188971" cy="377762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Forming of group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together to complete the task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853475"/>
            <a:ext cx="4313238" cy="2220734"/>
          </a:xfrm>
        </p:spPr>
      </p:pic>
      <p:sp>
        <p:nvSpPr>
          <p:cNvPr id="6" name="TextBox 5"/>
          <p:cNvSpPr txBox="1"/>
          <p:nvPr/>
        </p:nvSpPr>
        <p:spPr>
          <a:xfrm>
            <a:off x="9778182" y="6311900"/>
            <a:ext cx="246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Lee Chun </a:t>
            </a:r>
            <a:r>
              <a:rPr lang="en-US" dirty="0" err="1" smtClean="0"/>
              <a:t>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>
                <a:latin typeface="David" panose="020E0502060401010101" pitchFamily="34" charset="-79"/>
                <a:cs typeface="David" panose="020E0502060401010101" pitchFamily="34" charset="-79"/>
              </a:rPr>
              <a:t>Social Impact </a:t>
            </a:r>
            <a:r>
              <a:rPr lang="en-US" sz="5000" dirty="0" smtClean="0">
                <a:latin typeface="David" panose="020E0502060401010101" pitchFamily="34" charset="-79"/>
                <a:cs typeface="David" panose="020E0502060401010101" pitchFamily="34" charset="-79"/>
              </a:rPr>
              <a:t>: </a:t>
            </a:r>
            <a:r>
              <a:rPr lang="en-US" sz="5000" dirty="0" smtClean="0">
                <a:solidFill>
                  <a:schemeClr val="accent1">
                    <a:lumMod val="5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Leadership</a:t>
            </a:r>
            <a:r>
              <a:rPr lang="en-US" sz="5000" dirty="0">
                <a:solidFill>
                  <a:schemeClr val="accent1">
                    <a:lumMod val="5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5000" dirty="0">
                <a:solidFill>
                  <a:schemeClr val="accent1">
                    <a:lumMod val="5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5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1" y="2133600"/>
            <a:ext cx="4896469" cy="377762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Unite the member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Motivate them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them to achieve the goals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181" y="3424238"/>
            <a:ext cx="3857625" cy="1181100"/>
          </a:xfrm>
        </p:spPr>
      </p:pic>
      <p:sp>
        <p:nvSpPr>
          <p:cNvPr id="6" name="TextBox 5"/>
          <p:cNvSpPr txBox="1"/>
          <p:nvPr/>
        </p:nvSpPr>
        <p:spPr>
          <a:xfrm>
            <a:off x="9778182" y="6311900"/>
            <a:ext cx="246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Lee Chun </a:t>
            </a:r>
            <a:r>
              <a:rPr lang="en-US" dirty="0" err="1" smtClean="0"/>
              <a:t>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599076" cy="1280890"/>
          </a:xfrm>
        </p:spPr>
        <p:txBody>
          <a:bodyPr>
            <a:noAutofit/>
          </a:bodyPr>
          <a:lstStyle/>
          <a:p>
            <a:r>
              <a:rPr lang="en-US" sz="50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Sustainability Impact of the Project</a:t>
            </a:r>
            <a:br>
              <a:rPr lang="en-US" sz="50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50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50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5000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1" y="2133600"/>
            <a:ext cx="5079279" cy="377762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Lifelong learning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for whole life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514531"/>
            <a:ext cx="4313238" cy="300051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76" y="3639328"/>
            <a:ext cx="4572000" cy="30419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78182" y="6311900"/>
            <a:ext cx="246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Wong Zhen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40"/>
                    </a14:imgEffect>
                    <a14:imgEffect>
                      <a14:saturation sat="114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568" y="260649"/>
            <a:ext cx="7772400" cy="1152128"/>
          </a:xfrm>
        </p:spPr>
        <p:txBody>
          <a:bodyPr>
            <a:normAutofit/>
          </a:bodyPr>
          <a:lstStyle/>
          <a:p>
            <a:r>
              <a:rPr lang="en-SG" sz="6600" b="1" dirty="0">
                <a:solidFill>
                  <a:srgbClr val="CCCCFF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32100"/>
            <a:ext cx="9144000" cy="4752528"/>
          </a:xfrm>
        </p:spPr>
        <p:txBody>
          <a:bodyPr>
            <a:noAutofit/>
          </a:bodyPr>
          <a:lstStyle/>
          <a:p>
            <a:pPr marL="457200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</a:t>
            </a:r>
          </a:p>
          <a:p>
            <a:pPr algn="l">
              <a:spcBef>
                <a:spcPts val="600"/>
              </a:spcBef>
            </a:pPr>
            <a:r>
              <a:rPr lang="en-SG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detail timetable draft</a:t>
            </a:r>
          </a:p>
          <a:p>
            <a:pPr algn="l">
              <a:spcBef>
                <a:spcPts val="600"/>
              </a:spcBef>
            </a:pPr>
            <a:r>
              <a:rPr lang="en-SG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everyone in the group sketch their own </a:t>
            </a:r>
            <a:r>
              <a:rPr lang="en-SG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endParaRPr lang="en-SG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endParaRPr lang="en-SG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</a:p>
          <a:p>
            <a:pPr algn="l">
              <a:spcBef>
                <a:spcPts val="600"/>
              </a:spcBef>
            </a:pPr>
            <a:r>
              <a:rPr lang="en-SG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determine the exact number of participants</a:t>
            </a:r>
          </a:p>
          <a:p>
            <a:pPr algn="l">
              <a:spcBef>
                <a:spcPts val="600"/>
              </a:spcBef>
            </a:pPr>
            <a:endParaRPr lang="en-SG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in taking control of the crowd</a:t>
            </a:r>
          </a:p>
          <a:p>
            <a:pPr algn="l">
              <a:spcBef>
                <a:spcPts val="600"/>
              </a:spcBef>
            </a:pPr>
            <a:r>
              <a:rPr lang="en-SG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making them put more attention to us</a:t>
            </a:r>
          </a:p>
          <a:p>
            <a:pPr algn="l">
              <a:spcBef>
                <a:spcPts val="600"/>
              </a:spcBef>
            </a:pPr>
            <a:r>
              <a:rPr lang="en-SG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evaluate and rewards the students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9968" y="6311900"/>
            <a:ext cx="22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Chai Ming Way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2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Colonna MT" panose="04020805060202030203" pitchFamily="82" charset="0"/>
              </a:rPr>
              <a:t>Conclusion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1561"/>
            <a:ext cx="10515600" cy="3895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Comic Sans MS" panose="030F0702030302020204" pitchFamily="66" charset="0"/>
              </a:rPr>
              <a:t>Things that we have learnt: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Comic Sans MS" panose="030F0702030302020204" pitchFamily="66" charset="0"/>
              </a:rPr>
              <a:t>Think critically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Comic Sans MS" panose="030F0702030302020204" pitchFamily="66" charset="0"/>
              </a:rPr>
              <a:t>Effective communication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Comic Sans MS" panose="030F0702030302020204" pitchFamily="66" charset="0"/>
              </a:rPr>
              <a:t>Be more patient</a:t>
            </a:r>
          </a:p>
          <a:p>
            <a:endParaRPr lang="en-US" sz="22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mic Sans MS" panose="030F0702030302020204" pitchFamily="66" charset="0"/>
              </a:rPr>
              <a:t>Feedback from students:</a:t>
            </a:r>
          </a:p>
          <a:p>
            <a:r>
              <a:rPr lang="en-US" sz="2200" dirty="0" smtClean="0">
                <a:latin typeface="Comic Sans MS" panose="030F0702030302020204" pitchFamily="66" charset="0"/>
              </a:rPr>
              <a:t>Most were satisfied</a:t>
            </a:r>
          </a:p>
          <a:p>
            <a:r>
              <a:rPr lang="en-US" sz="2200" dirty="0" smtClean="0">
                <a:latin typeface="Comic Sans MS" panose="030F0702030302020204" pitchFamily="66" charset="0"/>
              </a:rPr>
              <a:t>Some felt </a:t>
            </a:r>
            <a:r>
              <a:rPr lang="en-US" sz="2200" dirty="0">
                <a:latin typeface="Comic Sans MS" panose="030F0702030302020204" pitchFamily="66" charset="0"/>
              </a:rPr>
              <a:t>boring </a:t>
            </a:r>
            <a:r>
              <a:rPr lang="en-US" sz="2200" dirty="0" smtClean="0">
                <a:latin typeface="Comic Sans MS" panose="030F0702030302020204" pitchFamily="66" charset="0"/>
              </a:rPr>
              <a:t>– prefer outdoors activities</a:t>
            </a:r>
            <a:endParaRPr lang="en-US" sz="22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61522" y="6311900"/>
            <a:ext cx="178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Ngu</a:t>
            </a:r>
            <a:r>
              <a:rPr lang="en-US" dirty="0" smtClean="0"/>
              <a:t> Yi </a:t>
            </a:r>
            <a:r>
              <a:rPr lang="en-US" dirty="0" err="1" smtClean="0"/>
              <a:t>Hui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2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690" y="2130642"/>
            <a:ext cx="10515600" cy="2019162"/>
          </a:xfrm>
        </p:spPr>
        <p:txBody>
          <a:bodyPr>
            <a:noAutofit/>
          </a:bodyPr>
          <a:lstStyle/>
          <a:p>
            <a:pPr algn="ctr"/>
            <a:r>
              <a:rPr lang="en-US" sz="1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The End</a:t>
            </a:r>
            <a:endParaRPr lang="en-US" sz="1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8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3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Colonna MT" panose="04020805060202030203" pitchFamily="82" charset="0"/>
              </a:rPr>
              <a:t>Introduction</a:t>
            </a:r>
            <a:endParaRPr lang="en-US" sz="6000" b="1" dirty="0">
              <a:latin typeface="Colonna MT" panose="04020805060202030203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6049"/>
            <a:ext cx="10515600" cy="39309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Comic Sans MS" panose="030F0702030302020204" pitchFamily="66" charset="0"/>
              </a:rPr>
              <a:t>Date:    6 </a:t>
            </a:r>
            <a:r>
              <a:rPr lang="en-US" sz="2200" dirty="0">
                <a:latin typeface="Comic Sans MS" panose="030F0702030302020204" pitchFamily="66" charset="0"/>
              </a:rPr>
              <a:t>March 2019 (Wednesday</a:t>
            </a:r>
            <a:r>
              <a:rPr lang="en-US" sz="2200" dirty="0" smtClean="0">
                <a:latin typeface="Comic Sans MS" panose="030F0702030302020204" pitchFamily="66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Comic Sans MS" panose="030F0702030302020204" pitchFamily="66" charset="0"/>
              </a:rPr>
              <a:t>Time:    1.00p.m</a:t>
            </a:r>
            <a:r>
              <a:rPr lang="en-US" sz="2200" dirty="0">
                <a:latin typeface="Comic Sans MS" panose="030F0702030302020204" pitchFamily="66" charset="0"/>
              </a:rPr>
              <a:t>. to 4.00p.m. </a:t>
            </a:r>
            <a:endParaRPr lang="en-US" sz="2200" dirty="0" smtClean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Comic Sans MS" panose="030F0702030302020204" pitchFamily="66" charset="0"/>
              </a:rPr>
              <a:t>Venue:  SJK(C) Kampar Girls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200" dirty="0" smtClean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Comic Sans MS" panose="030F0702030302020204" pitchFamily="66" charset="0"/>
              </a:rPr>
              <a:t>Participants: 25 students (from standard </a:t>
            </a:r>
            <a:r>
              <a:rPr lang="en-US" sz="2200" dirty="0">
                <a:latin typeface="Comic Sans MS" panose="030F0702030302020204" pitchFamily="66" charset="0"/>
              </a:rPr>
              <a:t>4 to standard 6 </a:t>
            </a:r>
            <a:r>
              <a:rPr lang="en-US" sz="2200" dirty="0" smtClean="0">
                <a:latin typeface="Comic Sans MS" panose="030F0702030302020204" pitchFamily="66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Comic Sans MS" panose="030F0702030302020204" pitchFamily="66" charset="0"/>
              </a:rPr>
              <a:t>3 Activities: </a:t>
            </a:r>
          </a:p>
          <a:p>
            <a:pPr marL="798513" indent="-514350">
              <a:buFont typeface="+mj-lt"/>
              <a:buAutoNum type="romanLcPeriod"/>
            </a:pPr>
            <a:r>
              <a:rPr lang="en-US" sz="2200" dirty="0" smtClean="0">
                <a:latin typeface="Comic Sans MS" panose="030F0702030302020204" pitchFamily="66" charset="0"/>
              </a:rPr>
              <a:t>“4 </a:t>
            </a:r>
            <a:r>
              <a:rPr lang="en-US" sz="2200" dirty="0" err="1">
                <a:latin typeface="Comic Sans MS" panose="030F0702030302020204" pitchFamily="66" charset="0"/>
              </a:rPr>
              <a:t>Colours</a:t>
            </a:r>
            <a:r>
              <a:rPr lang="en-US" sz="2200" dirty="0">
                <a:latin typeface="Comic Sans MS" panose="030F0702030302020204" pitchFamily="66" charset="0"/>
              </a:rPr>
              <a:t> Challenge</a:t>
            </a:r>
            <a:r>
              <a:rPr lang="en-US" sz="2200" dirty="0" smtClean="0">
                <a:latin typeface="Comic Sans MS" panose="030F0702030302020204" pitchFamily="66" charset="0"/>
              </a:rPr>
              <a:t>”</a:t>
            </a:r>
          </a:p>
          <a:p>
            <a:pPr marL="798513" indent="-514350">
              <a:buFont typeface="+mj-lt"/>
              <a:buAutoNum type="romanLcPeriod"/>
            </a:pPr>
            <a:r>
              <a:rPr lang="en-US" sz="2200" dirty="0" smtClean="0">
                <a:latin typeface="Comic Sans MS" panose="030F0702030302020204" pitchFamily="66" charset="0"/>
              </a:rPr>
              <a:t>“</a:t>
            </a:r>
            <a:r>
              <a:rPr lang="en-US" sz="2200" dirty="0">
                <a:latin typeface="Comic Sans MS" panose="030F0702030302020204" pitchFamily="66" charset="0"/>
              </a:rPr>
              <a:t>General Knowledge </a:t>
            </a:r>
            <a:r>
              <a:rPr lang="en-US" sz="2200" dirty="0" smtClean="0">
                <a:latin typeface="Comic Sans MS" panose="030F0702030302020204" pitchFamily="66" charset="0"/>
              </a:rPr>
              <a:t>Session”</a:t>
            </a:r>
          </a:p>
          <a:p>
            <a:pPr marL="798513" indent="-514350">
              <a:buFont typeface="+mj-lt"/>
              <a:buAutoNum type="romanLcPeriod"/>
            </a:pPr>
            <a:r>
              <a:rPr lang="en-US" sz="2200" dirty="0" smtClean="0">
                <a:latin typeface="Comic Sans MS" panose="030F0702030302020204" pitchFamily="66" charset="0"/>
              </a:rPr>
              <a:t>“</a:t>
            </a:r>
            <a:r>
              <a:rPr lang="en-US" sz="2200" dirty="0">
                <a:latin typeface="Comic Sans MS" panose="030F0702030302020204" pitchFamily="66" charset="0"/>
              </a:rPr>
              <a:t>Effective Communication Games”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61522" y="6311900"/>
            <a:ext cx="178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Ngu</a:t>
            </a:r>
            <a:r>
              <a:rPr lang="en-US" dirty="0" smtClean="0"/>
              <a:t> Yi </a:t>
            </a:r>
            <a:r>
              <a:rPr lang="en-US" dirty="0" err="1" smtClean="0"/>
              <a:t>Hui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0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757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55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Group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8270" y="1905000"/>
            <a:ext cx="8915400" cy="377762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out of time</a:t>
            </a:r>
          </a:p>
          <a:p>
            <a:pPr>
              <a:buFont typeface="Wingdings" panose="05000000000000000000" charset="0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three hours</a:t>
            </a:r>
          </a:p>
          <a:p>
            <a:pPr>
              <a:buFont typeface="Wingdings" panose="05000000000000000000" charset="0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Cannot complete the activities during duration</a:t>
            </a:r>
          </a:p>
          <a:p>
            <a:pPr>
              <a:buFont typeface="Wingdings" panose="05000000000000000000" charset="0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time to control the students =&gt; delayed our schedule</a:t>
            </a:r>
          </a:p>
          <a:p>
            <a:pPr marL="0" indent="0">
              <a:buFont typeface="Wingdings" panose="05000000000000000000" charset="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to overcome</a:t>
            </a:r>
          </a:p>
          <a:p>
            <a:pPr>
              <a:buFont typeface="Wingdings" panose="05000000000000000000" charset="0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sure every members know the program flow</a:t>
            </a:r>
          </a:p>
          <a:p>
            <a:pPr>
              <a:buFont typeface="Wingdings" panose="05000000000000000000" charset="0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 all activities and account for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61522" y="6311900"/>
            <a:ext cx="178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 </a:t>
            </a:r>
            <a:r>
              <a:rPr lang="en-US" dirty="0" err="1" smtClean="0"/>
              <a:t>Chien</a:t>
            </a:r>
            <a:r>
              <a:rPr lang="en-US" dirty="0" smtClean="0"/>
              <a:t>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53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00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709"/>
            <a:ext cx="10515600" cy="4351338"/>
          </a:xfrm>
        </p:spPr>
        <p:txBody>
          <a:bodyPr>
            <a:noAutofit/>
          </a:bodyPr>
          <a:lstStyle/>
          <a:p>
            <a:pPr marL="0" indent="0">
              <a:buFont typeface="+mj-lt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Overspending</a:t>
            </a:r>
          </a:p>
          <a:p>
            <a:pPr>
              <a:buFont typeface="Wingdings" panose="05000000000000000000" charset="0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idea “plan and spend as you go” method =&gt; overspending</a:t>
            </a:r>
          </a:p>
          <a:p>
            <a:pPr>
              <a:buFont typeface="Wingdings" panose="05000000000000000000" charset="0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rewards prepared more than enough compare to number of students</a:t>
            </a:r>
          </a:p>
          <a:p>
            <a:pPr>
              <a:buFont typeface="Wingdings" panose="05000000000000000000" charset="0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</a:t>
            </a:r>
          </a:p>
          <a:p>
            <a:pPr>
              <a:buFont typeface="Wingdings" panose="05000000000000000000" charset="0"/>
              <a:buChar char="q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 clear budget list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some research before purchase</a:t>
            </a:r>
          </a:p>
          <a:p>
            <a:pPr>
              <a:buFont typeface="Wingdings" panose="05000000000000000000" charset="0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Prepare rewards after confirm the number of students</a:t>
            </a:r>
          </a:p>
          <a:p>
            <a:pPr>
              <a:buFont typeface="Wingdings" panose="05000000000000000000" charset="0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61522" y="6311900"/>
            <a:ext cx="178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 </a:t>
            </a:r>
            <a:r>
              <a:rPr lang="en-US" dirty="0" err="1" smtClean="0"/>
              <a:t>Chien</a:t>
            </a:r>
            <a:r>
              <a:rPr lang="en-US" dirty="0" smtClean="0"/>
              <a:t>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00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95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Losing students' attention</a:t>
            </a:r>
          </a:p>
          <a:p>
            <a:pPr>
              <a:buFont typeface="Wingdings" panose="05000000000000000000" charset="0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to 12 year old</a:t>
            </a:r>
          </a:p>
          <a:p>
            <a:pPr>
              <a:buFont typeface="Wingdings" panose="05000000000000000000" charset="0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Easily get attracted by other disturbance</a:t>
            </a:r>
          </a:p>
          <a:p>
            <a:pPr>
              <a:buFont typeface="Wingdings" panose="05000000000000000000" charset="0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 time to control them</a:t>
            </a:r>
          </a:p>
          <a:p>
            <a:pPr>
              <a:buFont typeface="Wingdings" panose="05000000000000000000" charset="0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to overcome</a:t>
            </a:r>
          </a:p>
          <a:p>
            <a:pPr>
              <a:buFont typeface="Wingdings" panose="05000000000000000000" charset="0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an excitement event  =&gt; keeps students alert and interested </a:t>
            </a:r>
          </a:p>
          <a:p>
            <a:pPr>
              <a:buFont typeface="Wingdings" panose="05000000000000000000" charset="0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Try to do something is unexpected =&gt; reengage the students' brain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81420" y="6311900"/>
            <a:ext cx="236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Wong Zhen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00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23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Careless mistake during preparation</a:t>
            </a:r>
          </a:p>
          <a:p>
            <a:pPr>
              <a:buFont typeface="Wingdings" panose="05000000000000000000" charset="0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forgetting to think about seat arrangements =&gt; simply arrange for students</a:t>
            </a:r>
          </a:p>
          <a:p>
            <a:pPr marL="0" indent="0">
              <a:buFont typeface="Wingdings" panose="05000000000000000000" charset="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</a:t>
            </a:r>
          </a:p>
          <a:p>
            <a:pPr>
              <a:buFont typeface="Wingdings" panose="05000000000000000000" charset="0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an in-depth event that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need to do, and whom is responsible for task.</a:t>
            </a:r>
          </a:p>
          <a:p>
            <a:pPr>
              <a:buFont typeface="Wingdings" panose="05000000000000000000" charset="0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sure group members clear about the plan</a:t>
            </a:r>
          </a:p>
          <a:p>
            <a:pPr>
              <a:buFont typeface="Wingdings" panose="05000000000000000000" charset="0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the progress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78182" y="6311900"/>
            <a:ext cx="246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Wong Zhen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492" y="509451"/>
            <a:ext cx="9144000" cy="1030234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Social Impact of the Project</a:t>
            </a:r>
            <a:endParaRPr lang="en-US" sz="6000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42" y="2353348"/>
            <a:ext cx="4643319" cy="26118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78182" y="6311900"/>
            <a:ext cx="246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Lee Chun </a:t>
            </a:r>
            <a:r>
              <a:rPr lang="en-US" dirty="0" err="1" smtClean="0"/>
              <a:t>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27688422"/>
              </p:ext>
            </p:extLst>
          </p:nvPr>
        </p:nvGraphicFramePr>
        <p:xfrm>
          <a:off x="2078182" y="0"/>
          <a:ext cx="9767454" cy="6681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78182" y="6311900"/>
            <a:ext cx="246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Lee Chun </a:t>
            </a:r>
            <a:r>
              <a:rPr lang="en-US" dirty="0" err="1" smtClean="0"/>
              <a:t>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4" y="624110"/>
            <a:ext cx="10162308" cy="1280890"/>
          </a:xfrm>
        </p:spPr>
        <p:txBody>
          <a:bodyPr>
            <a:noAutofit/>
          </a:bodyPr>
          <a:lstStyle/>
          <a:p>
            <a:r>
              <a:rPr lang="en-US" sz="5000" dirty="0" smtClean="0">
                <a:latin typeface="David" panose="020E0502060401010101" pitchFamily="34" charset="-79"/>
                <a:cs typeface="David" panose="020E0502060401010101" pitchFamily="34" charset="-79"/>
              </a:rPr>
              <a:t>Social Impact : </a:t>
            </a:r>
            <a:r>
              <a:rPr lang="en-US" sz="50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Critical Thinking Skill</a:t>
            </a:r>
            <a:endParaRPr lang="en-US" sz="50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8688" y="2125977"/>
            <a:ext cx="4313864" cy="377762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problem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Thinking of the solution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577042"/>
            <a:ext cx="4313238" cy="2875492"/>
          </a:xfrm>
        </p:spPr>
      </p:pic>
      <p:sp>
        <p:nvSpPr>
          <p:cNvPr id="5" name="TextBox 4"/>
          <p:cNvSpPr txBox="1"/>
          <p:nvPr/>
        </p:nvSpPr>
        <p:spPr>
          <a:xfrm>
            <a:off x="9778182" y="6311900"/>
            <a:ext cx="246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Lee Chun </a:t>
            </a:r>
            <a:r>
              <a:rPr lang="en-US" dirty="0" err="1" smtClean="0"/>
              <a:t>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478</Words>
  <Application>Microsoft Office PowerPoint</Application>
  <PresentationFormat>Custom</PresentationFormat>
  <Paragraphs>115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Wisp</vt:lpstr>
      <vt:lpstr>1_Wisp</vt:lpstr>
      <vt:lpstr>Co-curriculum  Day</vt:lpstr>
      <vt:lpstr>Introduction</vt:lpstr>
      <vt:lpstr>Group Dynamics</vt:lpstr>
      <vt:lpstr>PowerPoint Presentation</vt:lpstr>
      <vt:lpstr>PowerPoint Presentation</vt:lpstr>
      <vt:lpstr>PowerPoint Presentation</vt:lpstr>
      <vt:lpstr>Social Impact of the Project</vt:lpstr>
      <vt:lpstr>PowerPoint Presentation</vt:lpstr>
      <vt:lpstr>Social Impact : Critical Thinking Skill</vt:lpstr>
      <vt:lpstr>Social Impact : Time management </vt:lpstr>
      <vt:lpstr>Social Impact : Gain of general                  knowledge </vt:lpstr>
      <vt:lpstr>Social Impact: Effective Communication             Skill                           </vt:lpstr>
      <vt:lpstr>Social Impact : Teamwork </vt:lpstr>
      <vt:lpstr>Social Impact : Leadership </vt:lpstr>
      <vt:lpstr>Sustainability Impact of the Project  </vt:lpstr>
      <vt:lpstr>Recommendation</vt:lpstr>
      <vt:lpstr>Conclusion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Protection Campaign</dc:title>
  <dc:creator>Sum Wai Mun</dc:creator>
  <cp:lastModifiedBy>User</cp:lastModifiedBy>
  <cp:revision>11</cp:revision>
  <cp:lastPrinted>2019-03-22T06:14:05Z</cp:lastPrinted>
  <dcterms:created xsi:type="dcterms:W3CDTF">2016-11-21T13:27:50Z</dcterms:created>
  <dcterms:modified xsi:type="dcterms:W3CDTF">2019-03-22T06:15:16Z</dcterms:modified>
</cp:coreProperties>
</file>