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6" r:id="rId1"/>
  </p:sldMasterIdLst>
  <p:sldIdLst>
    <p:sldId id="256" r:id="rId2"/>
    <p:sldId id="257" r:id="rId3"/>
    <p:sldId id="261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4E68-05F7-4300-B4F9-73C11F773EA7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C751-DB81-4129-833D-420A8F71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21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4E68-05F7-4300-B4F9-73C11F773EA7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C751-DB81-4129-833D-420A8F71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02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4E68-05F7-4300-B4F9-73C11F773EA7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C751-DB81-4129-833D-420A8F71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22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4E68-05F7-4300-B4F9-73C11F773EA7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C751-DB81-4129-833D-420A8F71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23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4E68-05F7-4300-B4F9-73C11F773EA7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C751-DB81-4129-833D-420A8F71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60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4E68-05F7-4300-B4F9-73C11F773EA7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C751-DB81-4129-833D-420A8F71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284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4E68-05F7-4300-B4F9-73C11F773EA7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C751-DB81-4129-833D-420A8F71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0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4E68-05F7-4300-B4F9-73C11F773EA7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C751-DB81-4129-833D-420A8F71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96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4E68-05F7-4300-B4F9-73C11F773EA7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C751-DB81-4129-833D-420A8F71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92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4E68-05F7-4300-B4F9-73C11F773EA7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9F0C751-DB81-4129-833D-420A8F71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32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4E68-05F7-4300-B4F9-73C11F773EA7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C751-DB81-4129-833D-420A8F71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08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4E68-05F7-4300-B4F9-73C11F773EA7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C751-DB81-4129-833D-420A8F71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65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4E68-05F7-4300-B4F9-73C11F773EA7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C751-DB81-4129-833D-420A8F71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40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4E68-05F7-4300-B4F9-73C11F773EA7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C751-DB81-4129-833D-420A8F71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3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4E68-05F7-4300-B4F9-73C11F773EA7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C751-DB81-4129-833D-420A8F71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1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4E68-05F7-4300-B4F9-73C11F773EA7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C751-DB81-4129-833D-420A8F71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4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4E68-05F7-4300-B4F9-73C11F773EA7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C751-DB81-4129-833D-420A8F71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0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5894E68-05F7-4300-B4F9-73C11F773EA7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9F0C751-DB81-4129-833D-420A8F71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96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  <p:sldLayoutId id="2147483980" r:id="rId14"/>
    <p:sldLayoutId id="2147483981" r:id="rId15"/>
    <p:sldLayoutId id="2147483982" r:id="rId16"/>
    <p:sldLayoutId id="214748398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Queuing Model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Alley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9483" y="4589648"/>
            <a:ext cx="2407302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6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Collection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b="1" dirty="0"/>
              <a:t>Venue</a:t>
            </a:r>
            <a:r>
              <a:rPr lang="en-US" dirty="0"/>
              <a:t>: The Alley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 smtClean="0"/>
              <a:t>Date</a:t>
            </a:r>
            <a:r>
              <a:rPr lang="en-US" dirty="0" smtClean="0"/>
              <a:t>: 28</a:t>
            </a:r>
            <a:r>
              <a:rPr lang="en-US" baseline="30000" dirty="0" smtClean="0"/>
              <a:t>th</a:t>
            </a:r>
            <a:r>
              <a:rPr lang="en-US" dirty="0" smtClean="0"/>
              <a:t> February 2020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 smtClean="0"/>
              <a:t>Time</a:t>
            </a:r>
            <a:r>
              <a:rPr lang="en-US" dirty="0" smtClean="0"/>
              <a:t>: </a:t>
            </a:r>
          </a:p>
          <a:p>
            <a:pPr lvl="1">
              <a:tabLst>
                <a:tab pos="2573338" algn="l"/>
              </a:tabLst>
            </a:pPr>
            <a:r>
              <a:rPr lang="en-US" dirty="0" smtClean="0"/>
              <a:t>Non-Peak Hour: 	Afternoon 12pm-3pm</a:t>
            </a:r>
          </a:p>
          <a:p>
            <a:pPr lvl="1">
              <a:tabLst>
                <a:tab pos="2573338" algn="l"/>
              </a:tabLst>
            </a:pPr>
            <a:r>
              <a:rPr lang="en-US" dirty="0" smtClean="0"/>
              <a:t>Peak Hour: 	Night 6pm-9pm</a:t>
            </a:r>
          </a:p>
        </p:txBody>
      </p:sp>
    </p:spTree>
    <p:extLst>
      <p:ext uri="{BB962C8B-B14F-4D97-AF65-F5344CB8AC3E}">
        <p14:creationId xmlns:p14="http://schemas.microsoft.com/office/powerpoint/2010/main" val="353542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it works?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https://fastly.4sqi.net/img/general/width960/8046970_qqNwGM2nSURbwpSRW9AnQjrQAtAzGavBIac1V7GIx20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30"/>
          <a:stretch/>
        </p:blipFill>
        <p:spPr bwMode="auto">
          <a:xfrm>
            <a:off x="2160494" y="2041521"/>
            <a:ext cx="3720353" cy="42248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493" y="2438399"/>
            <a:ext cx="4213413" cy="31600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15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Queuing Model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3597899"/>
              </p:ext>
            </p:extLst>
          </p:nvPr>
        </p:nvGraphicFramePr>
        <p:xfrm>
          <a:off x="1484310" y="3236258"/>
          <a:ext cx="10018713" cy="1816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4678"/>
                <a:gridCol w="3756212"/>
                <a:gridCol w="4187823"/>
              </a:tblGrid>
              <a:tr h="45421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Non-Peak Hour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Peak Hour</a:t>
                      </a:r>
                      <a:endParaRPr lang="en-US" dirty="0"/>
                    </a:p>
                  </a:txBody>
                  <a:tcPr anchor="ctr"/>
                </a:tc>
              </a:tr>
              <a:tr h="45421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Arrival Rate (</a:t>
                      </a:r>
                      <a:r>
                        <a:rPr lang="el-GR" b="1" dirty="0" smtClean="0"/>
                        <a:t>λ</a:t>
                      </a:r>
                      <a:r>
                        <a:rPr lang="en-US" b="1" dirty="0" smtClean="0"/>
                        <a:t>)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3541713" algn="l"/>
                        </a:tabLst>
                      </a:pP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7.9823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customers per hour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21.1765</a:t>
                      </a:r>
                      <a:r>
                        <a:rPr lang="en-US" baseline="0" dirty="0" smtClean="0"/>
                        <a:t> customers per hour</a:t>
                      </a:r>
                      <a:endParaRPr lang="en-US" dirty="0" smtClean="0"/>
                    </a:p>
                  </a:txBody>
                  <a:tcPr anchor="ctr"/>
                </a:tc>
              </a:tr>
              <a:tr h="45421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Service Rate</a:t>
                      </a:r>
                      <a:r>
                        <a:rPr lang="en-US" b="1" baseline="0" dirty="0" smtClean="0"/>
                        <a:t> (</a:t>
                      </a:r>
                      <a:r>
                        <a:rPr lang="en-US" b="1" dirty="0" smtClean="0"/>
                        <a:t>µ)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20.5714 </a:t>
                      </a:r>
                      <a:r>
                        <a:rPr lang="en-US" baseline="0" dirty="0" smtClean="0"/>
                        <a:t>customers </a:t>
                      </a:r>
                      <a:r>
                        <a:rPr lang="en-US" baseline="0" dirty="0" smtClean="0"/>
                        <a:t>per hour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28.1250 </a:t>
                      </a:r>
                      <a:r>
                        <a:rPr lang="en-US" baseline="0" dirty="0" smtClean="0"/>
                        <a:t>customers per hour</a:t>
                      </a:r>
                      <a:endParaRPr lang="en-US" dirty="0" smtClean="0"/>
                    </a:p>
                  </a:txBody>
                  <a:tcPr anchor="ctr"/>
                </a:tc>
              </a:tr>
              <a:tr h="45421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Utilization Rate (</a:t>
                      </a:r>
                      <a:r>
                        <a:rPr lang="el-GR" b="1" dirty="0" smtClean="0"/>
                        <a:t>ρ</a:t>
                      </a:r>
                      <a:r>
                        <a:rPr lang="en-US" b="1" dirty="0" smtClean="0"/>
                        <a:t>)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0.3880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0.7529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1484310" y="2505634"/>
            <a:ext cx="10018713" cy="847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Kendall's </a:t>
            </a:r>
            <a:r>
              <a:rPr lang="en-US" dirty="0"/>
              <a:t>Notation: M|M|1:FCFS|∞|∞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858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End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5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197</TotalTime>
  <Words>76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Corbel</vt:lpstr>
      <vt:lpstr>Courier New</vt:lpstr>
      <vt:lpstr>Parallax</vt:lpstr>
      <vt:lpstr>Queuing Model</vt:lpstr>
      <vt:lpstr>Data Collection</vt:lpstr>
      <vt:lpstr>How it works?</vt:lpstr>
      <vt:lpstr>Queuing Model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12</cp:revision>
  <dcterms:created xsi:type="dcterms:W3CDTF">2020-03-06T02:07:30Z</dcterms:created>
  <dcterms:modified xsi:type="dcterms:W3CDTF">2020-03-08T13:43:41Z</dcterms:modified>
</cp:coreProperties>
</file>