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3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077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22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8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78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6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60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1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332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56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8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2B-B75B-6C48-AF40-7FADFE2DF7D5}" type="datetimeFigureOut">
              <a:rPr kumimoji="1" lang="zh-TW" altLang="en-US" smtClean="0"/>
              <a:t>4/2/15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A8EA-C4E3-6E4D-A722-A68ACF08DCF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磁片 1"/>
          <p:cNvSpPr/>
          <p:nvPr/>
        </p:nvSpPr>
        <p:spPr>
          <a:xfrm>
            <a:off x="1034366" y="1564736"/>
            <a:ext cx="1139113" cy="121774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23230" y="929676"/>
            <a:ext cx="132241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Inverted Index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3230" y="2515690"/>
            <a:ext cx="132241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PageRank</a:t>
            </a:r>
            <a:endParaRPr kumimoji="1" lang="zh-TW" altLang="en-US" dirty="0"/>
          </a:p>
        </p:txBody>
      </p:sp>
      <p:cxnSp>
        <p:nvCxnSpPr>
          <p:cNvPr id="13" name="肘形接點 12"/>
          <p:cNvCxnSpPr>
            <a:stCxn id="2" idx="1"/>
            <a:endCxn id="3" idx="1"/>
          </p:cNvCxnSpPr>
          <p:nvPr/>
        </p:nvCxnSpPr>
        <p:spPr>
          <a:xfrm rot="5400000" flipH="1" flipV="1">
            <a:off x="2624646" y="366153"/>
            <a:ext cx="177860" cy="22193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2" idx="3"/>
            <a:endCxn id="4" idx="1"/>
          </p:cNvCxnSpPr>
          <p:nvPr/>
        </p:nvCxnSpPr>
        <p:spPr>
          <a:xfrm rot="16200000" flipH="1">
            <a:off x="2618372" y="1768031"/>
            <a:ext cx="190409" cy="221930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45713" y="929676"/>
            <a:ext cx="132588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Semantic Expansion</a:t>
            </a:r>
            <a:endParaRPr kumimoji="1" lang="zh-TW" altLang="en-US" dirty="0"/>
          </a:p>
        </p:txBody>
      </p:sp>
      <p:cxnSp>
        <p:nvCxnSpPr>
          <p:cNvPr id="18" name="直線箭頭接點 17"/>
          <p:cNvCxnSpPr>
            <a:stCxn id="3" idx="3"/>
            <a:endCxn id="16" idx="1"/>
          </p:cNvCxnSpPr>
          <p:nvPr/>
        </p:nvCxnSpPr>
        <p:spPr>
          <a:xfrm>
            <a:off x="5145648" y="1386876"/>
            <a:ext cx="1600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745713" y="4115649"/>
            <a:ext cx="132588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Expanded Data</a:t>
            </a:r>
            <a:endParaRPr kumimoji="1" lang="zh-TW" altLang="en-US" dirty="0"/>
          </a:p>
        </p:txBody>
      </p:sp>
      <p:cxnSp>
        <p:nvCxnSpPr>
          <p:cNvPr id="28" name="直線箭頭接點 27"/>
          <p:cNvCxnSpPr>
            <a:stCxn id="16" idx="2"/>
            <a:endCxn id="22" idx="0"/>
          </p:cNvCxnSpPr>
          <p:nvPr/>
        </p:nvCxnSpPr>
        <p:spPr>
          <a:xfrm>
            <a:off x="7408653" y="1844076"/>
            <a:ext cx="0" cy="227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23231" y="4115649"/>
            <a:ext cx="13224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Query</a:t>
            </a:r>
            <a:endParaRPr kumimoji="1" lang="zh-TW" altLang="en-US" dirty="0"/>
          </a:p>
        </p:txBody>
      </p:sp>
      <p:cxnSp>
        <p:nvCxnSpPr>
          <p:cNvPr id="37" name="直線箭頭接點 36"/>
          <p:cNvCxnSpPr>
            <a:stCxn id="4" idx="3"/>
          </p:cNvCxnSpPr>
          <p:nvPr/>
        </p:nvCxnSpPr>
        <p:spPr>
          <a:xfrm>
            <a:off x="5145648" y="2972890"/>
            <a:ext cx="22630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/>
          <p:cNvCxnSpPr>
            <a:stCxn id="33" idx="3"/>
            <a:endCxn id="22" idx="1"/>
          </p:cNvCxnSpPr>
          <p:nvPr/>
        </p:nvCxnSpPr>
        <p:spPr>
          <a:xfrm>
            <a:off x="5145648" y="4572849"/>
            <a:ext cx="16000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笑臉 39"/>
          <p:cNvSpPr/>
          <p:nvPr/>
        </p:nvSpPr>
        <p:spPr>
          <a:xfrm>
            <a:off x="1192443" y="4161369"/>
            <a:ext cx="822960" cy="822960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cxnSp>
        <p:nvCxnSpPr>
          <p:cNvPr id="43" name="直線箭頭接點 42"/>
          <p:cNvCxnSpPr>
            <a:stCxn id="40" idx="6"/>
            <a:endCxn id="33" idx="1"/>
          </p:cNvCxnSpPr>
          <p:nvPr/>
        </p:nvCxnSpPr>
        <p:spPr>
          <a:xfrm>
            <a:off x="2015403" y="4572849"/>
            <a:ext cx="1807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2" idx="2"/>
            <a:endCxn id="40" idx="4"/>
          </p:cNvCxnSpPr>
          <p:nvPr/>
        </p:nvCxnSpPr>
        <p:spPr>
          <a:xfrm rot="5400000" flipH="1">
            <a:off x="4483428" y="2104824"/>
            <a:ext cx="45720" cy="5804730"/>
          </a:xfrm>
          <a:prstGeom prst="bentConnector3">
            <a:avLst>
              <a:gd name="adj1" fmla="val -12732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256945" y="37874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USER</a:t>
            </a:r>
            <a:endParaRPr kumimoji="1"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058908" y="5774470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Return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486075" y="4161369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Retrieval</a:t>
            </a:r>
            <a:endParaRPr kumimoji="1"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515533" y="3510004"/>
            <a:ext cx="115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Reasoning</a:t>
            </a:r>
            <a:endParaRPr kumimoji="1"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461531" y="929676"/>
            <a:ext cx="126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0000"/>
                </a:solidFill>
              </a:rPr>
              <a:t>Mapreduce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461531" y="3069123"/>
            <a:ext cx="126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0000"/>
                </a:solidFill>
              </a:rPr>
              <a:t>Mapreduce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345702" y="929676"/>
            <a:ext cx="126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0000"/>
                </a:solidFill>
              </a:rPr>
              <a:t>Mapreduce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617008" y="37986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Spark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515529" y="3152416"/>
            <a:ext cx="127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>
                <a:solidFill>
                  <a:srgbClr val="FF0000"/>
                </a:solidFill>
              </a:rPr>
              <a:t>Hbase</a:t>
            </a:r>
            <a:r>
              <a:rPr kumimoji="1" lang="en-US" altLang="zh-TW" dirty="0" smtClean="0">
                <a:solidFill>
                  <a:srgbClr val="FF0000"/>
                </a:solidFill>
              </a:rPr>
              <a:t>/Hive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Macintosh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NCKU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Yi-I Chiu</dc:creator>
  <cp:lastModifiedBy>Yi-I Chiu</cp:lastModifiedBy>
  <cp:revision>4</cp:revision>
  <dcterms:created xsi:type="dcterms:W3CDTF">2015-04-02T18:25:46Z</dcterms:created>
  <dcterms:modified xsi:type="dcterms:W3CDTF">2015-04-02T19:19:40Z</dcterms:modified>
</cp:coreProperties>
</file>