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9" r:id="rId4"/>
    <p:sldId id="285" r:id="rId5"/>
    <p:sldId id="286" r:id="rId6"/>
    <p:sldId id="287" r:id="rId7"/>
    <p:sldId id="290" r:id="rId8"/>
    <p:sldId id="288" r:id="rId9"/>
    <p:sldId id="289" r:id="rId10"/>
    <p:sldId id="291" r:id="rId11"/>
    <p:sldId id="292" r:id="rId12"/>
    <p:sldId id="29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C7"/>
    <a:srgbClr val="EB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962400"/>
            <a:ext cx="45720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9BC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(cool people at work)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4"/>
          <a:stretch/>
        </p:blipFill>
        <p:spPr>
          <a:xfrm>
            <a:off x="3516489" y="1676400"/>
            <a:ext cx="5159022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09800" y="5181600"/>
            <a:ext cx="9829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Yi and Vivian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9829800" cy="1905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31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8298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Future stuff (time permitting)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7333" y="1371600"/>
            <a:ext cx="9829800" cy="3429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app messaging experience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Invitation model for awareness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Outlook Calendar integration for planning activities 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Office Groups integration for member recruitment</a:t>
            </a:r>
          </a:p>
          <a:p>
            <a:pPr marL="457200" indent="-457200">
              <a:buFontTx/>
              <a:buChar char="-"/>
            </a:pP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9829800" cy="1905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93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9829800" cy="1905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Work 40+ hours/week with strangers.</a:t>
            </a:r>
            <a:b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b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3810000"/>
            <a:ext cx="9829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Why not with friends?</a:t>
            </a:r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0" y="2902373"/>
            <a:ext cx="971726" cy="97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4"/>
          <a:stretch/>
        </p:blipFill>
        <p:spPr>
          <a:xfrm>
            <a:off x="5049974" y="334963"/>
            <a:ext cx="2418292" cy="11430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" y="3350393"/>
            <a:ext cx="353355" cy="353355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3106644"/>
            <a:ext cx="267605" cy="2676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2" y="1261140"/>
            <a:ext cx="1484440" cy="1620378"/>
          </a:xfrm>
          <a:prstGeom prst="rect">
            <a:avLst/>
          </a:prstGeom>
        </p:spPr>
      </p:pic>
      <p:pic>
        <p:nvPicPr>
          <p:cNvPr id="53" name="Content Placeholder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12" y="16043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0" y="2902373"/>
            <a:ext cx="971726" cy="97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4"/>
          <a:stretch/>
        </p:blipFill>
        <p:spPr>
          <a:xfrm>
            <a:off x="5049974" y="334963"/>
            <a:ext cx="2418292" cy="11430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" y="3350393"/>
            <a:ext cx="353355" cy="353355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3106644"/>
            <a:ext cx="267605" cy="2676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97906" y="2389928"/>
            <a:ext cx="1891366" cy="1891366"/>
            <a:chOff x="2118287" y="2340737"/>
            <a:chExt cx="1891366" cy="18913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87" y="2340737"/>
              <a:ext cx="1891366" cy="1891366"/>
            </a:xfrm>
            <a:prstGeom prst="rect">
              <a:avLst/>
            </a:prstGeom>
          </p:spPr>
        </p:pic>
        <p:pic>
          <p:nvPicPr>
            <p:cNvPr id="23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578" y="3200400"/>
              <a:ext cx="609600" cy="609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54"/>
            <a:stretch/>
          </p:blipFill>
          <p:spPr>
            <a:xfrm>
              <a:off x="2736745" y="2800898"/>
              <a:ext cx="684324" cy="323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5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0" y="2902373"/>
            <a:ext cx="971726" cy="97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4"/>
          <a:stretch/>
        </p:blipFill>
        <p:spPr>
          <a:xfrm>
            <a:off x="5049974" y="334963"/>
            <a:ext cx="2418292" cy="11430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" y="3350393"/>
            <a:ext cx="353355" cy="353355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3106644"/>
            <a:ext cx="267605" cy="2676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97906" y="2389928"/>
            <a:ext cx="1891366" cy="1891366"/>
            <a:chOff x="2118287" y="2340737"/>
            <a:chExt cx="1891366" cy="18913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87" y="2340737"/>
              <a:ext cx="1891366" cy="1891366"/>
            </a:xfrm>
            <a:prstGeom prst="rect">
              <a:avLst/>
            </a:prstGeom>
          </p:spPr>
        </p:pic>
        <p:pic>
          <p:nvPicPr>
            <p:cNvPr id="23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578" y="3200400"/>
              <a:ext cx="609600" cy="609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54"/>
            <a:stretch/>
          </p:blipFill>
          <p:spPr>
            <a:xfrm>
              <a:off x="2736745" y="2800898"/>
              <a:ext cx="684324" cy="32344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474513" y="2138158"/>
            <a:ext cx="3523444" cy="2324369"/>
            <a:chOff x="3720076" y="2271518"/>
            <a:chExt cx="3523444" cy="2324369"/>
          </a:xfrm>
        </p:grpSpPr>
        <p:pic>
          <p:nvPicPr>
            <p:cNvPr id="16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076" y="3958792"/>
              <a:ext cx="637095" cy="63709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2275642"/>
              <a:ext cx="1484440" cy="1620378"/>
            </a:xfrm>
            <a:prstGeom prst="rect">
              <a:avLst/>
            </a:prstGeom>
          </p:spPr>
        </p:pic>
        <p:pic>
          <p:nvPicPr>
            <p:cNvPr id="26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20" y="2618811"/>
              <a:ext cx="609600" cy="609600"/>
            </a:xfrm>
            <a:prstGeom prst="rect">
              <a:avLst/>
            </a:prstGeom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22" y="3954668"/>
              <a:ext cx="637095" cy="63709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46" y="2271518"/>
              <a:ext cx="1484440" cy="1620378"/>
            </a:xfrm>
            <a:prstGeom prst="rect">
              <a:avLst/>
            </a:prstGeom>
          </p:spPr>
        </p:pic>
        <p:pic>
          <p:nvPicPr>
            <p:cNvPr id="41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466" y="2614687"/>
              <a:ext cx="609600" cy="609600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356" y="3954668"/>
              <a:ext cx="637095" cy="63709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080" y="2271518"/>
              <a:ext cx="1484440" cy="1620378"/>
            </a:xfrm>
            <a:prstGeom prst="rect">
              <a:avLst/>
            </a:prstGeom>
          </p:spPr>
        </p:pic>
        <p:pic>
          <p:nvPicPr>
            <p:cNvPr id="44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500" y="2614687"/>
              <a:ext cx="609600" cy="609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882" y="3634623"/>
              <a:ext cx="461036" cy="581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08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0" y="2902373"/>
            <a:ext cx="971726" cy="97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4"/>
          <a:stretch/>
        </p:blipFill>
        <p:spPr>
          <a:xfrm>
            <a:off x="5049974" y="334963"/>
            <a:ext cx="2418292" cy="11430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" y="3350393"/>
            <a:ext cx="353355" cy="353355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3106644"/>
            <a:ext cx="267605" cy="2676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97906" y="2389928"/>
            <a:ext cx="1891366" cy="1891366"/>
            <a:chOff x="2118287" y="2340737"/>
            <a:chExt cx="1891366" cy="18913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87" y="2340737"/>
              <a:ext cx="1891366" cy="1891366"/>
            </a:xfrm>
            <a:prstGeom prst="rect">
              <a:avLst/>
            </a:prstGeom>
          </p:spPr>
        </p:pic>
        <p:pic>
          <p:nvPicPr>
            <p:cNvPr id="23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578" y="3200400"/>
              <a:ext cx="609600" cy="609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54"/>
            <a:stretch/>
          </p:blipFill>
          <p:spPr>
            <a:xfrm>
              <a:off x="2736745" y="2800898"/>
              <a:ext cx="684324" cy="32344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474513" y="2138158"/>
            <a:ext cx="3523444" cy="2324369"/>
            <a:chOff x="3720076" y="2271518"/>
            <a:chExt cx="3523444" cy="2324369"/>
          </a:xfrm>
        </p:grpSpPr>
        <p:pic>
          <p:nvPicPr>
            <p:cNvPr id="16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076" y="3958792"/>
              <a:ext cx="637095" cy="63709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2275642"/>
              <a:ext cx="1484440" cy="1620378"/>
            </a:xfrm>
            <a:prstGeom prst="rect">
              <a:avLst/>
            </a:prstGeom>
          </p:spPr>
        </p:pic>
        <p:pic>
          <p:nvPicPr>
            <p:cNvPr id="26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20" y="2618811"/>
              <a:ext cx="609600" cy="609600"/>
            </a:xfrm>
            <a:prstGeom prst="rect">
              <a:avLst/>
            </a:prstGeom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22" y="3954668"/>
              <a:ext cx="637095" cy="63709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46" y="2271518"/>
              <a:ext cx="1484440" cy="1620378"/>
            </a:xfrm>
            <a:prstGeom prst="rect">
              <a:avLst/>
            </a:prstGeom>
          </p:spPr>
        </p:pic>
        <p:pic>
          <p:nvPicPr>
            <p:cNvPr id="41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466" y="2614687"/>
              <a:ext cx="609600" cy="609600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356" y="3954668"/>
              <a:ext cx="637095" cy="63709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080" y="2271518"/>
              <a:ext cx="1484440" cy="1620378"/>
            </a:xfrm>
            <a:prstGeom prst="rect">
              <a:avLst/>
            </a:prstGeom>
          </p:spPr>
        </p:pic>
        <p:pic>
          <p:nvPicPr>
            <p:cNvPr id="44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500" y="2614687"/>
              <a:ext cx="609600" cy="609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882" y="3634623"/>
              <a:ext cx="461036" cy="5814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574" y="4155035"/>
              <a:ext cx="372869" cy="33422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708" y="3950544"/>
              <a:ext cx="640743" cy="6407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977" y="4155035"/>
              <a:ext cx="372869" cy="334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3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0" y="2902373"/>
            <a:ext cx="971726" cy="97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4"/>
          <a:stretch/>
        </p:blipFill>
        <p:spPr>
          <a:xfrm>
            <a:off x="5049974" y="334963"/>
            <a:ext cx="2418292" cy="11430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" y="3350393"/>
            <a:ext cx="353355" cy="353355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3106644"/>
            <a:ext cx="267605" cy="2676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97906" y="2389928"/>
            <a:ext cx="1891366" cy="1891366"/>
            <a:chOff x="2118287" y="2340737"/>
            <a:chExt cx="1891366" cy="18913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87" y="2340737"/>
              <a:ext cx="1891366" cy="1891366"/>
            </a:xfrm>
            <a:prstGeom prst="rect">
              <a:avLst/>
            </a:prstGeom>
          </p:spPr>
        </p:pic>
        <p:pic>
          <p:nvPicPr>
            <p:cNvPr id="23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578" y="3200400"/>
              <a:ext cx="609600" cy="609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54"/>
            <a:stretch/>
          </p:blipFill>
          <p:spPr>
            <a:xfrm>
              <a:off x="2736745" y="2800898"/>
              <a:ext cx="684324" cy="32344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474513" y="2138158"/>
            <a:ext cx="3523444" cy="2324369"/>
            <a:chOff x="3720076" y="2271518"/>
            <a:chExt cx="3523444" cy="2324369"/>
          </a:xfrm>
        </p:grpSpPr>
        <p:pic>
          <p:nvPicPr>
            <p:cNvPr id="16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076" y="3958792"/>
              <a:ext cx="637095" cy="63709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2275642"/>
              <a:ext cx="1484440" cy="1620378"/>
            </a:xfrm>
            <a:prstGeom prst="rect">
              <a:avLst/>
            </a:prstGeom>
          </p:spPr>
        </p:pic>
        <p:pic>
          <p:nvPicPr>
            <p:cNvPr id="26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20" y="2618811"/>
              <a:ext cx="609600" cy="609600"/>
            </a:xfrm>
            <a:prstGeom prst="rect">
              <a:avLst/>
            </a:prstGeom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22" y="3954668"/>
              <a:ext cx="637095" cy="63709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46" y="2271518"/>
              <a:ext cx="1484440" cy="1620378"/>
            </a:xfrm>
            <a:prstGeom prst="rect">
              <a:avLst/>
            </a:prstGeom>
          </p:spPr>
        </p:pic>
        <p:pic>
          <p:nvPicPr>
            <p:cNvPr id="41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466" y="2614687"/>
              <a:ext cx="609600" cy="609600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356" y="3954668"/>
              <a:ext cx="637095" cy="63709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080" y="2271518"/>
              <a:ext cx="1484440" cy="1620378"/>
            </a:xfrm>
            <a:prstGeom prst="rect">
              <a:avLst/>
            </a:prstGeom>
          </p:spPr>
        </p:pic>
        <p:pic>
          <p:nvPicPr>
            <p:cNvPr id="44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500" y="2614687"/>
              <a:ext cx="609600" cy="609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882" y="3634623"/>
              <a:ext cx="461036" cy="5814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574" y="4155035"/>
              <a:ext cx="372869" cy="33422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708" y="3950544"/>
              <a:ext cx="640743" cy="6407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977" y="4155035"/>
              <a:ext cx="372869" cy="33422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851449" y="1833358"/>
            <a:ext cx="1891366" cy="2447936"/>
            <a:chOff x="7089762" y="1822979"/>
            <a:chExt cx="1891366" cy="244793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762" y="2379549"/>
              <a:ext cx="1891366" cy="1891366"/>
            </a:xfrm>
            <a:prstGeom prst="rect">
              <a:avLst/>
            </a:prstGeom>
          </p:spPr>
        </p:pic>
        <p:pic>
          <p:nvPicPr>
            <p:cNvPr id="21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195" y="3229052"/>
              <a:ext cx="637095" cy="63709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001" y="2904883"/>
              <a:ext cx="461036" cy="58144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645" y="1822979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32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0" y="2902373"/>
            <a:ext cx="971726" cy="97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4"/>
          <a:stretch/>
        </p:blipFill>
        <p:spPr>
          <a:xfrm>
            <a:off x="5049974" y="334963"/>
            <a:ext cx="2418292" cy="11430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" y="3350393"/>
            <a:ext cx="353355" cy="353355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3106644"/>
            <a:ext cx="267605" cy="2676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97906" y="2389928"/>
            <a:ext cx="1891366" cy="1891366"/>
            <a:chOff x="2118287" y="2340737"/>
            <a:chExt cx="1891366" cy="18913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87" y="2340737"/>
              <a:ext cx="1891366" cy="1891366"/>
            </a:xfrm>
            <a:prstGeom prst="rect">
              <a:avLst/>
            </a:prstGeom>
          </p:spPr>
        </p:pic>
        <p:pic>
          <p:nvPicPr>
            <p:cNvPr id="23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578" y="3200400"/>
              <a:ext cx="609600" cy="609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54"/>
            <a:stretch/>
          </p:blipFill>
          <p:spPr>
            <a:xfrm>
              <a:off x="2736745" y="2800898"/>
              <a:ext cx="684324" cy="32344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474513" y="2138158"/>
            <a:ext cx="3523444" cy="2324369"/>
            <a:chOff x="3720076" y="2271518"/>
            <a:chExt cx="3523444" cy="2324369"/>
          </a:xfrm>
        </p:grpSpPr>
        <p:pic>
          <p:nvPicPr>
            <p:cNvPr id="16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076" y="3958792"/>
              <a:ext cx="637095" cy="63709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2275642"/>
              <a:ext cx="1484440" cy="1620378"/>
            </a:xfrm>
            <a:prstGeom prst="rect">
              <a:avLst/>
            </a:prstGeom>
          </p:spPr>
        </p:pic>
        <p:pic>
          <p:nvPicPr>
            <p:cNvPr id="26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20" y="2618811"/>
              <a:ext cx="609600" cy="609600"/>
            </a:xfrm>
            <a:prstGeom prst="rect">
              <a:avLst/>
            </a:prstGeom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22" y="3954668"/>
              <a:ext cx="637095" cy="63709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46" y="2271518"/>
              <a:ext cx="1484440" cy="1620378"/>
            </a:xfrm>
            <a:prstGeom prst="rect">
              <a:avLst/>
            </a:prstGeom>
          </p:spPr>
        </p:pic>
        <p:pic>
          <p:nvPicPr>
            <p:cNvPr id="41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466" y="2614687"/>
              <a:ext cx="609600" cy="609600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356" y="3954668"/>
              <a:ext cx="637095" cy="63709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080" y="2271518"/>
              <a:ext cx="1484440" cy="1620378"/>
            </a:xfrm>
            <a:prstGeom prst="rect">
              <a:avLst/>
            </a:prstGeom>
          </p:spPr>
        </p:pic>
        <p:pic>
          <p:nvPicPr>
            <p:cNvPr id="44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500" y="2614687"/>
              <a:ext cx="609600" cy="609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882" y="3634623"/>
              <a:ext cx="461036" cy="5814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574" y="4155035"/>
              <a:ext cx="372869" cy="33422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708" y="3950544"/>
              <a:ext cx="640743" cy="6407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977" y="4155035"/>
              <a:ext cx="372869" cy="33422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851449" y="1833358"/>
            <a:ext cx="1891366" cy="2447936"/>
            <a:chOff x="7089762" y="1822979"/>
            <a:chExt cx="1891366" cy="244793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762" y="2379549"/>
              <a:ext cx="1891366" cy="1891366"/>
            </a:xfrm>
            <a:prstGeom prst="rect">
              <a:avLst/>
            </a:prstGeom>
          </p:spPr>
        </p:pic>
        <p:pic>
          <p:nvPicPr>
            <p:cNvPr id="21" name="Content Placeholder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195" y="3229052"/>
              <a:ext cx="637095" cy="63709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001" y="2904883"/>
              <a:ext cx="461036" cy="58144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645" y="1822979"/>
              <a:ext cx="609600" cy="609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116880" y="3000463"/>
            <a:ext cx="1057609" cy="971726"/>
            <a:chOff x="7236255" y="4548902"/>
            <a:chExt cx="1057609" cy="971726"/>
          </a:xfrm>
        </p:grpSpPr>
        <p:pic>
          <p:nvPicPr>
            <p:cNvPr id="47" name="Content Placeholder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138" y="4548902"/>
              <a:ext cx="971726" cy="971726"/>
            </a:xfrm>
            <a:prstGeom prst="rect">
              <a:avLst/>
            </a:prstGeom>
          </p:spPr>
        </p:pic>
        <p:pic>
          <p:nvPicPr>
            <p:cNvPr id="48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255" y="4996922"/>
              <a:ext cx="353355" cy="35335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4198" y="4753173"/>
              <a:ext cx="267605" cy="26760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645683" y="2649748"/>
            <a:ext cx="1057609" cy="1340970"/>
            <a:chOff x="8443274" y="4120017"/>
            <a:chExt cx="1057609" cy="1340970"/>
          </a:xfrm>
        </p:grpSpPr>
        <p:pic>
          <p:nvPicPr>
            <p:cNvPr id="38" name="Content Placeholder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157" y="4489261"/>
              <a:ext cx="971726" cy="971726"/>
            </a:xfrm>
            <a:prstGeom prst="rect">
              <a:avLst/>
            </a:prstGeom>
          </p:spPr>
        </p:pic>
        <p:pic>
          <p:nvPicPr>
            <p:cNvPr id="45" name="Content Placeholder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274" y="4937281"/>
              <a:ext cx="353355" cy="35335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2240" y="4120017"/>
              <a:ext cx="585560" cy="7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10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0" y="2902373"/>
            <a:ext cx="971726" cy="971726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7" y="3350393"/>
            <a:ext cx="353355" cy="353355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3106644"/>
            <a:ext cx="267605" cy="26760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97906" y="2389928"/>
            <a:ext cx="1891366" cy="1891366"/>
            <a:chOff x="2118287" y="2340737"/>
            <a:chExt cx="1891366" cy="18913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87" y="2340737"/>
              <a:ext cx="1891366" cy="1891366"/>
            </a:xfrm>
            <a:prstGeom prst="rect">
              <a:avLst/>
            </a:prstGeom>
          </p:spPr>
        </p:pic>
        <p:pic>
          <p:nvPicPr>
            <p:cNvPr id="23" name="Content Placeholder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578" y="3200400"/>
              <a:ext cx="609600" cy="609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54"/>
            <a:stretch/>
          </p:blipFill>
          <p:spPr>
            <a:xfrm>
              <a:off x="2736745" y="2800898"/>
              <a:ext cx="684324" cy="32344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474513" y="2138158"/>
            <a:ext cx="3523444" cy="2324369"/>
            <a:chOff x="3720076" y="2271518"/>
            <a:chExt cx="3523444" cy="2324369"/>
          </a:xfrm>
        </p:grpSpPr>
        <p:pic>
          <p:nvPicPr>
            <p:cNvPr id="16" name="Content Placeholder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076" y="3958792"/>
              <a:ext cx="637095" cy="63709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2275642"/>
              <a:ext cx="1484440" cy="1620378"/>
            </a:xfrm>
            <a:prstGeom prst="rect">
              <a:avLst/>
            </a:prstGeom>
          </p:spPr>
        </p:pic>
        <p:pic>
          <p:nvPicPr>
            <p:cNvPr id="26" name="Content Placeholder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20" y="2618811"/>
              <a:ext cx="609600" cy="609600"/>
            </a:xfrm>
            <a:prstGeom prst="rect">
              <a:avLst/>
            </a:prstGeom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322" y="3954668"/>
              <a:ext cx="637095" cy="63709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46" y="2271518"/>
              <a:ext cx="1484440" cy="1620378"/>
            </a:xfrm>
            <a:prstGeom prst="rect">
              <a:avLst/>
            </a:prstGeom>
          </p:spPr>
        </p:pic>
        <p:pic>
          <p:nvPicPr>
            <p:cNvPr id="41" name="Content Placeholder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466" y="2614687"/>
              <a:ext cx="609600" cy="609600"/>
            </a:xfrm>
            <a:prstGeom prst="rect">
              <a:avLst/>
            </a:prstGeom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356" y="3954668"/>
              <a:ext cx="637095" cy="63709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080" y="2271518"/>
              <a:ext cx="1484440" cy="1620378"/>
            </a:xfrm>
            <a:prstGeom prst="rect">
              <a:avLst/>
            </a:prstGeom>
          </p:spPr>
        </p:pic>
        <p:pic>
          <p:nvPicPr>
            <p:cNvPr id="44" name="Content Placeholder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500" y="2614687"/>
              <a:ext cx="609600" cy="609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882" y="3634623"/>
              <a:ext cx="461036" cy="5814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574" y="4155035"/>
              <a:ext cx="372869" cy="33422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708" y="3950544"/>
              <a:ext cx="640743" cy="6407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977" y="4155035"/>
              <a:ext cx="372869" cy="33422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851449" y="1833358"/>
            <a:ext cx="1891366" cy="2447936"/>
            <a:chOff x="7089762" y="1822979"/>
            <a:chExt cx="1891366" cy="244793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762" y="2379549"/>
              <a:ext cx="1891366" cy="1891366"/>
            </a:xfrm>
            <a:prstGeom prst="rect">
              <a:avLst/>
            </a:prstGeom>
          </p:spPr>
        </p:pic>
        <p:pic>
          <p:nvPicPr>
            <p:cNvPr id="21" name="Content Placeholder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195" y="3229052"/>
              <a:ext cx="637095" cy="63709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001" y="2904883"/>
              <a:ext cx="461036" cy="58144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0645" y="1822979"/>
              <a:ext cx="609600" cy="609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0116880" y="3000463"/>
            <a:ext cx="1057609" cy="971726"/>
            <a:chOff x="7236255" y="4548902"/>
            <a:chExt cx="1057609" cy="971726"/>
          </a:xfrm>
        </p:grpSpPr>
        <p:pic>
          <p:nvPicPr>
            <p:cNvPr id="47" name="Content Placeholder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138" y="4548902"/>
              <a:ext cx="971726" cy="971726"/>
            </a:xfrm>
            <a:prstGeom prst="rect">
              <a:avLst/>
            </a:prstGeom>
          </p:spPr>
        </p:pic>
        <p:pic>
          <p:nvPicPr>
            <p:cNvPr id="48" name="Content Placeholder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255" y="4996922"/>
              <a:ext cx="353355" cy="35335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4198" y="4753173"/>
              <a:ext cx="267605" cy="26760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645683" y="2649748"/>
            <a:ext cx="1057609" cy="1340970"/>
            <a:chOff x="8443274" y="4120017"/>
            <a:chExt cx="1057609" cy="1340970"/>
          </a:xfrm>
        </p:grpSpPr>
        <p:pic>
          <p:nvPicPr>
            <p:cNvPr id="38" name="Content Placeholder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157" y="4489261"/>
              <a:ext cx="971726" cy="971726"/>
            </a:xfrm>
            <a:prstGeom prst="rect">
              <a:avLst/>
            </a:prstGeom>
          </p:spPr>
        </p:pic>
        <p:pic>
          <p:nvPicPr>
            <p:cNvPr id="45" name="Content Placeholder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274" y="4937281"/>
              <a:ext cx="353355" cy="35335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2240" y="4120017"/>
              <a:ext cx="585560" cy="73848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9" y="396799"/>
            <a:ext cx="1766320" cy="1081164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" idx="0"/>
            <a:endCxn id="2" idx="2"/>
          </p:cNvCxnSpPr>
          <p:nvPr/>
        </p:nvCxnSpPr>
        <p:spPr>
          <a:xfrm flipH="1" flipV="1">
            <a:off x="3137269" y="1477963"/>
            <a:ext cx="6320" cy="9119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37277" y="1536046"/>
            <a:ext cx="174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9BC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(interests API)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70853" y="1536046"/>
            <a:ext cx="261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B3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(Microsoft Graph API)</a:t>
            </a:r>
          </a:p>
        </p:txBody>
      </p:sp>
      <p:pic>
        <p:nvPicPr>
          <p:cNvPr id="1026" name="Picture 2" descr="https://satonaoki.files.wordpress.com/2014/02/sql-database-windows-azure.png?w=6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73" y="215416"/>
            <a:ext cx="1237293" cy="123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Elbow Connector 52"/>
          <p:cNvCxnSpPr>
            <a:stCxn id="3" idx="0"/>
            <a:endCxn id="1026" idx="2"/>
          </p:cNvCxnSpPr>
          <p:nvPr/>
        </p:nvCxnSpPr>
        <p:spPr>
          <a:xfrm rot="5400000" flipH="1" flipV="1">
            <a:off x="4232745" y="363554"/>
            <a:ext cx="937219" cy="3115531"/>
          </a:xfrm>
          <a:prstGeom prst="bentConnector3">
            <a:avLst/>
          </a:prstGeom>
          <a:ln>
            <a:solidFill>
              <a:srgbClr val="009B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1026" idx="2"/>
          </p:cNvCxnSpPr>
          <p:nvPr/>
        </p:nvCxnSpPr>
        <p:spPr>
          <a:xfrm rot="5400000" flipH="1" flipV="1">
            <a:off x="5920535" y="1788598"/>
            <a:ext cx="674474" cy="2696"/>
          </a:xfrm>
          <a:prstGeom prst="bentConnector3">
            <a:avLst>
              <a:gd name="adj1" fmla="val 50000"/>
            </a:avLst>
          </a:prstGeom>
          <a:ln>
            <a:solidFill>
              <a:srgbClr val="009B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Elbow Connector 1033"/>
          <p:cNvCxnSpPr/>
          <p:nvPr/>
        </p:nvCxnSpPr>
        <p:spPr>
          <a:xfrm rot="10800000">
            <a:off x="6259120" y="1882851"/>
            <a:ext cx="2310568" cy="35812"/>
          </a:xfrm>
          <a:prstGeom prst="bentConnector2">
            <a:avLst/>
          </a:prstGeom>
          <a:ln>
            <a:solidFill>
              <a:srgbClr val="009B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59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Gothic Std B</vt:lpstr>
      <vt:lpstr>Arial</vt:lpstr>
      <vt:lpstr>Segoe UI</vt:lpstr>
      <vt:lpstr>Times New Roman</vt:lpstr>
      <vt:lpstr>Children Friends 16x9</vt:lpstr>
      <vt:lpstr>PowerPoint Presentation</vt:lpstr>
      <vt:lpstr>Work 40+ hours/week with strangers. 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Future stuff (time permitting)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2016-09-25T17:34:07Z</dcterms:created>
  <dcterms:modified xsi:type="dcterms:W3CDTF">2016-09-25T19:51:27Z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