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4668" autoAdjust="0"/>
  </p:normalViewPr>
  <p:slideViewPr>
    <p:cSldViewPr snapToGrid="0" snapToObjects="1">
      <p:cViewPr varScale="1">
        <p:scale>
          <a:sx n="158" d="100"/>
          <a:sy n="158" d="100"/>
        </p:scale>
        <p:origin x="56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12/16/24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Singapore" TargetMode="External"/><Relationship Id="rId3" Type="http://schemas.openxmlformats.org/officeDocument/2006/relationships/hyperlink" Target="https://en.wikipedia.org/wiki/Provinces_of_Indonesia" TargetMode="External"/><Relationship Id="rId7" Type="http://schemas.openxmlformats.org/officeDocument/2006/relationships/hyperlink" Target="https://en.wikipedia.org/wiki/Philippines" TargetMode="External"/><Relationship Id="rId2" Type="http://schemas.openxmlformats.org/officeDocument/2006/relationships/hyperlink" Target="https://databank.worldbank.org/reports.aspx?source=2&amp;country=IDN" TargetMode="External"/><Relationship Id="rId1" Type="http://schemas.openxmlformats.org/officeDocument/2006/relationships/slideLayout" Target="../slideLayouts/slideLayout2.xml"/><Relationship Id="rId6" Type="http://schemas.openxmlformats.org/officeDocument/2006/relationships/hyperlink" Target="https://pixabay.com/images/search/indonesia/" TargetMode="External"/><Relationship Id="rId5" Type="http://schemas.openxmlformats.org/officeDocument/2006/relationships/hyperlink" Target="https://pixabay.com/images/search/bali/" TargetMode="External"/><Relationship Id="rId4" Type="http://schemas.openxmlformats.org/officeDocument/2006/relationships/hyperlink" Target="https://www.britannica.com/place/Indones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615 Final Project pptx</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Yiming Chen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Running Library</a:t>
            </a:r>
          </a:p>
        </p:txBody>
      </p:sp>
      <p:sp>
        <p:nvSpPr>
          <p:cNvPr id="3" name="Content Placeholder 2"/>
          <p:cNvSpPr>
            <a:spLocks noGrp="1"/>
          </p:cNvSpPr>
          <p:nvPr>
            <p:ph idx="1"/>
          </p:nvPr>
        </p:nvSpPr>
        <p:spPr/>
        <p:txBody>
          <a:bodyPr/>
          <a:lstStyle/>
          <a:p>
            <a:pPr marL="0" lvl="0" indent="0">
              <a:buNone/>
            </a:pPr>
            <a:r>
              <a:t>library(shiny) library(leaflet)</a:t>
            </a:r>
          </a:p>
          <a:p>
            <a:pPr marL="0" lvl="0" indent="0">
              <a:buNone/>
            </a:pPr>
            <a:r>
              <a:t>library(ggplot2) library(tidyverse)</a:t>
            </a:r>
          </a:p>
          <a:p>
            <a:pPr marL="0" lvl="0" indent="0">
              <a:buNone/>
            </a:pPr>
            <a:r>
              <a:t>library(readr) library(shinythemes)</a:t>
            </a:r>
          </a:p>
          <a:p>
            <a:pPr marL="0" lvl="0" indent="0">
              <a:buNone/>
            </a:pPr>
            <a:r>
              <a:t>library(tidyr) library(dplyr)</a:t>
            </a:r>
          </a:p>
          <a:p>
            <a:pPr marL="0" lvl="0" indent="0">
              <a:buNone/>
            </a:pPr>
            <a:r>
              <a:t>This section outlines the necessary libraries and packages required for the project. It ensures that all tools and dependencies are ready to support data processing, visualization, and user interaction throughout the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Load and Clean Data</a:t>
            </a:r>
          </a:p>
        </p:txBody>
      </p:sp>
      <p:sp>
        <p:nvSpPr>
          <p:cNvPr id="3" name="Content Placeholder 2"/>
          <p:cNvSpPr>
            <a:spLocks noGrp="1"/>
          </p:cNvSpPr>
          <p:nvPr>
            <p:ph idx="1"/>
          </p:nvPr>
        </p:nvSpPr>
        <p:spPr/>
        <p:txBody>
          <a:bodyPr>
            <a:normAutofit/>
          </a:bodyPr>
          <a:lstStyle/>
          <a:p>
            <a:pPr marL="0" lvl="0" indent="0">
              <a:buNone/>
            </a:pPr>
            <a:r>
              <a:rPr sz="2000" dirty="0"/>
              <a:t>1.Load and Clean Data</a:t>
            </a:r>
          </a:p>
          <a:p>
            <a:pPr marL="0" lvl="0" indent="0">
              <a:buNone/>
            </a:pPr>
            <a:r>
              <a:rPr sz="2000" dirty="0"/>
              <a:t>2.Define the indicators of interest</a:t>
            </a:r>
          </a:p>
          <a:p>
            <a:pPr marL="0" lvl="0" indent="0">
              <a:buNone/>
            </a:pPr>
            <a:r>
              <a:rPr sz="2000" dirty="0"/>
              <a:t>3.Filter data</a:t>
            </a:r>
          </a:p>
          <a:p>
            <a:pPr marL="0" lvl="0" indent="0">
              <a:buNone/>
            </a:pPr>
            <a:r>
              <a:rPr sz="2000" dirty="0"/>
              <a:t>4.Convert data to long format, which will be easier to convert to graphs</a:t>
            </a:r>
          </a:p>
          <a:p>
            <a:pPr marL="0" lvl="0" indent="0">
              <a:buNone/>
            </a:pPr>
            <a:r>
              <a:rPr sz="2000" dirty="0"/>
              <a:t>This section focuses on the essential steps to prepare the dataset for analysis. It includes importing raw data, handling missing or inconsistent values, and structuring the data to align with the requirements of subsequent analyses. The goal is to create a clean and reliable foundation for meaningful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sz="2800" dirty="0"/>
              <a:t>UI for Indonesia Analysis</a:t>
            </a:r>
          </a:p>
        </p:txBody>
      </p:sp>
      <p:sp>
        <p:nvSpPr>
          <p:cNvPr id="3" name="Content Placeholder 2"/>
          <p:cNvSpPr>
            <a:spLocks noGrp="1"/>
          </p:cNvSpPr>
          <p:nvPr>
            <p:ph idx="1"/>
          </p:nvPr>
        </p:nvSpPr>
        <p:spPr>
          <a:xfrm>
            <a:off x="457200" y="957390"/>
            <a:ext cx="8229600" cy="3394472"/>
          </a:xfrm>
        </p:spPr>
        <p:txBody>
          <a:bodyPr>
            <a:noAutofit/>
          </a:bodyPr>
          <a:lstStyle/>
          <a:p>
            <a:pPr marL="0" lvl="0" indent="0">
              <a:spcBef>
                <a:spcPts val="3000"/>
              </a:spcBef>
              <a:buNone/>
            </a:pPr>
            <a:r>
              <a:rPr sz="1200" b="1" dirty="0"/>
              <a:t>Introduction</a:t>
            </a:r>
          </a:p>
          <a:p>
            <a:pPr marL="0" lvl="0" indent="0">
              <a:buNone/>
            </a:pPr>
            <a:r>
              <a:rPr sz="1200" dirty="0"/>
              <a:t>This section provides a comprehensive overview of Indonesia, covering its </a:t>
            </a:r>
            <a:r>
              <a:rPr sz="1200" b="1" dirty="0"/>
              <a:t>Geography and Population</a:t>
            </a:r>
            <a:r>
              <a:rPr sz="1200" dirty="0"/>
              <a:t>, </a:t>
            </a:r>
            <a:r>
              <a:rPr sz="1200" b="1" dirty="0"/>
              <a:t>Culture</a:t>
            </a:r>
            <a:r>
              <a:rPr sz="1200" dirty="0"/>
              <a:t>, and </a:t>
            </a:r>
            <a:r>
              <a:rPr sz="1200" b="1" dirty="0"/>
              <a:t>Economic Overview</a:t>
            </a:r>
            <a:r>
              <a:rPr sz="1200" dirty="0"/>
              <a:t>. It sets the stage for deeper insights into Indonesia’s socio-economic dynamics and visualizations.</a:t>
            </a:r>
            <a:endParaRPr lang="en-US" sz="1200" dirty="0"/>
          </a:p>
          <a:p>
            <a:pPr marL="0" lvl="0" indent="0">
              <a:buNone/>
            </a:pPr>
            <a:r>
              <a:rPr sz="1200" b="1" dirty="0"/>
              <a:t>Interactive Map of Indonesia</a:t>
            </a:r>
          </a:p>
          <a:p>
            <a:pPr marL="0" lvl="0" indent="0">
              <a:buNone/>
            </a:pPr>
            <a:r>
              <a:rPr sz="1200" dirty="0"/>
              <a:t>Explore Indonesia interactively with a map that highlights key geographical and economic insights, enabling users to visualize regional trends effectively.</a:t>
            </a:r>
            <a:endParaRPr lang="en-US" sz="1200" dirty="0"/>
          </a:p>
          <a:p>
            <a:pPr marL="0" lvl="0" indent="0">
              <a:buNone/>
            </a:pPr>
            <a:r>
              <a:rPr sz="1200" b="1" dirty="0"/>
              <a:t>Economic Indicators</a:t>
            </a:r>
          </a:p>
          <a:p>
            <a:pPr marL="0" lvl="0" indent="0">
              <a:buNone/>
            </a:pPr>
            <a:r>
              <a:rPr sz="1200" dirty="0"/>
              <a:t>This subsection delves into Indonesia’s economic performance by presenting key metrics, such as GDP growth, trade balance, and industry contributions, helping to contextualize the nation’s development trajectory.</a:t>
            </a:r>
            <a:endParaRPr lang="en-US" sz="1200" dirty="0"/>
          </a:p>
          <a:p>
            <a:pPr marL="0" lvl="0" indent="0">
              <a:buNone/>
            </a:pPr>
            <a:r>
              <a:rPr sz="1200" b="1" dirty="0"/>
              <a:t>Population Statistics</a:t>
            </a:r>
          </a:p>
          <a:p>
            <a:pPr marL="0" lvl="0" indent="0">
              <a:buNone/>
            </a:pPr>
            <a:r>
              <a:rPr sz="1200" dirty="0"/>
              <a:t>A detailed analysis of Indonesia’s demographic trends, including population distribution, growth rates, and age structure, offering a lens into the country’s societal fabric and future challenges.</a:t>
            </a:r>
            <a:endParaRPr lang="en-US" sz="1200" dirty="0"/>
          </a:p>
          <a:p>
            <a:pPr marL="0" lvl="0" indent="0">
              <a:buNone/>
            </a:pPr>
            <a:r>
              <a:rPr sz="1200" b="1" dirty="0"/>
              <a:t>UI for Comparison Analysis 2023</a:t>
            </a:r>
          </a:p>
          <a:p>
            <a:pPr marL="0" lvl="0" indent="0">
              <a:buNone/>
            </a:pPr>
            <a:r>
              <a:rPr sz="1200" dirty="0"/>
              <a:t>This component allows users to compare various socio-economic metrics of Indonesia with other countries or regions in 2023, fostering a better understanding of its global standing.</a:t>
            </a:r>
            <a:endParaRPr lang="en-US" sz="1200" dirty="0"/>
          </a:p>
          <a:p>
            <a:pPr marL="0" lvl="0" indent="0">
              <a:buNone/>
            </a:pPr>
            <a:r>
              <a:rPr sz="1200" b="1" dirty="0"/>
              <a:t>SWOT Analysis</a:t>
            </a:r>
          </a:p>
          <a:p>
            <a:pPr marL="0" lvl="0" indent="0">
              <a:buNone/>
            </a:pPr>
            <a:r>
              <a:rPr sz="1200" dirty="0"/>
              <a:t>The </a:t>
            </a:r>
            <a:r>
              <a:rPr sz="1200" b="1" dirty="0"/>
              <a:t>SWOT Analysis</a:t>
            </a:r>
            <a:r>
              <a:rPr sz="1200" dirty="0"/>
              <a:t> highlights Indonesia’s Strengths, Weaknesses, Opportunities, and Threats in economic and demographic contexts. This strategic assessment helps identify areas of growth and potential risks.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Server logic</a:t>
            </a:r>
          </a:p>
        </p:txBody>
      </p:sp>
      <p:sp>
        <p:nvSpPr>
          <p:cNvPr id="3" name="Content Placeholder 2"/>
          <p:cNvSpPr>
            <a:spLocks noGrp="1"/>
          </p:cNvSpPr>
          <p:nvPr>
            <p:ph idx="1"/>
          </p:nvPr>
        </p:nvSpPr>
        <p:spPr/>
        <p:txBody>
          <a:bodyPr/>
          <a:lstStyle/>
          <a:p>
            <a:pPr marL="0" lvl="0" indent="0">
              <a:buNone/>
            </a:pPr>
            <a:r>
              <a:t>Including: Introduction(Geography and Population, Culture and Economic Overview), Interactive Map of Indonesia, Economic Indicators, Population Statistics, UI for Comparison Analysis 2023, SWOT Analysis.</a:t>
            </a:r>
          </a:p>
          <a:p>
            <a:pPr marL="0" lvl="0" indent="0">
              <a:buNone/>
            </a:pPr>
            <a:r>
              <a:t>This section explains the back-end implementation that powers the interactive features of the project. It covers server-side processing, data integration, and how requests from the user interface are handled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a:t>
            </a:r>
          </a:p>
        </p:txBody>
      </p:sp>
      <p:sp>
        <p:nvSpPr>
          <p:cNvPr id="3" name="Content Placeholder 2"/>
          <p:cNvSpPr>
            <a:spLocks noGrp="1"/>
          </p:cNvSpPr>
          <p:nvPr>
            <p:ph idx="1"/>
          </p:nvPr>
        </p:nvSpPr>
        <p:spPr/>
        <p:txBody>
          <a:bodyPr>
            <a:noAutofit/>
          </a:bodyPr>
          <a:lstStyle/>
          <a:p>
            <a:pPr marL="0" lvl="0" indent="0">
              <a:buNone/>
            </a:pPr>
            <a:r>
              <a:rPr sz="2000" dirty="0"/>
              <a:t>The final section lists all the resources and references utilized throughout the project, ensuring transparency and giving credit to sources of data, libraries, and inspiration.</a:t>
            </a:r>
          </a:p>
          <a:p>
            <a:pPr marL="0" lvl="0" indent="0">
              <a:buNone/>
            </a:pPr>
            <a:r>
              <a:rPr sz="2000" dirty="0">
                <a:hlinkClick r:id="rId2"/>
              </a:rPr>
              <a:t>https://databank.worldbank.org/reports.aspx?source=2&amp;country=IDN#</a:t>
            </a:r>
          </a:p>
          <a:p>
            <a:pPr marL="0" lvl="0" indent="0">
              <a:buNone/>
            </a:pPr>
            <a:r>
              <a:rPr sz="2000" dirty="0">
                <a:hlinkClick r:id="rId3"/>
              </a:rPr>
              <a:t>https://en.wikipedia.org/wiki/Provinces_of_Indonesia</a:t>
            </a:r>
          </a:p>
          <a:p>
            <a:pPr marL="0" lvl="0" indent="0">
              <a:buNone/>
            </a:pPr>
            <a:r>
              <a:rPr sz="2000" dirty="0">
                <a:hlinkClick r:id="rId4"/>
              </a:rPr>
              <a:t>https://www.britannica.com/place/Indonesia</a:t>
            </a:r>
          </a:p>
          <a:p>
            <a:pPr marL="0" lvl="0" indent="0">
              <a:buNone/>
            </a:pPr>
            <a:r>
              <a:rPr sz="2000" dirty="0">
                <a:hlinkClick r:id="rId5"/>
              </a:rPr>
              <a:t>https://pixabay.com/images/search/bali/</a:t>
            </a:r>
          </a:p>
          <a:p>
            <a:pPr marL="0" lvl="0" indent="0">
              <a:buNone/>
            </a:pPr>
            <a:r>
              <a:rPr sz="2000" dirty="0">
                <a:hlinkClick r:id="rId6"/>
              </a:rPr>
              <a:t>https://pixabay.com/images/search/indonesia/</a:t>
            </a:r>
          </a:p>
          <a:p>
            <a:pPr marL="0" lvl="0" indent="0">
              <a:buNone/>
            </a:pPr>
            <a:r>
              <a:rPr sz="2000" dirty="0">
                <a:hlinkClick r:id="rId7"/>
              </a:rPr>
              <a:t>https://en.wikipedia.org/wiki/Philippines</a:t>
            </a:r>
          </a:p>
          <a:p>
            <a:pPr marL="0" lvl="0" indent="0">
              <a:buNone/>
            </a:pPr>
            <a:r>
              <a:rPr sz="2000" dirty="0">
                <a:hlinkClick r:id="rId8"/>
              </a:rPr>
              <a:t>https://en.wikipedia.org/wiki/Singapore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558</Words>
  <Application>Microsoft Macintosh PowerPoint</Application>
  <PresentationFormat>全屏显示(16:9)</PresentationFormat>
  <Paragraphs>39</Paragraphs>
  <Slides>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Arial</vt:lpstr>
      <vt:lpstr>Calibri</vt:lpstr>
      <vt:lpstr>Office Theme</vt:lpstr>
      <vt:lpstr>615 Final Project pptx</vt:lpstr>
      <vt:lpstr>Running Library</vt:lpstr>
      <vt:lpstr>Load and Clean Data</vt:lpstr>
      <vt:lpstr>UI for Indonesia Analysis</vt:lpstr>
      <vt:lpstr>Server logic</vt:lpstr>
      <vt:lpstr>Reference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615 Final Project pptx</dc:title>
  <dc:creator>Yiming Chen</dc:creator>
  <cp:keywords/>
  <cp:lastModifiedBy>Chen, Yiming</cp:lastModifiedBy>
  <cp:revision>1</cp:revision>
  <dcterms:created xsi:type="dcterms:W3CDTF">2024-12-16T16:01:11Z</dcterms:created>
  <dcterms:modified xsi:type="dcterms:W3CDTF">2024-12-16T16:06:08Z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