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1161B-1E05-4D4A-A023-F3B1DC12BDE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A0F05-A3F8-491F-8768-4DC80985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0F05-A3F8-491F-8768-4DC809852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1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0F05-A3F8-491F-8768-4DC809852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DFE4-F13C-4138-80D7-A9021DE73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E90CB-C023-4C2A-9635-EA5E245A6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E11EE-ABB5-414A-A2A3-A9AC7D43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CF02-EC6F-433A-987F-3E321A7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CE90-5A46-4FBB-B94B-A6C247A4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B3D7-7BD8-4B31-AD8C-F199284E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8797F-C732-48A3-9C76-D7D50087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1780-ED21-40F7-810A-B31544F4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54A9-196F-4AC7-9968-6CED5FF7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04CE-3B80-439A-AEEB-A0195672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634AF-D30A-45C4-B845-0AED7F3A0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8D036-F465-4090-A7AC-86AC56BD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1FE6-5DF5-45CA-86D1-05DA089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0DDE1-4374-4B3E-AA8F-855F4BB0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CDEB-E76A-4403-BF64-AB597B25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7731-5D79-457B-A387-5E883FBF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AA2C-29F4-4D31-9B73-4467CD93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26AD-DDBE-4812-92CD-2F84C47A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1F67D-FC11-40A6-8AEE-7A8B7217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CE3E-153B-4D5D-9F91-F057621D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8A05-6E3B-4560-928B-A8BD50DB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436B1-7FF3-4DA1-9AF2-E6FDA75C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0C94-113B-4FEA-97AC-5C9DBCD3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1ED7-32B6-437F-9405-EA3B9A42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57CB-2234-4BC2-B087-62476229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0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103-697E-4790-BEE9-DB90277A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E996-46EB-4C3F-83C3-458D1C633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BE1D9-F37F-45C1-AD3F-4AB2CFFB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FA2E4-CD49-41BB-B5AF-07EE4F16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C8B5D-773B-4680-9C0D-3D901A9C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93CA8-F8E9-4427-8271-5703C495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63F1-373F-4525-9487-4ED00CBF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172C-F873-49BC-8B77-3473FC6E2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48616-46F5-48EF-82F5-FB51A000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3AF1E-A353-41CD-9516-BB3F7956A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B28F-90C5-4184-959F-E4A4F870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E72B8-5B7F-4C59-8DFD-EB0F087A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EED60-1620-447B-81FE-6AED53A4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51680-AE3B-4D4E-AAA8-6C67375D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1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5186-A0FD-4D57-9E41-6EE48410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3C438-D3D8-4BDC-8603-2E4A2E97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3A1E8-DB72-453C-9369-9E8951AC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E3328-7E25-46AA-81AF-24F2431D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73C29-2340-4118-B808-59CE7499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16259-3B67-4AAF-A797-69E7C803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18041-A9C8-4364-8BB1-1EDF4A16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2674-F1EA-4BDC-84F8-ABF9E859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8304-A8FC-4B28-A28C-40636B18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9969D-8E06-42A8-A2AC-D22EE6577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CFDD0-093A-4BC8-8FB5-383C939F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5BFE-421C-4FF6-893E-F8EE5E75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CC560-1B5F-4558-929D-A677197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BB50-27BF-450B-9A28-2A8E4A2B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F4D5F-CBCF-4598-AD45-3D28A07C8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F7C94-6C99-4B1A-A9AE-8209852E3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E6987-C4D3-42F4-AEA2-74475E0E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E831-EF64-4A25-9ABF-68B47347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CAEB-A831-416C-9E80-834A430B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37B47-ED0E-490F-A282-084237F0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A5C6-93AB-44BF-B033-8D4D1D14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BB5B-D2D2-4C84-98E0-F38FE2CAA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45E8-199E-4098-8DBC-DB3DC770244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FB1B-6A16-4061-932B-DE49286B4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30D55-716E-4FBE-BEBB-404B17099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B368-92AA-4AE5-BD66-73CD699C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4AD2-E5D3-4092-95F1-679CE7558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Smart Bookstand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A20B8-2B26-429A-885D-0F39CB393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Project Design</a:t>
            </a:r>
          </a:p>
        </p:txBody>
      </p:sp>
    </p:spTree>
    <p:extLst>
      <p:ext uri="{BB962C8B-B14F-4D97-AF65-F5344CB8AC3E}">
        <p14:creationId xmlns:p14="http://schemas.microsoft.com/office/powerpoint/2010/main" val="172701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0881-985C-48D6-A555-20EA7175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 - </a:t>
            </a:r>
            <a:r>
              <a:rPr lang="en-US" dirty="0" err="1"/>
              <a:t>KiCAD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1DABBB-A7AF-4A9E-92E2-8A4FCCD8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595" y="370516"/>
            <a:ext cx="4569037" cy="61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1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6FF85-3587-41BD-9754-36F87725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30" y="2074363"/>
            <a:ext cx="33946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Photoresistor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KiCAD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PDB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071DF6-D305-4181-820D-302FEAA5A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64062"/>
            <a:ext cx="7188199" cy="47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2D17B-CF15-469C-9DDC-B84E0904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Linear Potentiometer - Fritzing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BDD6-5700-4051-8459-171DF03B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varying resistor: </a:t>
            </a:r>
          </a:p>
          <a:p>
            <a:r>
              <a:rPr lang="en-US" sz="2000" dirty="0"/>
              <a:t>Depending on where you touch</a:t>
            </a:r>
          </a:p>
          <a:p>
            <a:r>
              <a:rPr lang="en-US" sz="2000" dirty="0"/>
              <a:t>Using current limiting resistors – 10k on </a:t>
            </a:r>
            <a:r>
              <a:rPr lang="en-US" sz="2000" dirty="0" err="1"/>
              <a:t>Vcc</a:t>
            </a:r>
            <a:r>
              <a:rPr lang="en-US" sz="2000" dirty="0"/>
              <a:t> and GND</a:t>
            </a:r>
          </a:p>
          <a:p>
            <a:r>
              <a:rPr lang="en-US" sz="2000" dirty="0"/>
              <a:t>100k as a pullup resistor on Collector</a:t>
            </a:r>
          </a:p>
          <a:p>
            <a:r>
              <a:rPr lang="en-US" sz="2000" dirty="0"/>
              <a:t>Closer to the collector, the smaller the resistor value</a:t>
            </a:r>
          </a:p>
          <a:p>
            <a:r>
              <a:rPr lang="en-US" sz="2000" dirty="0"/>
              <a:t>4 in total - Connected to channel 1-4 of MCP3008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79AA4-A8D4-427E-824F-7A222DE6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191034"/>
            <a:ext cx="6894236" cy="9996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DB6DB6-BE1B-409E-807C-3C0755860B36}"/>
              </a:ext>
            </a:extLst>
          </p:cNvPr>
          <p:cNvSpPr txBox="1"/>
          <p:nvPr/>
        </p:nvSpPr>
        <p:spPr>
          <a:xfrm>
            <a:off x="6637872" y="4636698"/>
            <a:ext cx="50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Vcc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1FEF4-E990-442D-AFD7-A066DFFC2A34}"/>
              </a:ext>
            </a:extLst>
          </p:cNvPr>
          <p:cNvSpPr txBox="1"/>
          <p:nvPr/>
        </p:nvSpPr>
        <p:spPr>
          <a:xfrm>
            <a:off x="6590330" y="426736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44F8B-84F3-4462-AA35-B5909295967D}"/>
              </a:ext>
            </a:extLst>
          </p:cNvPr>
          <p:cNvSpPr/>
          <p:nvPr/>
        </p:nvSpPr>
        <p:spPr>
          <a:xfrm>
            <a:off x="4180113" y="5861303"/>
            <a:ext cx="7883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Fritzing diagram taken from following: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https://github.com/sparkfun/Fritzing_Parts/blob/master/products/08680_softpot_membrane_potentiometer_50mm.fzpz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889B2-4BB7-449F-BA90-69852E0E1F69}"/>
              </a:ext>
            </a:extLst>
          </p:cNvPr>
          <p:cNvSpPr txBox="1"/>
          <p:nvPr/>
        </p:nvSpPr>
        <p:spPr>
          <a:xfrm>
            <a:off x="6537744" y="4452032"/>
            <a:ext cx="10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16794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2698-FD6F-480E-95BD-05907371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Potentiometer - </a:t>
            </a:r>
            <a:r>
              <a:rPr lang="en-US" dirty="0" err="1"/>
              <a:t>KiCAD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0588D-2834-4023-9EC1-405AFBF49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924007"/>
            <a:ext cx="3657600" cy="44291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A077-E235-4B72-BC7F-416C966B5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33" y="1558285"/>
            <a:ext cx="4256015" cy="498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Diagram Manually Created </a:t>
            </a:r>
          </a:p>
        </p:txBody>
      </p:sp>
    </p:spTree>
    <p:extLst>
      <p:ext uri="{BB962C8B-B14F-4D97-AF65-F5344CB8AC3E}">
        <p14:creationId xmlns:p14="http://schemas.microsoft.com/office/powerpoint/2010/main" val="92588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7B72A-9196-4CAF-8911-7444F93A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0" y="2074363"/>
            <a:ext cx="371189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Potentiometer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KiCAD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PCB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5C602C-9762-4DD6-B5D3-5540E476D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05952"/>
            <a:ext cx="7188199" cy="44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2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53B18E-95EB-4C08-B353-B80E5ECAA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2397C8-F2B5-4573-8F8C-ABDBA727D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81148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826C-F978-405E-A533-47A3E2E5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Ideas behind the “Smart Bookstand”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2B47-0C12-4AAF-807A-24FF9738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083"/>
            <a:ext cx="10515600" cy="28942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“Your reading experience should be more than a simple woodblock”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“No bookstand has a decent lighting system embedded within”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“Why can’t bookstands be portable?”</a:t>
            </a:r>
          </a:p>
        </p:txBody>
      </p:sp>
    </p:spTree>
    <p:extLst>
      <p:ext uri="{BB962C8B-B14F-4D97-AF65-F5344CB8AC3E}">
        <p14:creationId xmlns:p14="http://schemas.microsoft.com/office/powerpoint/2010/main" val="408887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5F14-4E15-4D6B-84DE-FF338511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329" y="2766218"/>
            <a:ext cx="3417815" cy="1325563"/>
          </a:xfrm>
        </p:spPr>
        <p:txBody>
          <a:bodyPr/>
          <a:lstStyle/>
          <a:p>
            <a:pPr algn="ctr"/>
            <a:r>
              <a:rPr lang="en-US" dirty="0"/>
              <a:t>Overview  </a:t>
            </a:r>
            <a:br>
              <a:rPr lang="en-US" dirty="0"/>
            </a:br>
            <a:r>
              <a:rPr lang="en-US" dirty="0"/>
              <a:t>&lt;Fritzing&gt;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EC7B2D-37D6-48A9-B84F-DFA6EFEB1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127" y="577711"/>
            <a:ext cx="8777496" cy="57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6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2AFD-E3D3-4EF6-AE81-5EA5A91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1" y="2766218"/>
            <a:ext cx="2464837" cy="1325563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KiCAD</a:t>
            </a:r>
            <a:r>
              <a:rPr lang="en-US" dirty="0"/>
              <a:t>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24525E-F833-4F2F-BE31-652CFAD38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773" y="365125"/>
            <a:ext cx="8498227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5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5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AF81B-9F2A-4C20-8FB5-DEEA7E8E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25" y="2074363"/>
            <a:ext cx="353066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KiCAD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PCB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80257C-193F-455C-AC93-80A2B7FF8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345" y="52079"/>
            <a:ext cx="4944708" cy="67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7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400C70-1641-4AA8-AACD-54D604FB1848}"/>
              </a:ext>
            </a:extLst>
          </p:cNvPr>
          <p:cNvSpPr/>
          <p:nvPr/>
        </p:nvSpPr>
        <p:spPr>
          <a:xfrm>
            <a:off x="0" y="1029948"/>
            <a:ext cx="12192000" cy="662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4EEF4-7650-4A0E-8086-7AB2B133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03" y="0"/>
            <a:ext cx="10515600" cy="1325563"/>
          </a:xfrm>
        </p:spPr>
        <p:txBody>
          <a:bodyPr/>
          <a:lstStyle/>
          <a:p>
            <a:r>
              <a:rPr lang="en-US" dirty="0"/>
              <a:t>Lighting system - Fritzing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2FA9-D4F4-4257-A7EA-FEED83661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699" y="1399382"/>
            <a:ext cx="5599145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RGB LEDs – 8 of them</a:t>
            </a:r>
          </a:p>
          <a:p>
            <a:pPr>
              <a:buFontTx/>
              <a:buChar char="-"/>
            </a:pPr>
            <a:r>
              <a:rPr lang="en-US"/>
              <a:t>Each with a current limiting resistor</a:t>
            </a:r>
          </a:p>
          <a:p>
            <a:pPr>
              <a:buFontTx/>
              <a:buChar char="-"/>
            </a:pPr>
            <a:r>
              <a:rPr lang="en-US"/>
              <a:t>Red -&gt; connected using 470</a:t>
            </a:r>
            <a:r>
              <a:rPr lang="el-GR"/>
              <a:t>Ω</a:t>
            </a:r>
            <a:r>
              <a:rPr lang="en-US"/>
              <a:t> </a:t>
            </a:r>
          </a:p>
          <a:p>
            <a:pPr>
              <a:buFontTx/>
              <a:buChar char="-"/>
            </a:pPr>
            <a:r>
              <a:rPr lang="en-US"/>
              <a:t>Green / Blue -&gt; 1k</a:t>
            </a:r>
            <a:r>
              <a:rPr lang="el-GR"/>
              <a:t>Ω</a:t>
            </a:r>
            <a:endParaRPr lang="en-US"/>
          </a:p>
          <a:p>
            <a:pPr marL="0" indent="0">
              <a:buNone/>
            </a:pPr>
            <a:r>
              <a:rPr lang="en-US"/>
              <a:t>74HC595 Shift Register</a:t>
            </a:r>
          </a:p>
          <a:p>
            <a:pPr>
              <a:buFontTx/>
              <a:buChar char="-"/>
            </a:pPr>
            <a:r>
              <a:rPr lang="en-US"/>
              <a:t>One for each color – 3 total</a:t>
            </a:r>
          </a:p>
          <a:p>
            <a:pPr>
              <a:buFontTx/>
              <a:buChar char="-"/>
            </a:pPr>
            <a:r>
              <a:rPr lang="en-US"/>
              <a:t>8 outputs connected to each LED</a:t>
            </a:r>
          </a:p>
          <a:p>
            <a:pPr>
              <a:buFontTx/>
              <a:buChar char="-"/>
            </a:pPr>
            <a:r>
              <a:rPr lang="en-US"/>
              <a:t>Will be connected to SPI1, 3CEs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C7975-C6AF-4F69-9CB6-1D0EDA34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656" y="1225550"/>
            <a:ext cx="1704975" cy="61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EC7A6-3CAB-4E9C-9A40-FDF25B2A7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3" y="1535113"/>
            <a:ext cx="5524500" cy="39243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8CC521-3391-4361-847E-672B9D8816C6}"/>
              </a:ext>
            </a:extLst>
          </p:cNvPr>
          <p:cNvSpPr txBox="1">
            <a:spLocks/>
          </p:cNvSpPr>
          <p:nvPr/>
        </p:nvSpPr>
        <p:spPr>
          <a:xfrm>
            <a:off x="444760" y="5733337"/>
            <a:ext cx="6413241" cy="57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know its dizzy – Let’s go into the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64CA6-89D9-48CD-8082-33BF949DF312}"/>
              </a:ext>
            </a:extLst>
          </p:cNvPr>
          <p:cNvSpPr txBox="1"/>
          <p:nvPr/>
        </p:nvSpPr>
        <p:spPr>
          <a:xfrm>
            <a:off x="10799595" y="1171081"/>
            <a:ext cx="64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0095F-66F2-48BE-9055-4D3E64D9F61F}"/>
              </a:ext>
            </a:extLst>
          </p:cNvPr>
          <p:cNvSpPr txBox="1"/>
          <p:nvPr/>
        </p:nvSpPr>
        <p:spPr>
          <a:xfrm>
            <a:off x="10783903" y="1449214"/>
            <a:ext cx="64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0353D-20D4-41AC-875F-802E0FE99460}"/>
              </a:ext>
            </a:extLst>
          </p:cNvPr>
          <p:cNvSpPr txBox="1"/>
          <p:nvPr/>
        </p:nvSpPr>
        <p:spPr>
          <a:xfrm>
            <a:off x="10795920" y="1614833"/>
            <a:ext cx="64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2A179-F2A4-437A-ADE0-E4CBED70C75C}"/>
              </a:ext>
            </a:extLst>
          </p:cNvPr>
          <p:cNvSpPr txBox="1"/>
          <p:nvPr/>
        </p:nvSpPr>
        <p:spPr>
          <a:xfrm>
            <a:off x="11012181" y="1312213"/>
            <a:ext cx="64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53EB58-7AB4-4A6C-BAE6-A70A7A3B3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08" t="29285" r="17155"/>
          <a:stretch/>
        </p:blipFill>
        <p:spPr>
          <a:xfrm>
            <a:off x="10000016" y="2863842"/>
            <a:ext cx="1353784" cy="1003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EAABBB-370E-41A9-8AA5-CBEFA056C47C}"/>
              </a:ext>
            </a:extLst>
          </p:cNvPr>
          <p:cNvSpPr/>
          <p:nvPr/>
        </p:nvSpPr>
        <p:spPr>
          <a:xfrm>
            <a:off x="9748006" y="1030705"/>
            <a:ext cx="2443993" cy="71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23C5-EE33-46A9-A28F-DE1563E4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system - </a:t>
            </a:r>
            <a:r>
              <a:rPr lang="en-US" dirty="0" err="1"/>
              <a:t>KiCAD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18F35-EEFC-406F-8C92-00A6684A6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0" t="7822" r="2076" b="-174"/>
          <a:stretch/>
        </p:blipFill>
        <p:spPr>
          <a:xfrm>
            <a:off x="3140036" y="1663424"/>
            <a:ext cx="5495731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1CD6F-C2F5-4484-B07F-8877DBAA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94" y="2074363"/>
            <a:ext cx="3599926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Lighting System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KiCAD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PCB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AC7690-8C95-4EA2-AB61-1BE9FC579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24150"/>
            <a:ext cx="7188199" cy="48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B222B-3071-4ACE-85D3-4E274AAC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Photoresistor - Fritzing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9093-27E7-4AF5-A9EE-19C729434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54" y="2638043"/>
            <a:ext cx="4010828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Resistor value changes as the incoming light level varies.</a:t>
            </a:r>
          </a:p>
          <a:p>
            <a:pPr marL="0" indent="0">
              <a:buNone/>
            </a:pPr>
            <a:r>
              <a:rPr lang="en-US" sz="2000" dirty="0"/>
              <a:t>Pull down resistor of 10k</a:t>
            </a:r>
            <a:r>
              <a:rPr lang="el-GR" sz="2000" dirty="0"/>
              <a:t>Ω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Connected to channel 0 of MCP3008</a:t>
            </a:r>
          </a:p>
          <a:p>
            <a:pPr>
              <a:buFontTx/>
              <a:buChar char="-"/>
            </a:pPr>
            <a:r>
              <a:rPr lang="en-US" sz="2000" dirty="0"/>
              <a:t>MCP3008 operates through SPI0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8364C-2DD9-45E6-A4FE-AC89BAEA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560" y="643467"/>
            <a:ext cx="407117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0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276</Words>
  <Application>Microsoft Office PowerPoint</Application>
  <PresentationFormat>Widescreen</PresentationFormat>
  <Paragraphs>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Smart Bookstand</vt:lpstr>
      <vt:lpstr>Ideas behind the “Smart Bookstand”</vt:lpstr>
      <vt:lpstr>Overview   &lt;Fritzing&gt;</vt:lpstr>
      <vt:lpstr>Overview &lt;KiCAD&gt;</vt:lpstr>
      <vt:lpstr>Overview KiCAD PCB Design</vt:lpstr>
      <vt:lpstr>Lighting system - Fritzing</vt:lpstr>
      <vt:lpstr>Lighting system - KiCAD</vt:lpstr>
      <vt:lpstr>Lighting System KiCAD PCB Design</vt:lpstr>
      <vt:lpstr>Photoresistor - Fritzing</vt:lpstr>
      <vt:lpstr>Photoresistor - KiCAD</vt:lpstr>
      <vt:lpstr>Photoresistor KiCAD PDB Design</vt:lpstr>
      <vt:lpstr>Linear Potentiometer - Fritzing</vt:lpstr>
      <vt:lpstr>Linear Potentiometer - KiCAD</vt:lpstr>
      <vt:lpstr>Linear Potentiometer  KiCAD PCB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Bookstand</dc:title>
  <dc:creator>Yi Jeong Soo</dc:creator>
  <cp:lastModifiedBy>Yi Jeong Soo</cp:lastModifiedBy>
  <cp:revision>4</cp:revision>
  <dcterms:created xsi:type="dcterms:W3CDTF">2019-12-18T07:45:02Z</dcterms:created>
  <dcterms:modified xsi:type="dcterms:W3CDTF">2019-12-18T08:23:40Z</dcterms:modified>
</cp:coreProperties>
</file>