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56" r:id="rId3"/>
    <p:sldId id="257" r:id="rId4"/>
    <p:sldId id="258" r:id="rId5"/>
    <p:sldId id="259" r:id="rId6"/>
    <p:sldId id="260" r:id="rId7"/>
    <p:sldId id="261" r:id="rId8"/>
    <p:sldId id="263" r:id="rId9"/>
    <p:sldId id="264" r:id="rId10"/>
    <p:sldId id="265" r:id="rId11"/>
    <p:sldId id="270" r:id="rId12"/>
    <p:sldId id="262" r:id="rId13"/>
    <p:sldId id="267" r:id="rId14"/>
    <p:sldId id="269" r:id="rId15"/>
    <p:sldId id="268" r:id="rId16"/>
    <p:sldId id="271" r:id="rId17"/>
    <p:sldId id="272" r:id="rId18"/>
    <p:sldId id="273" r:id="rId19"/>
    <p:sldId id="274" r:id="rId20"/>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5" d="100"/>
          <a:sy n="65" d="100"/>
        </p:scale>
        <p:origin x="-1524" y="-114"/>
      </p:cViewPr>
      <p:guideLst>
        <p:guide orient="horz" pos="2214"/>
        <p:guide pos="2880"/>
      </p:guideLst>
    </p:cSldViewPr>
  </p:slideViewPr>
  <p:notesTextViewPr>
    <p:cViewPr>
      <p:scale>
        <a:sx n="100" d="100"/>
        <a:sy n="100" d="100"/>
      </p:scale>
      <p:origin x="0" y="0"/>
    </p:cViewPr>
  </p:notesTextViewPr>
  <p:gridSpacing cx="73726675" cy="7372667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04240-7E85-4B18-9E21-49827214A8D6}" type="doc">
      <dgm:prSet loTypeId="urn:microsoft.com/office/officeart/2005/8/layout/default" loCatId="list" qsTypeId="urn:microsoft.com/office/officeart/2005/8/quickstyle/simple4" qsCatId="simple" csTypeId="urn:microsoft.com/office/officeart/2005/8/colors/accent4_2" csCatId="accent4"/>
      <dgm:spPr/>
      <dgm:t>
        <a:bodyPr/>
        <a:lstStyle/>
        <a:p>
          <a:endParaRPr lang="zh-CN" altLang="en-US"/>
        </a:p>
      </dgm:t>
    </dgm:pt>
    <dgm:pt modelId="{F43AEA58-4E21-42E9-A88C-81AAC2D6993D}">
      <dgm:prSet/>
      <dgm:spPr/>
      <dgm:t>
        <a:bodyPr/>
        <a:lstStyle/>
        <a:p>
          <a:pPr rtl="0"/>
          <a:r>
            <a:rPr lang="zh-CN" dirty="0" smtClean="0"/>
            <a:t>安全的</a:t>
          </a:r>
          <a:r>
            <a:rPr lang="en-US" dirty="0" smtClean="0"/>
            <a:t>U</a:t>
          </a:r>
          <a:r>
            <a:rPr lang="zh-CN" dirty="0" smtClean="0"/>
            <a:t>盾登录</a:t>
          </a:r>
          <a:endParaRPr lang="en-US" dirty="0"/>
        </a:p>
      </dgm:t>
    </dgm:pt>
    <dgm:pt modelId="{ECD87AFE-41F7-4639-9A45-A47AAF60FE26}" type="parTrans" cxnId="{37F421FF-A890-40EF-947C-980019667D23}">
      <dgm:prSet/>
      <dgm:spPr/>
      <dgm:t>
        <a:bodyPr/>
        <a:lstStyle/>
        <a:p>
          <a:endParaRPr lang="zh-CN" altLang="en-US"/>
        </a:p>
      </dgm:t>
    </dgm:pt>
    <dgm:pt modelId="{E52F8326-F642-44F5-B89E-C05B23E30D35}" type="sibTrans" cxnId="{37F421FF-A890-40EF-947C-980019667D23}">
      <dgm:prSet/>
      <dgm:spPr/>
      <dgm:t>
        <a:bodyPr/>
        <a:lstStyle/>
        <a:p>
          <a:endParaRPr lang="zh-CN" altLang="en-US"/>
        </a:p>
      </dgm:t>
    </dgm:pt>
    <dgm:pt modelId="{D7C4AF9B-57A9-474B-AFEF-1B97CB502411}">
      <dgm:prSet/>
      <dgm:spPr/>
      <dgm:t>
        <a:bodyPr/>
        <a:lstStyle/>
        <a:p>
          <a:pPr rtl="0"/>
          <a:r>
            <a:rPr lang="zh-CN" dirty="0" smtClean="0"/>
            <a:t>丰富的统计图表</a:t>
          </a:r>
          <a:endParaRPr lang="en-US" dirty="0"/>
        </a:p>
      </dgm:t>
    </dgm:pt>
    <dgm:pt modelId="{1ABEC171-57C9-49CC-B7A3-A2137D131E61}" type="parTrans" cxnId="{0E3C22E5-5E7B-4BF8-9A75-B84C0D57C789}">
      <dgm:prSet/>
      <dgm:spPr/>
      <dgm:t>
        <a:bodyPr/>
        <a:lstStyle/>
        <a:p>
          <a:endParaRPr lang="zh-CN" altLang="en-US"/>
        </a:p>
      </dgm:t>
    </dgm:pt>
    <dgm:pt modelId="{01E436AC-42B6-4797-9BAC-6C4E772C8B4C}" type="sibTrans" cxnId="{0E3C22E5-5E7B-4BF8-9A75-B84C0D57C789}">
      <dgm:prSet/>
      <dgm:spPr/>
      <dgm:t>
        <a:bodyPr/>
        <a:lstStyle/>
        <a:p>
          <a:endParaRPr lang="zh-CN" altLang="en-US"/>
        </a:p>
      </dgm:t>
    </dgm:pt>
    <dgm:pt modelId="{BAA25C4A-20F9-48DD-8B66-25C4493AD468}">
      <dgm:prSet/>
      <dgm:spPr/>
      <dgm:t>
        <a:bodyPr/>
        <a:lstStyle/>
        <a:p>
          <a:pPr rtl="0"/>
          <a:r>
            <a:rPr lang="zh-CN" dirty="0" smtClean="0"/>
            <a:t>支持</a:t>
          </a:r>
          <a:r>
            <a:rPr lang="en-US" dirty="0" smtClean="0"/>
            <a:t>CSV\Excel</a:t>
          </a:r>
          <a:r>
            <a:rPr lang="zh-CN" dirty="0" smtClean="0"/>
            <a:t>导入导出</a:t>
          </a:r>
          <a:endParaRPr lang="en-US" dirty="0"/>
        </a:p>
      </dgm:t>
    </dgm:pt>
    <dgm:pt modelId="{12623DF0-44BB-457A-9F54-59837DE57DD1}" type="parTrans" cxnId="{D54B8197-D4FE-4366-B3EC-3E9B1914034E}">
      <dgm:prSet/>
      <dgm:spPr/>
      <dgm:t>
        <a:bodyPr/>
        <a:lstStyle/>
        <a:p>
          <a:endParaRPr lang="zh-CN" altLang="en-US"/>
        </a:p>
      </dgm:t>
    </dgm:pt>
    <dgm:pt modelId="{45B3829F-9695-4F9D-AE44-7E8DF5789313}" type="sibTrans" cxnId="{D54B8197-D4FE-4366-B3EC-3E9B1914034E}">
      <dgm:prSet/>
      <dgm:spPr/>
      <dgm:t>
        <a:bodyPr/>
        <a:lstStyle/>
        <a:p>
          <a:endParaRPr lang="zh-CN" altLang="en-US"/>
        </a:p>
      </dgm:t>
    </dgm:pt>
    <dgm:pt modelId="{603E19E4-1B13-4025-AEAC-36A04A05220A}">
      <dgm:prSet/>
      <dgm:spPr/>
      <dgm:t>
        <a:bodyPr/>
        <a:lstStyle/>
        <a:p>
          <a:pPr rtl="0"/>
          <a:r>
            <a:rPr lang="zh-CN" dirty="0" smtClean="0"/>
            <a:t>可通过模块自动生成加密的</a:t>
          </a:r>
          <a:r>
            <a:rPr lang="en-US" dirty="0" smtClean="0"/>
            <a:t>word</a:t>
          </a:r>
          <a:r>
            <a:rPr lang="zh-CN" dirty="0" smtClean="0"/>
            <a:t>文档</a:t>
          </a:r>
          <a:endParaRPr lang="en-US" dirty="0"/>
        </a:p>
      </dgm:t>
    </dgm:pt>
    <dgm:pt modelId="{22BE2187-77C3-4B15-8C4E-11C25FBF0D0E}" type="parTrans" cxnId="{9A22A577-1031-4300-9133-A1DFE04BFDBA}">
      <dgm:prSet/>
      <dgm:spPr/>
      <dgm:t>
        <a:bodyPr/>
        <a:lstStyle/>
        <a:p>
          <a:endParaRPr lang="zh-CN" altLang="en-US"/>
        </a:p>
      </dgm:t>
    </dgm:pt>
    <dgm:pt modelId="{E4324149-0D4F-4375-B961-B241DAC53864}" type="sibTrans" cxnId="{9A22A577-1031-4300-9133-A1DFE04BFDBA}">
      <dgm:prSet/>
      <dgm:spPr/>
      <dgm:t>
        <a:bodyPr/>
        <a:lstStyle/>
        <a:p>
          <a:endParaRPr lang="zh-CN" altLang="en-US"/>
        </a:p>
      </dgm:t>
    </dgm:pt>
    <dgm:pt modelId="{C25FCA86-D189-44C4-BFA6-D5E4714078C0}">
      <dgm:prSet/>
      <dgm:spPr/>
      <dgm:t>
        <a:bodyPr/>
        <a:lstStyle/>
        <a:p>
          <a:pPr rtl="0"/>
          <a:r>
            <a:rPr lang="zh-CN" dirty="0" smtClean="0"/>
            <a:t>支持数据备份、数据恢复</a:t>
          </a:r>
          <a:endParaRPr lang="en-US" dirty="0"/>
        </a:p>
      </dgm:t>
    </dgm:pt>
    <dgm:pt modelId="{7956872B-4FD6-4A38-B6B7-77E5BA8F480C}" type="parTrans" cxnId="{40CEED05-E97F-4EFE-A6ED-F686EB4422C9}">
      <dgm:prSet/>
      <dgm:spPr/>
      <dgm:t>
        <a:bodyPr/>
        <a:lstStyle/>
        <a:p>
          <a:endParaRPr lang="zh-CN" altLang="en-US"/>
        </a:p>
      </dgm:t>
    </dgm:pt>
    <dgm:pt modelId="{C6CF91EA-CB1B-49FC-A7D3-CCA2F3DAE8F4}" type="sibTrans" cxnId="{40CEED05-E97F-4EFE-A6ED-F686EB4422C9}">
      <dgm:prSet/>
      <dgm:spPr/>
      <dgm:t>
        <a:bodyPr/>
        <a:lstStyle/>
        <a:p>
          <a:endParaRPr lang="zh-CN" altLang="en-US"/>
        </a:p>
      </dgm:t>
    </dgm:pt>
    <dgm:pt modelId="{723F8748-253E-45ED-A77D-3077510A6712}">
      <dgm:prSet/>
      <dgm:spPr/>
      <dgm:t>
        <a:bodyPr/>
        <a:lstStyle/>
        <a:p>
          <a:pPr rtl="0"/>
          <a:r>
            <a:rPr lang="zh-CN" dirty="0" smtClean="0"/>
            <a:t>快捷的短信群发功能，支持查看短信回复</a:t>
          </a:r>
          <a:endParaRPr lang="en-US" dirty="0"/>
        </a:p>
      </dgm:t>
    </dgm:pt>
    <dgm:pt modelId="{1D5E473F-82B7-4099-A9E6-6F03278B970C}" type="parTrans" cxnId="{2B68FC29-E40C-4B76-9AB3-C4D08325F3EC}">
      <dgm:prSet/>
      <dgm:spPr/>
      <dgm:t>
        <a:bodyPr/>
        <a:lstStyle/>
        <a:p>
          <a:endParaRPr lang="zh-CN" altLang="en-US"/>
        </a:p>
      </dgm:t>
    </dgm:pt>
    <dgm:pt modelId="{8197206E-21BA-497A-822D-489F98E32294}" type="sibTrans" cxnId="{2B68FC29-E40C-4B76-9AB3-C4D08325F3EC}">
      <dgm:prSet/>
      <dgm:spPr/>
      <dgm:t>
        <a:bodyPr/>
        <a:lstStyle/>
        <a:p>
          <a:endParaRPr lang="zh-CN" altLang="en-US"/>
        </a:p>
      </dgm:t>
    </dgm:pt>
    <dgm:pt modelId="{765A9BCF-FEDD-4975-B4DE-9FCCFD302316}">
      <dgm:prSet/>
      <dgm:spPr/>
      <dgm:t>
        <a:bodyPr/>
        <a:lstStyle/>
        <a:p>
          <a:pPr rtl="0"/>
          <a:r>
            <a:rPr lang="zh-CN" dirty="0" smtClean="0"/>
            <a:t>支持不限级分类，方便随时添加、修改分类信息</a:t>
          </a:r>
          <a:endParaRPr lang="en-US" dirty="0"/>
        </a:p>
      </dgm:t>
    </dgm:pt>
    <dgm:pt modelId="{F8BFCAF2-2EB2-42FA-9470-FD6059C6E560}" type="parTrans" cxnId="{3D2C0E1F-AEA1-42ED-BE46-67F8C4CAF009}">
      <dgm:prSet/>
      <dgm:spPr/>
      <dgm:t>
        <a:bodyPr/>
        <a:lstStyle/>
        <a:p>
          <a:endParaRPr lang="zh-CN" altLang="en-US"/>
        </a:p>
      </dgm:t>
    </dgm:pt>
    <dgm:pt modelId="{7239571B-EB41-4ADF-B964-27AD9AB0E1AE}" type="sibTrans" cxnId="{3D2C0E1F-AEA1-42ED-BE46-67F8C4CAF009}">
      <dgm:prSet/>
      <dgm:spPr/>
      <dgm:t>
        <a:bodyPr/>
        <a:lstStyle/>
        <a:p>
          <a:endParaRPr lang="zh-CN" altLang="en-US"/>
        </a:p>
      </dgm:t>
    </dgm:pt>
    <dgm:pt modelId="{AEA7593E-991C-4163-9AA9-1762276F14AD}">
      <dgm:prSet/>
      <dgm:spPr/>
      <dgm:t>
        <a:bodyPr/>
        <a:lstStyle/>
        <a:p>
          <a:pPr rtl="0"/>
          <a:r>
            <a:rPr lang="zh-CN" dirty="0" smtClean="0"/>
            <a:t>弹出式对话框，方便用户操作</a:t>
          </a:r>
          <a:endParaRPr lang="en-US" dirty="0"/>
        </a:p>
      </dgm:t>
    </dgm:pt>
    <dgm:pt modelId="{86DFE118-9BC8-4E20-B5A6-7DE30630572C}" type="parTrans" cxnId="{1C43D443-4793-4809-B13D-84C4311B2F3F}">
      <dgm:prSet/>
      <dgm:spPr/>
      <dgm:t>
        <a:bodyPr/>
        <a:lstStyle/>
        <a:p>
          <a:endParaRPr lang="zh-CN" altLang="en-US"/>
        </a:p>
      </dgm:t>
    </dgm:pt>
    <dgm:pt modelId="{36F40AE2-0811-4D65-A612-4F97615210DE}" type="sibTrans" cxnId="{1C43D443-4793-4809-B13D-84C4311B2F3F}">
      <dgm:prSet/>
      <dgm:spPr/>
      <dgm:t>
        <a:bodyPr/>
        <a:lstStyle/>
        <a:p>
          <a:endParaRPr lang="zh-CN" altLang="en-US"/>
        </a:p>
      </dgm:t>
    </dgm:pt>
    <dgm:pt modelId="{A034165E-C774-4C63-82C8-5607274C9262}">
      <dgm:prSet/>
      <dgm:spPr/>
      <dgm:t>
        <a:bodyPr/>
        <a:lstStyle/>
        <a:p>
          <a:pPr rtl="0"/>
          <a:r>
            <a:rPr lang="zh-CN" dirty="0" smtClean="0"/>
            <a:t>用户操作跟踪记录</a:t>
          </a:r>
          <a:endParaRPr lang="en-US" dirty="0"/>
        </a:p>
      </dgm:t>
    </dgm:pt>
    <dgm:pt modelId="{B314B522-EF35-41C2-AFC3-CE832B152414}" type="parTrans" cxnId="{9466ACF1-19AE-4FB4-8351-8BA404AFFE19}">
      <dgm:prSet/>
      <dgm:spPr/>
      <dgm:t>
        <a:bodyPr/>
        <a:lstStyle/>
        <a:p>
          <a:endParaRPr lang="zh-CN" altLang="en-US"/>
        </a:p>
      </dgm:t>
    </dgm:pt>
    <dgm:pt modelId="{28683E0B-79F9-4CA2-92AC-E8D460019414}" type="sibTrans" cxnId="{9466ACF1-19AE-4FB4-8351-8BA404AFFE19}">
      <dgm:prSet/>
      <dgm:spPr/>
      <dgm:t>
        <a:bodyPr/>
        <a:lstStyle/>
        <a:p>
          <a:endParaRPr lang="zh-CN" altLang="en-US"/>
        </a:p>
      </dgm:t>
    </dgm:pt>
    <dgm:pt modelId="{8C43522E-B2F1-4DDF-B8E8-56B10924C283}" type="pres">
      <dgm:prSet presAssocID="{53604240-7E85-4B18-9E21-49827214A8D6}" presName="diagram" presStyleCnt="0">
        <dgm:presLayoutVars>
          <dgm:dir/>
          <dgm:resizeHandles val="exact"/>
        </dgm:presLayoutVars>
      </dgm:prSet>
      <dgm:spPr/>
      <dgm:t>
        <a:bodyPr/>
        <a:lstStyle/>
        <a:p>
          <a:endParaRPr lang="zh-CN" altLang="en-US"/>
        </a:p>
      </dgm:t>
    </dgm:pt>
    <dgm:pt modelId="{B3A4DA25-B5FD-4408-B0D2-11FFB92AD5FD}" type="pres">
      <dgm:prSet presAssocID="{F43AEA58-4E21-42E9-A88C-81AAC2D6993D}" presName="node" presStyleLbl="node1" presStyleIdx="0" presStyleCnt="9">
        <dgm:presLayoutVars>
          <dgm:bulletEnabled val="1"/>
        </dgm:presLayoutVars>
      </dgm:prSet>
      <dgm:spPr/>
      <dgm:t>
        <a:bodyPr/>
        <a:lstStyle/>
        <a:p>
          <a:endParaRPr lang="zh-CN" altLang="en-US"/>
        </a:p>
      </dgm:t>
    </dgm:pt>
    <dgm:pt modelId="{795D4559-25E2-4DDC-AB4A-6FE3DDBA6D4E}" type="pres">
      <dgm:prSet presAssocID="{E52F8326-F642-44F5-B89E-C05B23E30D35}" presName="sibTrans" presStyleCnt="0"/>
      <dgm:spPr/>
    </dgm:pt>
    <dgm:pt modelId="{B5CA2277-F14E-4F3C-A139-E39AA9FC6910}" type="pres">
      <dgm:prSet presAssocID="{D7C4AF9B-57A9-474B-AFEF-1B97CB502411}" presName="node" presStyleLbl="node1" presStyleIdx="1" presStyleCnt="9">
        <dgm:presLayoutVars>
          <dgm:bulletEnabled val="1"/>
        </dgm:presLayoutVars>
      </dgm:prSet>
      <dgm:spPr/>
      <dgm:t>
        <a:bodyPr/>
        <a:lstStyle/>
        <a:p>
          <a:endParaRPr lang="zh-CN" altLang="en-US"/>
        </a:p>
      </dgm:t>
    </dgm:pt>
    <dgm:pt modelId="{4A6CF0C6-847E-407B-A1E2-716436539CDA}" type="pres">
      <dgm:prSet presAssocID="{01E436AC-42B6-4797-9BAC-6C4E772C8B4C}" presName="sibTrans" presStyleCnt="0"/>
      <dgm:spPr/>
    </dgm:pt>
    <dgm:pt modelId="{7F312859-4D88-4DE5-9066-6C718A3B9BF3}" type="pres">
      <dgm:prSet presAssocID="{BAA25C4A-20F9-48DD-8B66-25C4493AD468}" presName="node" presStyleLbl="node1" presStyleIdx="2" presStyleCnt="9">
        <dgm:presLayoutVars>
          <dgm:bulletEnabled val="1"/>
        </dgm:presLayoutVars>
      </dgm:prSet>
      <dgm:spPr/>
      <dgm:t>
        <a:bodyPr/>
        <a:lstStyle/>
        <a:p>
          <a:endParaRPr lang="zh-CN" altLang="en-US"/>
        </a:p>
      </dgm:t>
    </dgm:pt>
    <dgm:pt modelId="{B6310D4B-25E5-4079-A679-2F2C50BDFCCB}" type="pres">
      <dgm:prSet presAssocID="{45B3829F-9695-4F9D-AE44-7E8DF5789313}" presName="sibTrans" presStyleCnt="0"/>
      <dgm:spPr/>
    </dgm:pt>
    <dgm:pt modelId="{792CD6B6-AFBC-4B69-99EA-553451D5C074}" type="pres">
      <dgm:prSet presAssocID="{603E19E4-1B13-4025-AEAC-36A04A05220A}" presName="node" presStyleLbl="node1" presStyleIdx="3" presStyleCnt="9">
        <dgm:presLayoutVars>
          <dgm:bulletEnabled val="1"/>
        </dgm:presLayoutVars>
      </dgm:prSet>
      <dgm:spPr/>
      <dgm:t>
        <a:bodyPr/>
        <a:lstStyle/>
        <a:p>
          <a:endParaRPr lang="zh-CN" altLang="en-US"/>
        </a:p>
      </dgm:t>
    </dgm:pt>
    <dgm:pt modelId="{897DD794-F22B-4F5C-9E0E-06010E8A29EA}" type="pres">
      <dgm:prSet presAssocID="{E4324149-0D4F-4375-B961-B241DAC53864}" presName="sibTrans" presStyleCnt="0"/>
      <dgm:spPr/>
    </dgm:pt>
    <dgm:pt modelId="{3F39D4B3-3C79-4B97-AD54-F161923AA2F3}" type="pres">
      <dgm:prSet presAssocID="{C25FCA86-D189-44C4-BFA6-D5E4714078C0}" presName="node" presStyleLbl="node1" presStyleIdx="4" presStyleCnt="9">
        <dgm:presLayoutVars>
          <dgm:bulletEnabled val="1"/>
        </dgm:presLayoutVars>
      </dgm:prSet>
      <dgm:spPr/>
      <dgm:t>
        <a:bodyPr/>
        <a:lstStyle/>
        <a:p>
          <a:endParaRPr lang="zh-CN" altLang="en-US"/>
        </a:p>
      </dgm:t>
    </dgm:pt>
    <dgm:pt modelId="{2DF8D278-8404-42BA-995C-A861C377E12A}" type="pres">
      <dgm:prSet presAssocID="{C6CF91EA-CB1B-49FC-A7D3-CCA2F3DAE8F4}" presName="sibTrans" presStyleCnt="0"/>
      <dgm:spPr/>
    </dgm:pt>
    <dgm:pt modelId="{65042CF6-F719-4B8F-9063-3C755D9BAD2B}" type="pres">
      <dgm:prSet presAssocID="{723F8748-253E-45ED-A77D-3077510A6712}" presName="node" presStyleLbl="node1" presStyleIdx="5" presStyleCnt="9">
        <dgm:presLayoutVars>
          <dgm:bulletEnabled val="1"/>
        </dgm:presLayoutVars>
      </dgm:prSet>
      <dgm:spPr/>
      <dgm:t>
        <a:bodyPr/>
        <a:lstStyle/>
        <a:p>
          <a:endParaRPr lang="zh-CN" altLang="en-US"/>
        </a:p>
      </dgm:t>
    </dgm:pt>
    <dgm:pt modelId="{7EEE74FD-6B56-4974-8984-88EB8C11F047}" type="pres">
      <dgm:prSet presAssocID="{8197206E-21BA-497A-822D-489F98E32294}" presName="sibTrans" presStyleCnt="0"/>
      <dgm:spPr/>
    </dgm:pt>
    <dgm:pt modelId="{0280DA89-8A8B-4D4D-AA1F-F8A00763EB59}" type="pres">
      <dgm:prSet presAssocID="{765A9BCF-FEDD-4975-B4DE-9FCCFD302316}" presName="node" presStyleLbl="node1" presStyleIdx="6" presStyleCnt="9">
        <dgm:presLayoutVars>
          <dgm:bulletEnabled val="1"/>
        </dgm:presLayoutVars>
      </dgm:prSet>
      <dgm:spPr/>
      <dgm:t>
        <a:bodyPr/>
        <a:lstStyle/>
        <a:p>
          <a:endParaRPr lang="zh-CN" altLang="en-US"/>
        </a:p>
      </dgm:t>
    </dgm:pt>
    <dgm:pt modelId="{EB9E5CE2-E745-43C7-B9BF-84DE5650A662}" type="pres">
      <dgm:prSet presAssocID="{7239571B-EB41-4ADF-B964-27AD9AB0E1AE}" presName="sibTrans" presStyleCnt="0"/>
      <dgm:spPr/>
    </dgm:pt>
    <dgm:pt modelId="{293F089D-6FA1-490C-95C0-9B90A7142C74}" type="pres">
      <dgm:prSet presAssocID="{AEA7593E-991C-4163-9AA9-1762276F14AD}" presName="node" presStyleLbl="node1" presStyleIdx="7" presStyleCnt="9">
        <dgm:presLayoutVars>
          <dgm:bulletEnabled val="1"/>
        </dgm:presLayoutVars>
      </dgm:prSet>
      <dgm:spPr/>
      <dgm:t>
        <a:bodyPr/>
        <a:lstStyle/>
        <a:p>
          <a:endParaRPr lang="zh-CN" altLang="en-US"/>
        </a:p>
      </dgm:t>
    </dgm:pt>
    <dgm:pt modelId="{F791629E-0A4F-4E01-B261-6C34F5FB0C9E}" type="pres">
      <dgm:prSet presAssocID="{36F40AE2-0811-4D65-A612-4F97615210DE}" presName="sibTrans" presStyleCnt="0"/>
      <dgm:spPr/>
    </dgm:pt>
    <dgm:pt modelId="{D52EBAB1-1413-42E2-92BD-C651B5CD61B8}" type="pres">
      <dgm:prSet presAssocID="{A034165E-C774-4C63-82C8-5607274C9262}" presName="node" presStyleLbl="node1" presStyleIdx="8" presStyleCnt="9">
        <dgm:presLayoutVars>
          <dgm:bulletEnabled val="1"/>
        </dgm:presLayoutVars>
      </dgm:prSet>
      <dgm:spPr/>
      <dgm:t>
        <a:bodyPr/>
        <a:lstStyle/>
        <a:p>
          <a:endParaRPr lang="zh-CN" altLang="en-US"/>
        </a:p>
      </dgm:t>
    </dgm:pt>
  </dgm:ptLst>
  <dgm:cxnLst>
    <dgm:cxn modelId="{9A22A577-1031-4300-9133-A1DFE04BFDBA}" srcId="{53604240-7E85-4B18-9E21-49827214A8D6}" destId="{603E19E4-1B13-4025-AEAC-36A04A05220A}" srcOrd="3" destOrd="0" parTransId="{22BE2187-77C3-4B15-8C4E-11C25FBF0D0E}" sibTransId="{E4324149-0D4F-4375-B961-B241DAC53864}"/>
    <dgm:cxn modelId="{D54B8197-D4FE-4366-B3EC-3E9B1914034E}" srcId="{53604240-7E85-4B18-9E21-49827214A8D6}" destId="{BAA25C4A-20F9-48DD-8B66-25C4493AD468}" srcOrd="2" destOrd="0" parTransId="{12623DF0-44BB-457A-9F54-59837DE57DD1}" sibTransId="{45B3829F-9695-4F9D-AE44-7E8DF5789313}"/>
    <dgm:cxn modelId="{3D2C0E1F-AEA1-42ED-BE46-67F8C4CAF009}" srcId="{53604240-7E85-4B18-9E21-49827214A8D6}" destId="{765A9BCF-FEDD-4975-B4DE-9FCCFD302316}" srcOrd="6" destOrd="0" parTransId="{F8BFCAF2-2EB2-42FA-9470-FD6059C6E560}" sibTransId="{7239571B-EB41-4ADF-B964-27AD9AB0E1AE}"/>
    <dgm:cxn modelId="{DA410D68-F8A7-486A-83DE-654AE6489FBB}" type="presOf" srcId="{F43AEA58-4E21-42E9-A88C-81AAC2D6993D}" destId="{B3A4DA25-B5FD-4408-B0D2-11FFB92AD5FD}" srcOrd="0" destOrd="0" presId="urn:microsoft.com/office/officeart/2005/8/layout/default"/>
    <dgm:cxn modelId="{AA30AF09-97E7-451F-8F1D-C50803084415}" type="presOf" srcId="{603E19E4-1B13-4025-AEAC-36A04A05220A}" destId="{792CD6B6-AFBC-4B69-99EA-553451D5C074}" srcOrd="0" destOrd="0" presId="urn:microsoft.com/office/officeart/2005/8/layout/default"/>
    <dgm:cxn modelId="{40CEED05-E97F-4EFE-A6ED-F686EB4422C9}" srcId="{53604240-7E85-4B18-9E21-49827214A8D6}" destId="{C25FCA86-D189-44C4-BFA6-D5E4714078C0}" srcOrd="4" destOrd="0" parTransId="{7956872B-4FD6-4A38-B6B7-77E5BA8F480C}" sibTransId="{C6CF91EA-CB1B-49FC-A7D3-CCA2F3DAE8F4}"/>
    <dgm:cxn modelId="{9466ACF1-19AE-4FB4-8351-8BA404AFFE19}" srcId="{53604240-7E85-4B18-9E21-49827214A8D6}" destId="{A034165E-C774-4C63-82C8-5607274C9262}" srcOrd="8" destOrd="0" parTransId="{B314B522-EF35-41C2-AFC3-CE832B152414}" sibTransId="{28683E0B-79F9-4CA2-92AC-E8D460019414}"/>
    <dgm:cxn modelId="{45DEC97F-095A-4F40-853F-F2E1ACD0EC15}" type="presOf" srcId="{AEA7593E-991C-4163-9AA9-1762276F14AD}" destId="{293F089D-6FA1-490C-95C0-9B90A7142C74}" srcOrd="0" destOrd="0" presId="urn:microsoft.com/office/officeart/2005/8/layout/default"/>
    <dgm:cxn modelId="{B5AB1028-FAB9-4683-A0AF-530FCA9979D6}" type="presOf" srcId="{A034165E-C774-4C63-82C8-5607274C9262}" destId="{D52EBAB1-1413-42E2-92BD-C651B5CD61B8}" srcOrd="0" destOrd="0" presId="urn:microsoft.com/office/officeart/2005/8/layout/default"/>
    <dgm:cxn modelId="{F6473284-B4C6-44DD-AE87-151FBCBF85AE}" type="presOf" srcId="{723F8748-253E-45ED-A77D-3077510A6712}" destId="{65042CF6-F719-4B8F-9063-3C755D9BAD2B}" srcOrd="0" destOrd="0" presId="urn:microsoft.com/office/officeart/2005/8/layout/default"/>
    <dgm:cxn modelId="{98E23B99-B440-466E-90CC-F25D3A4EAB19}" type="presOf" srcId="{BAA25C4A-20F9-48DD-8B66-25C4493AD468}" destId="{7F312859-4D88-4DE5-9066-6C718A3B9BF3}" srcOrd="0" destOrd="0" presId="urn:microsoft.com/office/officeart/2005/8/layout/default"/>
    <dgm:cxn modelId="{98C13CA3-6BF0-45C0-ABF0-9154481AEC39}" type="presOf" srcId="{D7C4AF9B-57A9-474B-AFEF-1B97CB502411}" destId="{B5CA2277-F14E-4F3C-A139-E39AA9FC6910}" srcOrd="0" destOrd="0" presId="urn:microsoft.com/office/officeart/2005/8/layout/default"/>
    <dgm:cxn modelId="{0E3C22E5-5E7B-4BF8-9A75-B84C0D57C789}" srcId="{53604240-7E85-4B18-9E21-49827214A8D6}" destId="{D7C4AF9B-57A9-474B-AFEF-1B97CB502411}" srcOrd="1" destOrd="0" parTransId="{1ABEC171-57C9-49CC-B7A3-A2137D131E61}" sibTransId="{01E436AC-42B6-4797-9BAC-6C4E772C8B4C}"/>
    <dgm:cxn modelId="{1C43D443-4793-4809-B13D-84C4311B2F3F}" srcId="{53604240-7E85-4B18-9E21-49827214A8D6}" destId="{AEA7593E-991C-4163-9AA9-1762276F14AD}" srcOrd="7" destOrd="0" parTransId="{86DFE118-9BC8-4E20-B5A6-7DE30630572C}" sibTransId="{36F40AE2-0811-4D65-A612-4F97615210DE}"/>
    <dgm:cxn modelId="{5D4650D7-277A-493E-858C-A5452A8D84A4}" type="presOf" srcId="{C25FCA86-D189-44C4-BFA6-D5E4714078C0}" destId="{3F39D4B3-3C79-4B97-AD54-F161923AA2F3}" srcOrd="0" destOrd="0" presId="urn:microsoft.com/office/officeart/2005/8/layout/default"/>
    <dgm:cxn modelId="{6B32A480-9087-49DC-ADE8-CF69349AA0F0}" type="presOf" srcId="{53604240-7E85-4B18-9E21-49827214A8D6}" destId="{8C43522E-B2F1-4DDF-B8E8-56B10924C283}" srcOrd="0" destOrd="0" presId="urn:microsoft.com/office/officeart/2005/8/layout/default"/>
    <dgm:cxn modelId="{AB2BB2C6-AB66-445B-8B0C-15392F18F7B1}" type="presOf" srcId="{765A9BCF-FEDD-4975-B4DE-9FCCFD302316}" destId="{0280DA89-8A8B-4D4D-AA1F-F8A00763EB59}" srcOrd="0" destOrd="0" presId="urn:microsoft.com/office/officeart/2005/8/layout/default"/>
    <dgm:cxn modelId="{37F421FF-A890-40EF-947C-980019667D23}" srcId="{53604240-7E85-4B18-9E21-49827214A8D6}" destId="{F43AEA58-4E21-42E9-A88C-81AAC2D6993D}" srcOrd="0" destOrd="0" parTransId="{ECD87AFE-41F7-4639-9A45-A47AAF60FE26}" sibTransId="{E52F8326-F642-44F5-B89E-C05B23E30D35}"/>
    <dgm:cxn modelId="{2B68FC29-E40C-4B76-9AB3-C4D08325F3EC}" srcId="{53604240-7E85-4B18-9E21-49827214A8D6}" destId="{723F8748-253E-45ED-A77D-3077510A6712}" srcOrd="5" destOrd="0" parTransId="{1D5E473F-82B7-4099-A9E6-6F03278B970C}" sibTransId="{8197206E-21BA-497A-822D-489F98E32294}"/>
    <dgm:cxn modelId="{F10C7F2D-A4EC-4D7C-A1D8-4DAE00452369}" type="presParOf" srcId="{8C43522E-B2F1-4DDF-B8E8-56B10924C283}" destId="{B3A4DA25-B5FD-4408-B0D2-11FFB92AD5FD}" srcOrd="0" destOrd="0" presId="urn:microsoft.com/office/officeart/2005/8/layout/default"/>
    <dgm:cxn modelId="{D966317C-5B8F-4E16-AE1C-72DFC0BBC523}" type="presParOf" srcId="{8C43522E-B2F1-4DDF-B8E8-56B10924C283}" destId="{795D4559-25E2-4DDC-AB4A-6FE3DDBA6D4E}" srcOrd="1" destOrd="0" presId="urn:microsoft.com/office/officeart/2005/8/layout/default"/>
    <dgm:cxn modelId="{7AA79FF2-2A97-4937-9817-A0C4C7DD0AA4}" type="presParOf" srcId="{8C43522E-B2F1-4DDF-B8E8-56B10924C283}" destId="{B5CA2277-F14E-4F3C-A139-E39AA9FC6910}" srcOrd="2" destOrd="0" presId="urn:microsoft.com/office/officeart/2005/8/layout/default"/>
    <dgm:cxn modelId="{6DBA3E9E-E57D-4243-B1E8-59CFD80B0050}" type="presParOf" srcId="{8C43522E-B2F1-4DDF-B8E8-56B10924C283}" destId="{4A6CF0C6-847E-407B-A1E2-716436539CDA}" srcOrd="3" destOrd="0" presId="urn:microsoft.com/office/officeart/2005/8/layout/default"/>
    <dgm:cxn modelId="{D45C3F72-F106-4835-96B2-BF7063903D5F}" type="presParOf" srcId="{8C43522E-B2F1-4DDF-B8E8-56B10924C283}" destId="{7F312859-4D88-4DE5-9066-6C718A3B9BF3}" srcOrd="4" destOrd="0" presId="urn:microsoft.com/office/officeart/2005/8/layout/default"/>
    <dgm:cxn modelId="{77A0CFEB-07C4-40B1-A0C9-0C1D52B3A1E3}" type="presParOf" srcId="{8C43522E-B2F1-4DDF-B8E8-56B10924C283}" destId="{B6310D4B-25E5-4079-A679-2F2C50BDFCCB}" srcOrd="5" destOrd="0" presId="urn:microsoft.com/office/officeart/2005/8/layout/default"/>
    <dgm:cxn modelId="{A45774C6-FD79-45EC-AF06-62EAA2BE534D}" type="presParOf" srcId="{8C43522E-B2F1-4DDF-B8E8-56B10924C283}" destId="{792CD6B6-AFBC-4B69-99EA-553451D5C074}" srcOrd="6" destOrd="0" presId="urn:microsoft.com/office/officeart/2005/8/layout/default"/>
    <dgm:cxn modelId="{FE6B7C61-5BD7-4EE2-BFE0-0A597C2AA6F8}" type="presParOf" srcId="{8C43522E-B2F1-4DDF-B8E8-56B10924C283}" destId="{897DD794-F22B-4F5C-9E0E-06010E8A29EA}" srcOrd="7" destOrd="0" presId="urn:microsoft.com/office/officeart/2005/8/layout/default"/>
    <dgm:cxn modelId="{88EE18EF-D485-441C-A551-AFE1D2E0919F}" type="presParOf" srcId="{8C43522E-B2F1-4DDF-B8E8-56B10924C283}" destId="{3F39D4B3-3C79-4B97-AD54-F161923AA2F3}" srcOrd="8" destOrd="0" presId="urn:microsoft.com/office/officeart/2005/8/layout/default"/>
    <dgm:cxn modelId="{29215E35-9F6C-4617-BBF6-4C8A3B7B83F4}" type="presParOf" srcId="{8C43522E-B2F1-4DDF-B8E8-56B10924C283}" destId="{2DF8D278-8404-42BA-995C-A861C377E12A}" srcOrd="9" destOrd="0" presId="urn:microsoft.com/office/officeart/2005/8/layout/default"/>
    <dgm:cxn modelId="{63AE6FDA-29CC-4265-A5B6-891B32221908}" type="presParOf" srcId="{8C43522E-B2F1-4DDF-B8E8-56B10924C283}" destId="{65042CF6-F719-4B8F-9063-3C755D9BAD2B}" srcOrd="10" destOrd="0" presId="urn:microsoft.com/office/officeart/2005/8/layout/default"/>
    <dgm:cxn modelId="{F53CD602-0802-42A4-B220-26BA0F6DCB00}" type="presParOf" srcId="{8C43522E-B2F1-4DDF-B8E8-56B10924C283}" destId="{7EEE74FD-6B56-4974-8984-88EB8C11F047}" srcOrd="11" destOrd="0" presId="urn:microsoft.com/office/officeart/2005/8/layout/default"/>
    <dgm:cxn modelId="{41422CCC-301F-43CF-ABC5-DDF60C4DBD67}" type="presParOf" srcId="{8C43522E-B2F1-4DDF-B8E8-56B10924C283}" destId="{0280DA89-8A8B-4D4D-AA1F-F8A00763EB59}" srcOrd="12" destOrd="0" presId="urn:microsoft.com/office/officeart/2005/8/layout/default"/>
    <dgm:cxn modelId="{DA773431-7BBC-4BB9-8700-5CA34BB08C36}" type="presParOf" srcId="{8C43522E-B2F1-4DDF-B8E8-56B10924C283}" destId="{EB9E5CE2-E745-43C7-B9BF-84DE5650A662}" srcOrd="13" destOrd="0" presId="urn:microsoft.com/office/officeart/2005/8/layout/default"/>
    <dgm:cxn modelId="{523F8E72-B51B-4CEF-B29D-2E3277E4E789}" type="presParOf" srcId="{8C43522E-B2F1-4DDF-B8E8-56B10924C283}" destId="{293F089D-6FA1-490C-95C0-9B90A7142C74}" srcOrd="14" destOrd="0" presId="urn:microsoft.com/office/officeart/2005/8/layout/default"/>
    <dgm:cxn modelId="{DC5C187D-520D-4A10-92E3-35BBF0A0E24A}" type="presParOf" srcId="{8C43522E-B2F1-4DDF-B8E8-56B10924C283}" destId="{F791629E-0A4F-4E01-B261-6C34F5FB0C9E}" srcOrd="15" destOrd="0" presId="urn:microsoft.com/office/officeart/2005/8/layout/default"/>
    <dgm:cxn modelId="{A68BB211-010D-4532-B434-F87BCB683EBD}" type="presParOf" srcId="{8C43522E-B2F1-4DDF-B8E8-56B10924C283}" destId="{D52EBAB1-1413-42E2-92BD-C651B5CD61B8}" srcOrd="1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A4DA25-B5FD-4408-B0D2-11FFB92AD5FD}">
      <dsp:nvSpPr>
        <dsp:cNvPr id="0" name=""/>
        <dsp:cNvSpPr/>
      </dsp:nvSpPr>
      <dsp:spPr>
        <a:xfrm>
          <a:off x="0" y="17264"/>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安全的</a:t>
          </a:r>
          <a:r>
            <a:rPr lang="en-US" sz="2700" kern="1200" dirty="0" smtClean="0"/>
            <a:t>U</a:t>
          </a:r>
          <a:r>
            <a:rPr lang="zh-CN" sz="2700" kern="1200" dirty="0" smtClean="0"/>
            <a:t>盾登录</a:t>
          </a:r>
          <a:endParaRPr lang="en-US" sz="2700" kern="1200" dirty="0"/>
        </a:p>
      </dsp:txBody>
      <dsp:txXfrm>
        <a:off x="0" y="17264"/>
        <a:ext cx="2612429" cy="1567457"/>
      </dsp:txXfrm>
    </dsp:sp>
    <dsp:sp modelId="{B5CA2277-F14E-4F3C-A139-E39AA9FC6910}">
      <dsp:nvSpPr>
        <dsp:cNvPr id="0" name=""/>
        <dsp:cNvSpPr/>
      </dsp:nvSpPr>
      <dsp:spPr>
        <a:xfrm>
          <a:off x="2873672" y="17264"/>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丰富的统计图表</a:t>
          </a:r>
          <a:endParaRPr lang="en-US" sz="2700" kern="1200" dirty="0"/>
        </a:p>
      </dsp:txBody>
      <dsp:txXfrm>
        <a:off x="2873672" y="17264"/>
        <a:ext cx="2612429" cy="1567457"/>
      </dsp:txXfrm>
    </dsp:sp>
    <dsp:sp modelId="{7F312859-4D88-4DE5-9066-6C718A3B9BF3}">
      <dsp:nvSpPr>
        <dsp:cNvPr id="0" name=""/>
        <dsp:cNvSpPr/>
      </dsp:nvSpPr>
      <dsp:spPr>
        <a:xfrm>
          <a:off x="5747345" y="17264"/>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支持</a:t>
          </a:r>
          <a:r>
            <a:rPr lang="en-US" sz="2700" kern="1200" dirty="0" smtClean="0"/>
            <a:t>CSV\Excel</a:t>
          </a:r>
          <a:r>
            <a:rPr lang="zh-CN" sz="2700" kern="1200" dirty="0" smtClean="0"/>
            <a:t>导入导出</a:t>
          </a:r>
          <a:endParaRPr lang="en-US" sz="2700" kern="1200" dirty="0"/>
        </a:p>
      </dsp:txBody>
      <dsp:txXfrm>
        <a:off x="5747345" y="17264"/>
        <a:ext cx="2612429" cy="1567457"/>
      </dsp:txXfrm>
    </dsp:sp>
    <dsp:sp modelId="{792CD6B6-AFBC-4B69-99EA-553451D5C074}">
      <dsp:nvSpPr>
        <dsp:cNvPr id="0" name=""/>
        <dsp:cNvSpPr/>
      </dsp:nvSpPr>
      <dsp:spPr>
        <a:xfrm>
          <a:off x="0" y="1845965"/>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可通过模块自动生成加密的</a:t>
          </a:r>
          <a:r>
            <a:rPr lang="en-US" sz="2700" kern="1200" dirty="0" smtClean="0"/>
            <a:t>word</a:t>
          </a:r>
          <a:r>
            <a:rPr lang="zh-CN" sz="2700" kern="1200" dirty="0" smtClean="0"/>
            <a:t>文档</a:t>
          </a:r>
          <a:endParaRPr lang="en-US" sz="2700" kern="1200" dirty="0"/>
        </a:p>
      </dsp:txBody>
      <dsp:txXfrm>
        <a:off x="0" y="1845965"/>
        <a:ext cx="2612429" cy="1567457"/>
      </dsp:txXfrm>
    </dsp:sp>
    <dsp:sp modelId="{3F39D4B3-3C79-4B97-AD54-F161923AA2F3}">
      <dsp:nvSpPr>
        <dsp:cNvPr id="0" name=""/>
        <dsp:cNvSpPr/>
      </dsp:nvSpPr>
      <dsp:spPr>
        <a:xfrm>
          <a:off x="2873672" y="1845965"/>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支持数据备份、数据恢复</a:t>
          </a:r>
          <a:endParaRPr lang="en-US" sz="2700" kern="1200" dirty="0"/>
        </a:p>
      </dsp:txBody>
      <dsp:txXfrm>
        <a:off x="2873672" y="1845965"/>
        <a:ext cx="2612429" cy="1567457"/>
      </dsp:txXfrm>
    </dsp:sp>
    <dsp:sp modelId="{65042CF6-F719-4B8F-9063-3C755D9BAD2B}">
      <dsp:nvSpPr>
        <dsp:cNvPr id="0" name=""/>
        <dsp:cNvSpPr/>
      </dsp:nvSpPr>
      <dsp:spPr>
        <a:xfrm>
          <a:off x="5747345" y="1845965"/>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快捷的短信群发功能，支持查看短信回复</a:t>
          </a:r>
          <a:endParaRPr lang="en-US" sz="2700" kern="1200" dirty="0"/>
        </a:p>
      </dsp:txBody>
      <dsp:txXfrm>
        <a:off x="5747345" y="1845965"/>
        <a:ext cx="2612429" cy="1567457"/>
      </dsp:txXfrm>
    </dsp:sp>
    <dsp:sp modelId="{0280DA89-8A8B-4D4D-AA1F-F8A00763EB59}">
      <dsp:nvSpPr>
        <dsp:cNvPr id="0" name=""/>
        <dsp:cNvSpPr/>
      </dsp:nvSpPr>
      <dsp:spPr>
        <a:xfrm>
          <a:off x="0" y="3674665"/>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支持不限级分类，方便随时添加、修改分类信息</a:t>
          </a:r>
          <a:endParaRPr lang="en-US" sz="2700" kern="1200" dirty="0"/>
        </a:p>
      </dsp:txBody>
      <dsp:txXfrm>
        <a:off x="0" y="3674665"/>
        <a:ext cx="2612429" cy="1567457"/>
      </dsp:txXfrm>
    </dsp:sp>
    <dsp:sp modelId="{293F089D-6FA1-490C-95C0-9B90A7142C74}">
      <dsp:nvSpPr>
        <dsp:cNvPr id="0" name=""/>
        <dsp:cNvSpPr/>
      </dsp:nvSpPr>
      <dsp:spPr>
        <a:xfrm>
          <a:off x="2873672" y="3674665"/>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弹出式对话框，方便用户操作</a:t>
          </a:r>
          <a:endParaRPr lang="en-US" sz="2700" kern="1200" dirty="0"/>
        </a:p>
      </dsp:txBody>
      <dsp:txXfrm>
        <a:off x="2873672" y="3674665"/>
        <a:ext cx="2612429" cy="1567457"/>
      </dsp:txXfrm>
    </dsp:sp>
    <dsp:sp modelId="{D52EBAB1-1413-42E2-92BD-C651B5CD61B8}">
      <dsp:nvSpPr>
        <dsp:cNvPr id="0" name=""/>
        <dsp:cNvSpPr/>
      </dsp:nvSpPr>
      <dsp:spPr>
        <a:xfrm>
          <a:off x="5747345" y="3674665"/>
          <a:ext cx="2612429" cy="156745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用户操作跟踪记录</a:t>
          </a:r>
          <a:endParaRPr lang="en-US" sz="2700" kern="1200" dirty="0"/>
        </a:p>
      </dsp:txBody>
      <dsp:txXfrm>
        <a:off x="5747345" y="3674665"/>
        <a:ext cx="2612429" cy="15674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B40AD2E-9140-4D88-ACB9-6D5E60D59E6D}" type="datetimeFigureOut">
              <a:rPr lang="zh-CN" altLang="en-US"/>
              <a:pPr>
                <a:defRPr/>
              </a:pPr>
              <a:t>2015/4/2</a:t>
            </a:fld>
            <a:endParaRPr lang="en-US"/>
          </a:p>
        </p:txBody>
      </p:sp>
      <p:sp>
        <p:nvSpPr>
          <p:cNvPr id="2253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1A6EFB5-7DA8-43E2-9AE3-0ECA846FDC59}"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2C90B45-FE53-4239-81CA-11AFE0EF057A}" type="datetime1">
              <a:rPr lang="zh-CN" altLang="en-US"/>
              <a:pPr>
                <a:defRPr/>
              </a:pPr>
              <a:t>2015/4/2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580E22-74A3-4CE2-B128-9A0FABAE753A}" type="slidenum">
              <a:rPr lang="zh-CN" alt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5435433-C33C-419F-B33B-218DF3777654}" type="datetime1">
              <a:rPr lang="zh-CN" altLang="en-US"/>
              <a:pPr>
                <a:defRPr/>
              </a:pPr>
              <a:t>2015/4/2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E58D36-5892-4983-8158-38ABA9DFF79A}" type="slidenum">
              <a:rPr lang="zh-CN" alt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5298BA0-B2F6-4230-B57F-ECA890E13D44}" type="datetime1">
              <a:rPr lang="zh-CN" altLang="en-US"/>
              <a:pPr>
                <a:defRPr/>
              </a:pPr>
              <a:t>2015/4/2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56E2DC-AC95-49F7-8DB7-3FEC9F1601D4}" type="slidenum">
              <a:rPr lang="zh-CN" alt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9"/>
          <p:cNvSpPr>
            <a:spLocks noChangeArrowheads="1"/>
          </p:cNvSpPr>
          <p:nvPr/>
        </p:nvSpPr>
        <p:spPr bwMode="auto">
          <a:xfrm>
            <a:off x="0" y="-3175"/>
            <a:ext cx="9144000" cy="4027488"/>
          </a:xfrm>
          <a:prstGeom prst="rect">
            <a:avLst/>
          </a:prstGeom>
          <a:solidFill>
            <a:srgbClr val="F2F2F2"/>
          </a:solidFill>
          <a:ln w="9525">
            <a:noFill/>
            <a:miter lim="800000"/>
            <a:headEnd/>
            <a:tailEnd/>
          </a:ln>
        </p:spPr>
        <p:txBody>
          <a:bodyPr anchor="ctr"/>
          <a:lstStyle/>
          <a:p>
            <a:pPr algn="ctr">
              <a:defRPr/>
            </a:pPr>
            <a:endParaRPr lang="zh-CN" altLang="en-US">
              <a:solidFill>
                <a:srgbClr val="FFFFFF"/>
              </a:solidFill>
            </a:endParaRPr>
          </a:p>
        </p:txBody>
      </p:sp>
      <p:pic>
        <p:nvPicPr>
          <p:cNvPr id="5" name="图片 10"/>
          <p:cNvPicPr>
            <a:picLocks noChangeAspect="1" noChangeArrowheads="1"/>
          </p:cNvPicPr>
          <p:nvPr/>
        </p:nvPicPr>
        <p:blipFill>
          <a:blip r:embed="rId2" cstate="print"/>
          <a:srcRect r="5469"/>
          <a:stretch>
            <a:fillRect/>
          </a:stretch>
        </p:blipFill>
        <p:spPr bwMode="auto">
          <a:xfrm>
            <a:off x="0" y="0"/>
            <a:ext cx="8505825" cy="6838950"/>
          </a:xfrm>
          <a:prstGeom prst="rect">
            <a:avLst/>
          </a:prstGeom>
          <a:noFill/>
          <a:ln w="9525">
            <a:noFill/>
            <a:miter lim="800000"/>
            <a:headEnd/>
            <a:tailEnd/>
          </a:ln>
        </p:spPr>
      </p:pic>
      <p:sp>
        <p:nvSpPr>
          <p:cNvPr id="3079" name="KSO_BC1"/>
          <p:cNvSpPr>
            <a:spLocks noGrp="1" noChangeArrowheads="1"/>
          </p:cNvSpPr>
          <p:nvPr>
            <p:ph type="subTitle" idx="1"/>
          </p:nvPr>
        </p:nvSpPr>
        <p:spPr>
          <a:xfrm>
            <a:off x="2660650" y="4991100"/>
            <a:ext cx="6153150" cy="504825"/>
          </a:xfrm>
        </p:spPr>
        <p:txBody>
          <a:bodyPr/>
          <a:lstStyle>
            <a:lvl1pPr marL="0" indent="0" algn="r">
              <a:buFont typeface="Wingdings 2" pitchFamily="18" charset="2"/>
              <a:buNone/>
              <a:defRPr sz="1800">
                <a:solidFill>
                  <a:srgbClr val="6C6F72"/>
                </a:solidFill>
              </a:defRPr>
            </a:lvl1pPr>
          </a:lstStyle>
          <a:p>
            <a:r>
              <a:rPr lang="zh-CN"/>
              <a:t>单击此处编辑母版副标题样式</a:t>
            </a:r>
          </a:p>
        </p:txBody>
      </p:sp>
      <p:sp>
        <p:nvSpPr>
          <p:cNvPr id="3080" name="KSO_BT1"/>
          <p:cNvSpPr>
            <a:spLocks noGrp="1" noChangeArrowheads="1"/>
          </p:cNvSpPr>
          <p:nvPr>
            <p:ph type="ctrTitle"/>
          </p:nvPr>
        </p:nvSpPr>
        <p:spPr>
          <a:xfrm>
            <a:off x="2651125" y="4302125"/>
            <a:ext cx="6157913" cy="614363"/>
          </a:xfrm>
        </p:spPr>
        <p:txBody>
          <a:bodyPr/>
          <a:lstStyle>
            <a:lvl1pPr algn="r">
              <a:defRPr sz="3200"/>
            </a:lvl1pPr>
          </a:lstStyle>
          <a:p>
            <a:r>
              <a:rPr lang="zh-CN"/>
              <a:t>单击此处编辑母版标题样式</a:t>
            </a:r>
          </a:p>
        </p:txBody>
      </p:sp>
      <p:sp>
        <p:nvSpPr>
          <p:cNvPr id="6"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1B93B1A3-5E73-4F32-BDFE-23F23D88BE93}" type="datetime1">
              <a:rPr lang="zh-CN" altLang="en-US"/>
              <a:pPr>
                <a:defRPr/>
              </a:pPr>
              <a:t>2015/4/2</a:t>
            </a:fld>
            <a:endParaRPr lang="en-US"/>
          </a:p>
        </p:txBody>
      </p:sp>
      <p:sp>
        <p:nvSpPr>
          <p:cNvPr id="7"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zh-CN" altLang="en-US"/>
          </a:p>
        </p:txBody>
      </p:sp>
      <p:sp>
        <p:nvSpPr>
          <p:cNvPr id="8"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B8998575-FEB2-4DBC-8E5E-3F2A2D67076A}" type="slidenum">
              <a:rPr lang="zh-CN" alt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fld id="{2831598C-7E72-41BD-85A8-F267364F5F8D}" type="datetime1">
              <a:rPr lang="zh-CN" altLang="en-US"/>
              <a:pPr>
                <a:defRPr/>
              </a:pPr>
              <a:t>2015/4/2</a:t>
            </a:fld>
            <a:endParaRPr lang="en-US"/>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pPr>
              <a:defRPr/>
            </a:pPr>
            <a:fld id="{FC7C1D9B-4880-47D0-B89A-2A077201767E}" type="slidenum">
              <a:rPr lang="zh-CN" alt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KSO_FD"/>
          <p:cNvSpPr>
            <a:spLocks noGrp="1" noChangeArrowheads="1"/>
          </p:cNvSpPr>
          <p:nvPr>
            <p:ph type="dt" sz="half" idx="10"/>
          </p:nvPr>
        </p:nvSpPr>
        <p:spPr>
          <a:ln/>
        </p:spPr>
        <p:txBody>
          <a:bodyPr/>
          <a:lstStyle>
            <a:lvl1pPr>
              <a:defRPr/>
            </a:lvl1pPr>
          </a:lstStyle>
          <a:p>
            <a:pPr>
              <a:defRPr/>
            </a:pPr>
            <a:fld id="{C4FA9CAD-A808-47DD-9D0D-EBC0CE1A26A7}" type="datetime1">
              <a:rPr lang="zh-CN" altLang="en-US"/>
              <a:pPr>
                <a:defRPr/>
              </a:pPr>
              <a:t>2015/4/2</a:t>
            </a:fld>
            <a:endParaRPr lang="en-US"/>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pPr>
              <a:defRPr/>
            </a:pPr>
            <a:fld id="{6872A841-56F4-409A-98D3-FC2E52005315}" type="slidenum">
              <a:rPr lang="zh-CN" alt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193800"/>
            <a:ext cx="4103688" cy="525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5188" y="1193800"/>
            <a:ext cx="4103687" cy="525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KSO_FD"/>
          <p:cNvSpPr>
            <a:spLocks noGrp="1" noChangeArrowheads="1"/>
          </p:cNvSpPr>
          <p:nvPr>
            <p:ph type="dt" sz="half" idx="10"/>
          </p:nvPr>
        </p:nvSpPr>
        <p:spPr>
          <a:ln/>
        </p:spPr>
        <p:txBody>
          <a:bodyPr/>
          <a:lstStyle>
            <a:lvl1pPr>
              <a:defRPr/>
            </a:lvl1pPr>
          </a:lstStyle>
          <a:p>
            <a:pPr>
              <a:defRPr/>
            </a:pPr>
            <a:fld id="{144E8445-7D54-4DE8-82CE-950E7E52D461}" type="datetime1">
              <a:rPr lang="zh-CN" altLang="en-US"/>
              <a:pPr>
                <a:defRPr/>
              </a:pPr>
              <a:t>2015/4/2</a:t>
            </a:fld>
            <a:endParaRPr lang="en-US"/>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pPr>
              <a:defRPr/>
            </a:pPr>
            <a:fld id="{56C8979D-B1A6-4553-880C-3AF0577020A3}" type="slidenum">
              <a:rPr lang="zh-CN" alt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KSO_FD"/>
          <p:cNvSpPr>
            <a:spLocks noGrp="1" noChangeArrowheads="1"/>
          </p:cNvSpPr>
          <p:nvPr>
            <p:ph type="dt" sz="half" idx="10"/>
          </p:nvPr>
        </p:nvSpPr>
        <p:spPr>
          <a:ln/>
        </p:spPr>
        <p:txBody>
          <a:bodyPr/>
          <a:lstStyle>
            <a:lvl1pPr>
              <a:defRPr/>
            </a:lvl1pPr>
          </a:lstStyle>
          <a:p>
            <a:pPr>
              <a:defRPr/>
            </a:pPr>
            <a:fld id="{E9150F41-09F4-4192-8047-65DFD810AAC2}" type="datetime1">
              <a:rPr lang="zh-CN" altLang="en-US"/>
              <a:pPr>
                <a:defRPr/>
              </a:pPr>
              <a:t>2015/4/2</a:t>
            </a:fld>
            <a:endParaRPr lang="en-US"/>
          </a:p>
        </p:txBody>
      </p:sp>
      <p:sp>
        <p:nvSpPr>
          <p:cNvPr id="8"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a:ln/>
        </p:spPr>
        <p:txBody>
          <a:bodyPr/>
          <a:lstStyle>
            <a:lvl1pPr>
              <a:defRPr/>
            </a:lvl1pPr>
          </a:lstStyle>
          <a:p>
            <a:pPr>
              <a:defRPr/>
            </a:pPr>
            <a:fld id="{92EA7DFC-7DBF-47A7-8DB8-D6EB9D6C593C}" type="slidenum">
              <a:rPr lang="zh-CN" alt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KSO_FD"/>
          <p:cNvSpPr>
            <a:spLocks noGrp="1" noChangeArrowheads="1"/>
          </p:cNvSpPr>
          <p:nvPr>
            <p:ph type="dt" sz="half" idx="10"/>
          </p:nvPr>
        </p:nvSpPr>
        <p:spPr>
          <a:ln/>
        </p:spPr>
        <p:txBody>
          <a:bodyPr/>
          <a:lstStyle>
            <a:lvl1pPr>
              <a:defRPr/>
            </a:lvl1pPr>
          </a:lstStyle>
          <a:p>
            <a:pPr>
              <a:defRPr/>
            </a:pPr>
            <a:fld id="{8A8F5E37-FCDA-40FF-B7A2-EF4B3F8575FF}" type="datetime1">
              <a:rPr lang="zh-CN" altLang="en-US"/>
              <a:pPr>
                <a:defRPr/>
              </a:pPr>
              <a:t>2015/4/2</a:t>
            </a:fld>
            <a:endParaRPr lang="en-US"/>
          </a:p>
        </p:txBody>
      </p:sp>
      <p:sp>
        <p:nvSpPr>
          <p:cNvPr id="4"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a:ln/>
        </p:spPr>
        <p:txBody>
          <a:bodyPr/>
          <a:lstStyle>
            <a:lvl1pPr>
              <a:defRPr/>
            </a:lvl1pPr>
          </a:lstStyle>
          <a:p>
            <a:pPr>
              <a:defRPr/>
            </a:pPr>
            <a:fld id="{081E9FCC-9BD6-40A2-BA56-62FFA6623815}" type="slidenum">
              <a:rPr lang="zh-CN" alt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a:ln/>
        </p:spPr>
        <p:txBody>
          <a:bodyPr/>
          <a:lstStyle>
            <a:lvl1pPr>
              <a:defRPr/>
            </a:lvl1pPr>
          </a:lstStyle>
          <a:p>
            <a:pPr>
              <a:defRPr/>
            </a:pPr>
            <a:fld id="{808E5EE3-D480-4588-BA8F-3050D95C27D6}" type="datetime1">
              <a:rPr lang="zh-CN" altLang="en-US"/>
              <a:pPr>
                <a:defRPr/>
              </a:pPr>
              <a:t>2015/4/2</a:t>
            </a:fld>
            <a:endParaRPr lang="en-US"/>
          </a:p>
        </p:txBody>
      </p:sp>
      <p:sp>
        <p:nvSpPr>
          <p:cNvPr id="3"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a:ln/>
        </p:spPr>
        <p:txBody>
          <a:bodyPr/>
          <a:lstStyle>
            <a:lvl1pPr>
              <a:defRPr/>
            </a:lvl1pPr>
          </a:lstStyle>
          <a:p>
            <a:pPr>
              <a:defRPr/>
            </a:pPr>
            <a:fld id="{7F2D1779-EC57-4AB2-B69B-6E6FB99B0F3C}" type="slidenum">
              <a:rPr lang="zh-CN" alt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KSO_FD"/>
          <p:cNvSpPr>
            <a:spLocks noGrp="1" noChangeArrowheads="1"/>
          </p:cNvSpPr>
          <p:nvPr>
            <p:ph type="dt" sz="half" idx="10"/>
          </p:nvPr>
        </p:nvSpPr>
        <p:spPr>
          <a:ln/>
        </p:spPr>
        <p:txBody>
          <a:bodyPr/>
          <a:lstStyle>
            <a:lvl1pPr>
              <a:defRPr/>
            </a:lvl1pPr>
          </a:lstStyle>
          <a:p>
            <a:pPr>
              <a:defRPr/>
            </a:pPr>
            <a:fld id="{1B3BC61F-14C0-4162-8829-B306C0CB28EF}" type="datetime1">
              <a:rPr lang="zh-CN" altLang="en-US"/>
              <a:pPr>
                <a:defRPr/>
              </a:pPr>
              <a:t>2015/4/2</a:t>
            </a:fld>
            <a:endParaRPr lang="en-US"/>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pPr>
              <a:defRPr/>
            </a:pPr>
            <a:fld id="{42C851A4-9284-4520-B1F4-8636CA9E6B3F}"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76786C3-DC91-4FEE-AA36-021B19C84825}" type="datetime1">
              <a:rPr lang="zh-CN" altLang="en-US"/>
              <a:pPr>
                <a:defRPr/>
              </a:pPr>
              <a:t>2015/4/2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8EAB4D-E6DD-4934-A0AA-9CF6B45F1527}" type="slidenum">
              <a:rPr lang="zh-CN" alt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KSO_FD"/>
          <p:cNvSpPr>
            <a:spLocks noGrp="1" noChangeArrowheads="1"/>
          </p:cNvSpPr>
          <p:nvPr>
            <p:ph type="dt" sz="half" idx="10"/>
          </p:nvPr>
        </p:nvSpPr>
        <p:spPr>
          <a:ln/>
        </p:spPr>
        <p:txBody>
          <a:bodyPr/>
          <a:lstStyle>
            <a:lvl1pPr>
              <a:defRPr/>
            </a:lvl1pPr>
          </a:lstStyle>
          <a:p>
            <a:pPr>
              <a:defRPr/>
            </a:pPr>
            <a:fld id="{F7A5579C-09A0-437F-97F2-18E3B7AF5AEF}" type="datetime1">
              <a:rPr lang="zh-CN" altLang="en-US"/>
              <a:pPr>
                <a:defRPr/>
              </a:pPr>
              <a:t>2015/4/2</a:t>
            </a:fld>
            <a:endParaRPr lang="en-US"/>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pPr>
              <a:defRPr/>
            </a:pPr>
            <a:fld id="{E2075BF2-705C-4626-8DAB-7A364F8339F3}" type="slidenum">
              <a:rPr lang="zh-CN" alt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fld id="{B660B2ED-382A-4EC0-97BD-414537E4A274}" type="datetime1">
              <a:rPr lang="zh-CN" altLang="en-US"/>
              <a:pPr>
                <a:defRPr/>
              </a:pPr>
              <a:t>2015/4/2</a:t>
            </a:fld>
            <a:endParaRPr lang="en-US"/>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pPr>
              <a:defRPr/>
            </a:pPr>
            <a:fld id="{59D20E43-DFD7-40EB-882E-B6EF06CECCBF}" type="slidenum">
              <a:rPr lang="zh-CN" alt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61938"/>
            <a:ext cx="2089150" cy="6191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261938"/>
            <a:ext cx="6118225" cy="6191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fld id="{B02C006E-FE5D-482D-BDBE-114DF8D2B2FE}" type="datetime1">
              <a:rPr lang="zh-CN" altLang="en-US"/>
              <a:pPr>
                <a:defRPr/>
              </a:pPr>
              <a:t>2015/4/2</a:t>
            </a:fld>
            <a:endParaRPr lang="en-US"/>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pPr>
              <a:defRPr/>
            </a:pPr>
            <a:fld id="{58A61DB0-5B22-49EE-84AB-16E374DCF2B5}" type="slidenum">
              <a:rPr lang="zh-CN" alt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6DCB185D-2128-4CD5-B2E0-392A2D59BC91}" type="datetime1">
              <a:rPr lang="zh-CN" altLang="en-US"/>
              <a:pPr>
                <a:defRPr/>
              </a:pPr>
              <a:t>2015/4/2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7F03-7BE7-4C80-8094-656A37BA6486}" type="slidenum">
              <a:rPr lang="zh-CN" alt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CD11E375-7D95-4C28-8B95-2E36A4D78DF6}" type="datetime1">
              <a:rPr lang="zh-CN" altLang="en-US"/>
              <a:pPr>
                <a:defRPr/>
              </a:pPr>
              <a:t>2015/4/2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A319FA-0A64-43BA-A125-8260FAE9E4A7}" type="slidenum">
              <a:rPr lang="zh-CN" alt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00ADD13A-C3F3-4AAD-AAC4-24B2EE5AD4D6}" type="datetime1">
              <a:rPr lang="zh-CN" altLang="en-US"/>
              <a:pPr>
                <a:defRPr/>
              </a:pPr>
              <a:t>2015/4/2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D2B57B8-33EC-40A3-A47D-219856A14E73}" type="slidenum">
              <a:rPr lang="zh-CN" alt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4C1BBBD7-4854-4B62-889F-346608405C8F}" type="datetime1">
              <a:rPr lang="zh-CN" altLang="en-US"/>
              <a:pPr>
                <a:defRPr/>
              </a:pPr>
              <a:t>2015/4/2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C18EE8-BBB2-4DF6-A6C1-B64CD89746D5}" type="slidenum">
              <a:rPr lang="zh-CN" alt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1A2AE6A-C875-4621-A486-3BA1176697F7}" type="datetime1">
              <a:rPr lang="zh-CN" altLang="en-US"/>
              <a:pPr>
                <a:defRPr/>
              </a:pPr>
              <a:t>2015/4/2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8868CE7-4654-4E7D-8C2E-3BA6334E650E}" type="slidenum">
              <a:rPr lang="zh-CN" alt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727102D-D429-4554-9A2B-22A25C9D3594}" type="datetime1">
              <a:rPr lang="zh-CN" altLang="en-US"/>
              <a:pPr>
                <a:defRPr/>
              </a:pPr>
              <a:t>2015/4/2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4F208A-A8BD-4B81-AD04-02E9EBB97122}" type="slidenum">
              <a:rPr lang="zh-CN" alt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47B2CC8-FA81-4C18-BBCC-7E40BABFDAF6}" type="datetime1">
              <a:rPr lang="zh-CN" altLang="en-US"/>
              <a:pPr>
                <a:defRPr/>
              </a:pPr>
              <a:t>2015/4/2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6E057B-4A5E-4172-8362-E712BA3ACF7D}"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smtClean="0"/>
            </a:lvl1pPr>
          </a:lstStyle>
          <a:p>
            <a:pPr>
              <a:defRPr/>
            </a:pPr>
            <a:fld id="{BA1689C0-9D84-4AAE-A170-F63467666A18}" type="datetime1">
              <a:rPr lang="zh-CN" altLang="en-US"/>
              <a:pPr>
                <a:defRPr/>
              </a:pPr>
              <a:t>2015/4/2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smtClean="0"/>
            </a:lvl1pPr>
          </a:lstStyle>
          <a:p>
            <a:pPr>
              <a:defRPr/>
            </a:pPr>
            <a:fld id="{51C2F1D9-E8B0-45FC-8BC7-C24DBDE108A7}"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KSO_FD"/>
          <p:cNvSpPr>
            <a:spLocks noGrp="1" noChangeArrowheads="1"/>
          </p:cNvSpPr>
          <p:nvPr>
            <p:ph type="dt" sz="half" idx="2"/>
          </p:nvPr>
        </p:nvSpPr>
        <p:spPr bwMode="auto">
          <a:xfrm>
            <a:off x="628650" y="6356350"/>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smtClean="0">
                <a:solidFill>
                  <a:srgbClr val="ACAEB1"/>
                </a:solidFill>
              </a:defRPr>
            </a:lvl1pPr>
          </a:lstStyle>
          <a:p>
            <a:pPr>
              <a:defRPr/>
            </a:pPr>
            <a:fld id="{EC6480F0-FE79-43CC-930D-369C6545C013}" type="datetime1">
              <a:rPr lang="zh-CN" altLang="en-US"/>
              <a:pPr>
                <a:defRPr/>
              </a:pPr>
              <a:t>2015/4/2</a:t>
            </a:fld>
            <a:endParaRPr lang="en-US"/>
          </a:p>
        </p:txBody>
      </p:sp>
      <p:sp>
        <p:nvSpPr>
          <p:cNvPr id="2051" name="KSO_FT"/>
          <p:cNvSpPr>
            <a:spLocks noGrp="1" noChangeArrowheads="1"/>
          </p:cNvSpPr>
          <p:nvPr>
            <p:ph type="ftr" sz="quarter" idx="3"/>
          </p:nvPr>
        </p:nvSpPr>
        <p:spPr bwMode="auto">
          <a:xfrm>
            <a:off x="3028950" y="6356350"/>
            <a:ext cx="30861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smtClean="0">
                <a:solidFill>
                  <a:srgbClr val="ACAEB1"/>
                </a:solidFill>
              </a:defRPr>
            </a:lvl1pPr>
          </a:lstStyle>
          <a:p>
            <a:pPr>
              <a:defRPr/>
            </a:pPr>
            <a:endParaRPr lang="zh-CN" altLang="en-US"/>
          </a:p>
        </p:txBody>
      </p:sp>
      <p:sp>
        <p:nvSpPr>
          <p:cNvPr id="2052" name="KSO_FN"/>
          <p:cNvSpPr>
            <a:spLocks noGrp="1" noChangeArrowheads="1"/>
          </p:cNvSpPr>
          <p:nvPr>
            <p:ph type="sldNum" sz="quarter" idx="4"/>
          </p:nvPr>
        </p:nvSpPr>
        <p:spPr bwMode="auto">
          <a:xfrm>
            <a:off x="6457950" y="6356350"/>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smtClean="0">
                <a:solidFill>
                  <a:srgbClr val="ACAEB1"/>
                </a:solidFill>
              </a:defRPr>
            </a:lvl1pPr>
          </a:lstStyle>
          <a:p>
            <a:pPr>
              <a:defRPr/>
            </a:pPr>
            <a:fld id="{F25CECF2-08E6-4922-8361-1EA2C4AAAA09}" type="slidenum">
              <a:rPr lang="zh-CN" altLang="en-US"/>
              <a:pPr>
                <a:defRPr/>
              </a:pPr>
              <a:t>‹#›</a:t>
            </a:fld>
            <a:endParaRPr lang="en-US"/>
          </a:p>
        </p:txBody>
      </p:sp>
      <p:sp>
        <p:nvSpPr>
          <p:cNvPr id="2053" name="KSO_BC1"/>
          <p:cNvSpPr>
            <a:spLocks noGrp="1" noChangeArrowheads="1"/>
          </p:cNvSpPr>
          <p:nvPr>
            <p:ph type="body" idx="1"/>
          </p:nvPr>
        </p:nvSpPr>
        <p:spPr bwMode="auto">
          <a:xfrm>
            <a:off x="419100" y="1193800"/>
            <a:ext cx="8359775" cy="525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p:txBody>
      </p:sp>
      <p:sp>
        <p:nvSpPr>
          <p:cNvPr id="2054" name="矩形 7"/>
          <p:cNvSpPr>
            <a:spLocks noChangeArrowheads="1"/>
          </p:cNvSpPr>
          <p:nvPr/>
        </p:nvSpPr>
        <p:spPr bwMode="auto">
          <a:xfrm>
            <a:off x="0" y="188913"/>
            <a:ext cx="9144000" cy="655637"/>
          </a:xfrm>
          <a:prstGeom prst="rect">
            <a:avLst/>
          </a:prstGeom>
          <a:solidFill>
            <a:srgbClr val="E8E8E8"/>
          </a:solidFill>
          <a:ln w="9525">
            <a:noFill/>
            <a:miter lim="800000"/>
            <a:headEnd/>
            <a:tailEnd/>
          </a:ln>
        </p:spPr>
        <p:txBody>
          <a:bodyPr anchor="ctr"/>
          <a:lstStyle/>
          <a:p>
            <a:pPr algn="ctr">
              <a:defRPr/>
            </a:pPr>
            <a:endParaRPr lang="zh-CN" altLang="en-US">
              <a:solidFill>
                <a:srgbClr val="FFFFFF"/>
              </a:solidFill>
            </a:endParaRPr>
          </a:p>
        </p:txBody>
      </p:sp>
      <p:pic>
        <p:nvPicPr>
          <p:cNvPr id="2055" name="图片 8"/>
          <p:cNvPicPr>
            <a:picLocks noChangeAspect="1" noChangeArrowheads="1"/>
          </p:cNvPicPr>
          <p:nvPr/>
        </p:nvPicPr>
        <p:blipFill>
          <a:blip r:embed="rId13" cstate="print"/>
          <a:srcRect r="5469"/>
          <a:stretch>
            <a:fillRect/>
          </a:stretch>
        </p:blipFill>
        <p:spPr bwMode="auto">
          <a:xfrm>
            <a:off x="73025" y="-3175"/>
            <a:ext cx="1250950" cy="1006475"/>
          </a:xfrm>
          <a:prstGeom prst="rect">
            <a:avLst/>
          </a:prstGeom>
          <a:noFill/>
          <a:ln w="9525">
            <a:noFill/>
            <a:miter lim="800000"/>
            <a:headEnd/>
            <a:tailEnd/>
          </a:ln>
        </p:spPr>
      </p:pic>
      <p:sp>
        <p:nvSpPr>
          <p:cNvPr id="2056" name="KSO_BT1"/>
          <p:cNvSpPr>
            <a:spLocks noGrp="1" noChangeArrowheads="1"/>
          </p:cNvSpPr>
          <p:nvPr>
            <p:ph type="title"/>
          </p:nvPr>
        </p:nvSpPr>
        <p:spPr bwMode="auto">
          <a:xfrm>
            <a:off x="925513" y="261938"/>
            <a:ext cx="7853362" cy="5254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微软雅黑" pitchFamily="34" charset="-122"/>
          <a:ea typeface="微软雅黑" pitchFamily="34" charset="-122"/>
        </a:defRPr>
      </a:lvl2pPr>
      <a:lvl3pPr algn="l" rtl="0" eaLnBrk="0" fontAlgn="base" hangingPunct="0">
        <a:lnSpc>
          <a:spcPct val="90000"/>
        </a:lnSpc>
        <a:spcBef>
          <a:spcPct val="0"/>
        </a:spcBef>
        <a:spcAft>
          <a:spcPct val="0"/>
        </a:spcAft>
        <a:defRPr sz="2800">
          <a:solidFill>
            <a:schemeClr val="accent1"/>
          </a:solidFill>
          <a:latin typeface="微软雅黑" pitchFamily="34" charset="-122"/>
          <a:ea typeface="微软雅黑" pitchFamily="34" charset="-122"/>
        </a:defRPr>
      </a:lvl3pPr>
      <a:lvl4pPr algn="l" rtl="0" eaLnBrk="0" fontAlgn="base" hangingPunct="0">
        <a:lnSpc>
          <a:spcPct val="90000"/>
        </a:lnSpc>
        <a:spcBef>
          <a:spcPct val="0"/>
        </a:spcBef>
        <a:spcAft>
          <a:spcPct val="0"/>
        </a:spcAft>
        <a:defRPr sz="2800">
          <a:solidFill>
            <a:schemeClr val="accent1"/>
          </a:solidFill>
          <a:latin typeface="微软雅黑" pitchFamily="34" charset="-122"/>
          <a:ea typeface="微软雅黑" pitchFamily="34" charset="-122"/>
        </a:defRPr>
      </a:lvl4pPr>
      <a:lvl5pPr algn="l" rtl="0" eaLnBrk="0" fontAlgn="base" hangingPunct="0">
        <a:lnSpc>
          <a:spcPct val="90000"/>
        </a:lnSpc>
        <a:spcBef>
          <a:spcPct val="0"/>
        </a:spcBef>
        <a:spcAft>
          <a:spcPct val="0"/>
        </a:spcAft>
        <a:defRPr sz="2800">
          <a:solidFill>
            <a:schemeClr val="accent1"/>
          </a:solidFill>
          <a:latin typeface="微软雅黑" pitchFamily="34" charset="-122"/>
          <a:ea typeface="微软雅黑" pitchFamily="34" charset="-122"/>
        </a:defRPr>
      </a:lvl5pPr>
      <a:lvl6pPr marL="457200" algn="l" rtl="0" fontAlgn="base">
        <a:lnSpc>
          <a:spcPct val="90000"/>
        </a:lnSpc>
        <a:spcBef>
          <a:spcPct val="0"/>
        </a:spcBef>
        <a:spcAft>
          <a:spcPct val="0"/>
        </a:spcAft>
        <a:defRPr sz="2800">
          <a:solidFill>
            <a:schemeClr val="accent1"/>
          </a:solidFill>
          <a:latin typeface="微软雅黑" pitchFamily="34" charset="-122"/>
          <a:ea typeface="微软雅黑" pitchFamily="34" charset="-122"/>
        </a:defRPr>
      </a:lvl6pPr>
      <a:lvl7pPr marL="914400" algn="l" rtl="0" fontAlgn="base">
        <a:lnSpc>
          <a:spcPct val="90000"/>
        </a:lnSpc>
        <a:spcBef>
          <a:spcPct val="0"/>
        </a:spcBef>
        <a:spcAft>
          <a:spcPct val="0"/>
        </a:spcAft>
        <a:defRPr sz="2800">
          <a:solidFill>
            <a:schemeClr val="accent1"/>
          </a:solidFill>
          <a:latin typeface="微软雅黑" pitchFamily="34" charset="-122"/>
          <a:ea typeface="微软雅黑" pitchFamily="34" charset="-122"/>
        </a:defRPr>
      </a:lvl7pPr>
      <a:lvl8pPr marL="1371600" algn="l" rtl="0" fontAlgn="base">
        <a:lnSpc>
          <a:spcPct val="90000"/>
        </a:lnSpc>
        <a:spcBef>
          <a:spcPct val="0"/>
        </a:spcBef>
        <a:spcAft>
          <a:spcPct val="0"/>
        </a:spcAft>
        <a:defRPr sz="2800">
          <a:solidFill>
            <a:schemeClr val="accent1"/>
          </a:solidFill>
          <a:latin typeface="微软雅黑" pitchFamily="34" charset="-122"/>
          <a:ea typeface="微软雅黑" pitchFamily="34" charset="-122"/>
        </a:defRPr>
      </a:lvl8pPr>
      <a:lvl9pPr marL="1828800" algn="l" rtl="0" fontAlgn="base">
        <a:lnSpc>
          <a:spcPct val="90000"/>
        </a:lnSpc>
        <a:spcBef>
          <a:spcPct val="0"/>
        </a:spcBef>
        <a:spcAft>
          <a:spcPct val="0"/>
        </a:spcAft>
        <a:defRPr sz="2800">
          <a:solidFill>
            <a:schemeClr val="accent1"/>
          </a:solidFill>
          <a:latin typeface="微软雅黑" pitchFamily="34" charset="-122"/>
          <a:ea typeface="微软雅黑" pitchFamily="34" charset="-122"/>
        </a:defRPr>
      </a:lvl9pPr>
    </p:titleStyle>
    <p:bodyStyle>
      <a:lvl1pPr marL="357188" indent="-357188" algn="just" rtl="0" eaLnBrk="0" fontAlgn="base" hangingPunct="0">
        <a:lnSpc>
          <a:spcPct val="110000"/>
        </a:lnSpc>
        <a:spcBef>
          <a:spcPts val="600"/>
        </a:spcBef>
        <a:spcAft>
          <a:spcPct val="0"/>
        </a:spcAft>
        <a:buClr>
          <a:schemeClr val="accent1"/>
        </a:buClr>
        <a:buSzPct val="60000"/>
        <a:buFont typeface="Wingdings 2" pitchFamily="18" charset="2"/>
        <a:buChar char=""/>
        <a:defRPr sz="2400">
          <a:solidFill>
            <a:schemeClr val="accent1"/>
          </a:solidFill>
          <a:latin typeface="+mn-lt"/>
          <a:ea typeface="+mn-ea"/>
          <a:cs typeface="+mn-cs"/>
        </a:defRPr>
      </a:lvl1pPr>
      <a:lvl2pPr marL="357188" indent="-357188" algn="just" rtl="0" eaLnBrk="0" fontAlgn="base" hangingPunct="0">
        <a:lnSpc>
          <a:spcPct val="120000"/>
        </a:lnSpc>
        <a:spcBef>
          <a:spcPct val="0"/>
        </a:spcBef>
        <a:spcAft>
          <a:spcPts val="600"/>
        </a:spcAft>
        <a:buClr>
          <a:srgbClr val="FD958C"/>
        </a:buClr>
        <a:buFont typeface="幼圆" pitchFamily="49" charset="-122"/>
        <a:buChar char=" "/>
        <a:defRPr sz="16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Arial" pitchFamily="34" charset="0"/>
          <a:ea typeface="+mn-ea"/>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Arial" pitchFamily="34" charset="0"/>
          <a:ea typeface="+mn-ea"/>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Arial" pitchFamily="34" charset="0"/>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Arial" pitchFamily="34" charset="0"/>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Arial" pitchFamily="34" charset="0"/>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Arial" pitchFamily="34" charset="0"/>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Arial"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smtClean="0"/>
              <a:t>通州区科委办公平台汇报</a:t>
            </a:r>
          </a:p>
        </p:txBody>
      </p:sp>
      <p:sp>
        <p:nvSpPr>
          <p:cNvPr id="4099" name="Rectangle 3"/>
          <p:cNvSpPr>
            <a:spLocks noGrp="1" noChangeArrowheads="1"/>
          </p:cNvSpPr>
          <p:nvPr>
            <p:ph type="subTitle" idx="1"/>
          </p:nvPr>
        </p:nvSpPr>
        <p:spPr/>
        <p:txBody>
          <a:bodyPr/>
          <a:lstStyle/>
          <a:p>
            <a:pPr eaLnBrk="1" hangingPunct="1"/>
            <a:r>
              <a:rPr lang="zh-CN" altLang="en-US" dirty="0" smtClean="0"/>
              <a:t>-- 技术部 马军委</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主要模块介绍</a:t>
            </a:r>
          </a:p>
        </p:txBody>
      </p:sp>
      <p:sp>
        <p:nvSpPr>
          <p:cNvPr id="13315"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制发文件统计</a:t>
            </a:r>
          </a:p>
        </p:txBody>
      </p:sp>
      <p:sp>
        <p:nvSpPr>
          <p:cNvPr id="13316"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36868" name="Picture 4"/>
          <p:cNvPicPr>
            <a:picLocks noChangeAspect="1" noChangeArrowheads="1"/>
          </p:cNvPicPr>
          <p:nvPr/>
        </p:nvPicPr>
        <p:blipFill>
          <a:blip r:embed="rId2" cstate="print"/>
          <a:srcRect/>
          <a:stretch>
            <a:fillRect/>
          </a:stretch>
        </p:blipFill>
        <p:spPr bwMode="auto">
          <a:xfrm>
            <a:off x="419100" y="3002844"/>
            <a:ext cx="3768801" cy="2449689"/>
          </a:xfrm>
          <a:prstGeom prst="rect">
            <a:avLst/>
          </a:prstGeom>
          <a:noFill/>
          <a:ln w="9525" cmpd="sng">
            <a:solidFill>
              <a:schemeClr val="tx2">
                <a:lumMod val="50000"/>
              </a:schemeClr>
            </a:solidFill>
            <a:prstDash val="lgDash"/>
            <a:miter lim="800000"/>
            <a:headEnd/>
            <a:tailEnd/>
          </a:ln>
          <a:effectLst/>
        </p:spPr>
      </p:pic>
      <p:sp>
        <p:nvSpPr>
          <p:cNvPr id="13318" name="TextBox 8"/>
          <p:cNvSpPr txBox="1">
            <a:spLocks noChangeArrowheads="1"/>
          </p:cNvSpPr>
          <p:nvPr/>
        </p:nvSpPr>
        <p:spPr bwMode="auto">
          <a:xfrm>
            <a:off x="617538" y="1851732"/>
            <a:ext cx="8220075" cy="647700"/>
          </a:xfrm>
          <a:prstGeom prst="rect">
            <a:avLst/>
          </a:prstGeom>
          <a:noFill/>
          <a:ln w="9525">
            <a:noFill/>
            <a:miter lim="800000"/>
            <a:headEnd/>
            <a:tailEnd/>
          </a:ln>
        </p:spPr>
        <p:txBody>
          <a:bodyPr>
            <a:spAutoFit/>
          </a:bodyPr>
          <a:lstStyle/>
          <a:p>
            <a:r>
              <a:rPr lang="zh-CN" altLang="en-US" dirty="0">
                <a:solidFill>
                  <a:srgbClr val="040404"/>
                </a:solidFill>
              </a:rPr>
              <a:t>        制发文件统计主要是用来查询统计特定分类下制发文件的分布情况，查询和统计</a:t>
            </a:r>
            <a:r>
              <a:rPr lang="zh-CN" altLang="en-US" dirty="0" smtClean="0">
                <a:solidFill>
                  <a:srgbClr val="040404"/>
                </a:solidFill>
              </a:rPr>
              <a:t>报表及打印功能。</a:t>
            </a:r>
            <a:endParaRPr lang="zh-CN" altLang="en-US" dirty="0">
              <a:solidFill>
                <a:srgbClr val="040404"/>
              </a:solidFill>
            </a:endParaRPr>
          </a:p>
        </p:txBody>
      </p:sp>
      <p:pic>
        <p:nvPicPr>
          <p:cNvPr id="10" name="Picture 3"/>
          <p:cNvPicPr>
            <a:picLocks noChangeAspect="1" noChangeArrowheads="1"/>
          </p:cNvPicPr>
          <p:nvPr/>
        </p:nvPicPr>
        <p:blipFill>
          <a:blip r:embed="rId3" cstate="print"/>
          <a:srcRect/>
          <a:stretch>
            <a:fillRect/>
          </a:stretch>
        </p:blipFill>
        <p:spPr bwMode="auto">
          <a:xfrm>
            <a:off x="4621213" y="3002844"/>
            <a:ext cx="4216400" cy="2449689"/>
          </a:xfrm>
          <a:prstGeom prst="rect">
            <a:avLst/>
          </a:prstGeom>
          <a:noFill/>
          <a:ln w="9525" cmpd="sng">
            <a:solidFill>
              <a:schemeClr val="tx2">
                <a:lumMod val="50000"/>
              </a:schemeClr>
            </a:solidFill>
            <a:prstDash val="lgDash"/>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主要模块介绍</a:t>
            </a:r>
            <a:endParaRPr lang="zh-CN" altLang="zh-CN" smtClean="0"/>
          </a:p>
        </p:txBody>
      </p:sp>
      <p:sp>
        <p:nvSpPr>
          <p:cNvPr id="14339" name="Rectangle 3"/>
          <p:cNvSpPr>
            <a:spLocks noGrp="1" noChangeArrowheads="1"/>
          </p:cNvSpPr>
          <p:nvPr>
            <p:ph type="body" idx="1"/>
          </p:nvPr>
        </p:nvSpPr>
        <p:spPr>
          <a:xfrm>
            <a:off x="419100" y="1009650"/>
            <a:ext cx="8359775" cy="5445125"/>
          </a:xfrm>
        </p:spPr>
        <p:txBody>
          <a:bodyPr/>
          <a:lstStyle/>
          <a:p>
            <a:pPr marL="0" indent="0" eaLnBrk="1" hangingPunct="1">
              <a:buFont typeface="Wingdings 2" pitchFamily="18" charset="2"/>
              <a:buNone/>
            </a:pPr>
            <a:r>
              <a:rPr lang="zh-CN" altLang="en-US" dirty="0" smtClean="0"/>
              <a:t>印章使用申请流程：</a:t>
            </a:r>
          </a:p>
        </p:txBody>
      </p:sp>
      <p:sp>
        <p:nvSpPr>
          <p:cNvPr id="14340" name="AutoShape 4"/>
          <p:cNvSpPr>
            <a:spLocks noChangeArrowheads="1"/>
          </p:cNvSpPr>
          <p:nvPr/>
        </p:nvSpPr>
        <p:spPr bwMode="auto">
          <a:xfrm>
            <a:off x="641350" y="1685925"/>
            <a:ext cx="1174750" cy="423863"/>
          </a:xfrm>
          <a:prstGeom prst="flowChartTerminator">
            <a:avLst/>
          </a:prstGeom>
          <a:solidFill>
            <a:schemeClr val="accent1"/>
          </a:solidFill>
          <a:ln w="9525">
            <a:solidFill>
              <a:schemeClr val="tx1"/>
            </a:solidFill>
            <a:miter lim="800000"/>
            <a:headEnd/>
            <a:tailEnd/>
          </a:ln>
        </p:spPr>
        <p:txBody>
          <a:bodyPr wrap="none" anchor="ctr"/>
          <a:lstStyle/>
          <a:p>
            <a:pPr algn="ctr"/>
            <a:r>
              <a:rPr lang="zh-CN" altLang="en-US" dirty="0">
                <a:solidFill>
                  <a:schemeClr val="bg2"/>
                </a:solidFill>
              </a:rPr>
              <a:t>开始</a:t>
            </a:r>
          </a:p>
        </p:txBody>
      </p:sp>
      <p:sp>
        <p:nvSpPr>
          <p:cNvPr id="14341" name="AutoShape 5"/>
          <p:cNvSpPr>
            <a:spLocks noChangeArrowheads="1"/>
          </p:cNvSpPr>
          <p:nvPr/>
        </p:nvSpPr>
        <p:spPr bwMode="auto">
          <a:xfrm>
            <a:off x="2435225" y="1685925"/>
            <a:ext cx="1663700" cy="423863"/>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申请人填写表单</a:t>
            </a:r>
          </a:p>
        </p:txBody>
      </p:sp>
      <p:sp>
        <p:nvSpPr>
          <p:cNvPr id="14342" name="AutoShape 6"/>
          <p:cNvSpPr>
            <a:spLocks noChangeArrowheads="1"/>
          </p:cNvSpPr>
          <p:nvPr/>
        </p:nvSpPr>
        <p:spPr bwMode="auto">
          <a:xfrm>
            <a:off x="2435225" y="2517775"/>
            <a:ext cx="1663700" cy="425450"/>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打印</a:t>
            </a:r>
            <a:r>
              <a:rPr lang="zh-CN" altLang="zh-CN" sz="1200" b="1" dirty="0">
                <a:solidFill>
                  <a:schemeClr val="bg2"/>
                </a:solidFill>
              </a:rPr>
              <a:t>word</a:t>
            </a:r>
            <a:r>
              <a:rPr lang="zh-CN" sz="1200" b="1" dirty="0">
                <a:solidFill>
                  <a:schemeClr val="bg2"/>
                </a:solidFill>
              </a:rPr>
              <a:t>纸质版</a:t>
            </a:r>
          </a:p>
        </p:txBody>
      </p:sp>
      <p:sp>
        <p:nvSpPr>
          <p:cNvPr id="14343" name="AutoShape 7"/>
          <p:cNvSpPr>
            <a:spLocks noChangeArrowheads="1"/>
          </p:cNvSpPr>
          <p:nvPr/>
        </p:nvSpPr>
        <p:spPr bwMode="auto">
          <a:xfrm>
            <a:off x="2435225" y="3400425"/>
            <a:ext cx="1663700" cy="425450"/>
          </a:xfrm>
          <a:prstGeom prst="flowChartProcess">
            <a:avLst/>
          </a:prstGeom>
          <a:solidFill>
            <a:schemeClr val="accent1"/>
          </a:solidFill>
          <a:ln w="9525">
            <a:solidFill>
              <a:schemeClr val="tx1"/>
            </a:solidFill>
            <a:miter lim="800000"/>
            <a:headEnd/>
            <a:tailEnd/>
          </a:ln>
        </p:spPr>
        <p:txBody>
          <a:bodyPr wrap="none" anchor="ctr"/>
          <a:lstStyle/>
          <a:p>
            <a:pPr algn="ctr"/>
            <a:r>
              <a:rPr lang="zh-CN" altLang="en-US" sz="1200" b="1" dirty="0" smtClean="0">
                <a:solidFill>
                  <a:schemeClr val="bg2"/>
                </a:solidFill>
              </a:rPr>
              <a:t>线</a:t>
            </a:r>
            <a:r>
              <a:rPr lang="zh-CN" altLang="en-US" sz="1200" b="1" dirty="0" smtClean="0">
                <a:solidFill>
                  <a:schemeClr val="bg2"/>
                </a:solidFill>
              </a:rPr>
              <a:t>下找</a:t>
            </a:r>
            <a:r>
              <a:rPr lang="zh-CN" sz="1200" b="1" dirty="0" smtClean="0">
                <a:solidFill>
                  <a:schemeClr val="bg2"/>
                </a:solidFill>
              </a:rPr>
              <a:t>领导</a:t>
            </a:r>
            <a:r>
              <a:rPr lang="zh-CN" sz="1200" b="1" dirty="0">
                <a:solidFill>
                  <a:schemeClr val="bg2"/>
                </a:solidFill>
              </a:rPr>
              <a:t>签批</a:t>
            </a:r>
          </a:p>
        </p:txBody>
      </p:sp>
      <p:sp>
        <p:nvSpPr>
          <p:cNvPr id="14344" name="AutoShape 8"/>
          <p:cNvSpPr>
            <a:spLocks noChangeArrowheads="1"/>
          </p:cNvSpPr>
          <p:nvPr/>
        </p:nvSpPr>
        <p:spPr bwMode="auto">
          <a:xfrm>
            <a:off x="4711700" y="3159125"/>
            <a:ext cx="1376363" cy="906463"/>
          </a:xfrm>
          <a:prstGeom prst="flowChartDecision">
            <a:avLst/>
          </a:prstGeom>
          <a:solidFill>
            <a:schemeClr val="accent1"/>
          </a:solidFill>
          <a:ln w="9525">
            <a:solidFill>
              <a:schemeClr val="tx1"/>
            </a:solidFill>
            <a:miter lim="800000"/>
            <a:headEnd/>
            <a:tailEnd/>
          </a:ln>
        </p:spPr>
        <p:txBody>
          <a:bodyPr wrap="none" anchor="ctr"/>
          <a:lstStyle/>
          <a:p>
            <a:pPr algn="ctr"/>
            <a:r>
              <a:rPr lang="zh-CN" sz="1200" b="1">
                <a:solidFill>
                  <a:schemeClr val="bg2"/>
                </a:solidFill>
              </a:rPr>
              <a:t>是否同意</a:t>
            </a:r>
          </a:p>
        </p:txBody>
      </p:sp>
      <p:sp>
        <p:nvSpPr>
          <p:cNvPr id="14345" name="AutoShape 9"/>
          <p:cNvSpPr>
            <a:spLocks noChangeArrowheads="1"/>
          </p:cNvSpPr>
          <p:nvPr/>
        </p:nvSpPr>
        <p:spPr bwMode="auto">
          <a:xfrm>
            <a:off x="4562475" y="4864100"/>
            <a:ext cx="1662113" cy="698500"/>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印章管理员盖章，</a:t>
            </a:r>
          </a:p>
          <a:p>
            <a:pPr algn="ctr"/>
            <a:r>
              <a:rPr lang="zh-CN" sz="1200" b="1" dirty="0">
                <a:solidFill>
                  <a:schemeClr val="bg2"/>
                </a:solidFill>
              </a:rPr>
              <a:t>确认审核完成，</a:t>
            </a:r>
          </a:p>
          <a:p>
            <a:pPr algn="ctr"/>
            <a:r>
              <a:rPr lang="zh-CN" sz="1200" b="1" dirty="0">
                <a:solidFill>
                  <a:schemeClr val="bg2"/>
                </a:solidFill>
              </a:rPr>
              <a:t>生成编号</a:t>
            </a:r>
          </a:p>
        </p:txBody>
      </p:sp>
      <p:sp>
        <p:nvSpPr>
          <p:cNvPr id="14346" name="AutoShape 10"/>
          <p:cNvSpPr>
            <a:spLocks noChangeArrowheads="1"/>
          </p:cNvSpPr>
          <p:nvPr/>
        </p:nvSpPr>
        <p:spPr bwMode="auto">
          <a:xfrm>
            <a:off x="6897688" y="3200400"/>
            <a:ext cx="1663700" cy="841375"/>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申请人通知印章管</a:t>
            </a:r>
          </a:p>
          <a:p>
            <a:pPr algn="ctr"/>
            <a:r>
              <a:rPr lang="zh-CN" sz="1200" b="1" dirty="0">
                <a:solidFill>
                  <a:schemeClr val="bg2"/>
                </a:solidFill>
              </a:rPr>
              <a:t>理员驳回其申请，</a:t>
            </a:r>
          </a:p>
          <a:p>
            <a:pPr algn="ctr"/>
            <a:r>
              <a:rPr lang="zh-CN" sz="1200" b="1" dirty="0">
                <a:solidFill>
                  <a:schemeClr val="bg2"/>
                </a:solidFill>
              </a:rPr>
              <a:t>然后进行修改</a:t>
            </a:r>
          </a:p>
        </p:txBody>
      </p:sp>
      <p:sp>
        <p:nvSpPr>
          <p:cNvPr id="14347" name="AutoShape 11"/>
          <p:cNvSpPr>
            <a:spLocks noChangeArrowheads="1"/>
          </p:cNvSpPr>
          <p:nvPr/>
        </p:nvSpPr>
        <p:spPr bwMode="auto">
          <a:xfrm>
            <a:off x="4848225" y="5961063"/>
            <a:ext cx="1174750" cy="423862"/>
          </a:xfrm>
          <a:prstGeom prst="flowChartTerminator">
            <a:avLst/>
          </a:prstGeom>
          <a:solidFill>
            <a:schemeClr val="accent1"/>
          </a:solidFill>
          <a:ln w="9525">
            <a:solidFill>
              <a:schemeClr val="tx1"/>
            </a:solidFill>
            <a:miter lim="800000"/>
            <a:headEnd/>
            <a:tailEnd/>
          </a:ln>
        </p:spPr>
        <p:txBody>
          <a:bodyPr wrap="none" anchor="ctr"/>
          <a:lstStyle/>
          <a:p>
            <a:pPr algn="ctr"/>
            <a:r>
              <a:rPr lang="zh-CN">
                <a:solidFill>
                  <a:schemeClr val="bg2"/>
                </a:solidFill>
              </a:rPr>
              <a:t>结束</a:t>
            </a:r>
          </a:p>
        </p:txBody>
      </p:sp>
      <p:cxnSp>
        <p:nvCxnSpPr>
          <p:cNvPr id="14348" name="AutoShape 12"/>
          <p:cNvCxnSpPr>
            <a:cxnSpLocks noChangeShapeType="1"/>
          </p:cNvCxnSpPr>
          <p:nvPr/>
        </p:nvCxnSpPr>
        <p:spPr bwMode="auto">
          <a:xfrm>
            <a:off x="1816100" y="1898650"/>
            <a:ext cx="619125" cy="0"/>
          </a:xfrm>
          <a:prstGeom prst="straightConnector1">
            <a:avLst/>
          </a:prstGeom>
          <a:noFill/>
          <a:ln w="9525">
            <a:solidFill>
              <a:schemeClr val="tx1"/>
            </a:solidFill>
            <a:round/>
            <a:headEnd/>
            <a:tailEnd type="triangle" w="med" len="med"/>
          </a:ln>
        </p:spPr>
      </p:cxnSp>
      <p:cxnSp>
        <p:nvCxnSpPr>
          <p:cNvPr id="14349" name="AutoShape 13"/>
          <p:cNvCxnSpPr>
            <a:cxnSpLocks noChangeShapeType="1"/>
            <a:stCxn id="14341" idx="2"/>
            <a:endCxn id="14342" idx="0"/>
          </p:cNvCxnSpPr>
          <p:nvPr/>
        </p:nvCxnSpPr>
        <p:spPr bwMode="auto">
          <a:xfrm>
            <a:off x="3267075" y="2109788"/>
            <a:ext cx="0" cy="407987"/>
          </a:xfrm>
          <a:prstGeom prst="straightConnector1">
            <a:avLst/>
          </a:prstGeom>
          <a:noFill/>
          <a:ln w="9525">
            <a:solidFill>
              <a:schemeClr val="tx1"/>
            </a:solidFill>
            <a:miter lim="800000"/>
            <a:headEnd/>
            <a:tailEnd type="triangle" w="med" len="med"/>
          </a:ln>
        </p:spPr>
      </p:cxnSp>
      <p:cxnSp>
        <p:nvCxnSpPr>
          <p:cNvPr id="14350" name="AutoShape 14"/>
          <p:cNvCxnSpPr>
            <a:cxnSpLocks noChangeShapeType="1"/>
            <a:endCxn id="14343" idx="0"/>
          </p:cNvCxnSpPr>
          <p:nvPr/>
        </p:nvCxnSpPr>
        <p:spPr bwMode="auto">
          <a:xfrm>
            <a:off x="3267075" y="2943225"/>
            <a:ext cx="0" cy="457200"/>
          </a:xfrm>
          <a:prstGeom prst="straightConnector1">
            <a:avLst/>
          </a:prstGeom>
          <a:noFill/>
          <a:ln w="9525">
            <a:solidFill>
              <a:schemeClr val="tx1"/>
            </a:solidFill>
            <a:round/>
            <a:headEnd/>
            <a:tailEnd type="triangle" w="med" len="med"/>
          </a:ln>
        </p:spPr>
      </p:cxnSp>
      <p:cxnSp>
        <p:nvCxnSpPr>
          <p:cNvPr id="14351" name="AutoShape 15"/>
          <p:cNvCxnSpPr>
            <a:cxnSpLocks noChangeShapeType="1"/>
            <a:stCxn id="14343" idx="3"/>
            <a:endCxn id="14344" idx="1"/>
          </p:cNvCxnSpPr>
          <p:nvPr/>
        </p:nvCxnSpPr>
        <p:spPr bwMode="auto">
          <a:xfrm flipV="1">
            <a:off x="4098925" y="3613150"/>
            <a:ext cx="612775" cy="0"/>
          </a:xfrm>
          <a:prstGeom prst="straightConnector1">
            <a:avLst/>
          </a:prstGeom>
          <a:noFill/>
          <a:ln w="9525">
            <a:solidFill>
              <a:schemeClr val="tx1"/>
            </a:solidFill>
            <a:miter lim="800000"/>
            <a:headEnd/>
            <a:tailEnd type="triangle" w="med" len="med"/>
          </a:ln>
        </p:spPr>
      </p:cxnSp>
      <p:cxnSp>
        <p:nvCxnSpPr>
          <p:cNvPr id="14352" name="AutoShape 16"/>
          <p:cNvCxnSpPr>
            <a:cxnSpLocks noChangeShapeType="1"/>
            <a:stCxn id="14344" idx="3"/>
          </p:cNvCxnSpPr>
          <p:nvPr/>
        </p:nvCxnSpPr>
        <p:spPr bwMode="auto">
          <a:xfrm>
            <a:off x="6088063" y="3613150"/>
            <a:ext cx="809625" cy="0"/>
          </a:xfrm>
          <a:prstGeom prst="straightConnector1">
            <a:avLst/>
          </a:prstGeom>
          <a:noFill/>
          <a:ln w="9525">
            <a:solidFill>
              <a:schemeClr val="tx1"/>
            </a:solidFill>
            <a:miter lim="800000"/>
            <a:headEnd/>
            <a:tailEnd type="triangle" w="med" len="med"/>
          </a:ln>
        </p:spPr>
      </p:cxnSp>
      <p:cxnSp>
        <p:nvCxnSpPr>
          <p:cNvPr id="14353" name="AutoShape 17"/>
          <p:cNvCxnSpPr>
            <a:cxnSpLocks noChangeShapeType="1"/>
            <a:stCxn id="14344" idx="2"/>
            <a:endCxn id="14345" idx="0"/>
          </p:cNvCxnSpPr>
          <p:nvPr/>
        </p:nvCxnSpPr>
        <p:spPr bwMode="auto">
          <a:xfrm flipH="1">
            <a:off x="5381625" y="4065588"/>
            <a:ext cx="6350" cy="798512"/>
          </a:xfrm>
          <a:prstGeom prst="straightConnector1">
            <a:avLst/>
          </a:prstGeom>
          <a:noFill/>
          <a:ln w="9525">
            <a:solidFill>
              <a:schemeClr val="tx1"/>
            </a:solidFill>
            <a:round/>
            <a:headEnd/>
            <a:tailEnd type="triangle" w="med" len="med"/>
          </a:ln>
        </p:spPr>
      </p:cxnSp>
      <p:cxnSp>
        <p:nvCxnSpPr>
          <p:cNvPr id="14354" name="AutoShape 18"/>
          <p:cNvCxnSpPr>
            <a:cxnSpLocks noChangeShapeType="1"/>
            <a:stCxn id="14345" idx="2"/>
          </p:cNvCxnSpPr>
          <p:nvPr/>
        </p:nvCxnSpPr>
        <p:spPr bwMode="auto">
          <a:xfrm>
            <a:off x="5381625" y="5562600"/>
            <a:ext cx="6350" cy="398463"/>
          </a:xfrm>
          <a:prstGeom prst="straightConnector1">
            <a:avLst/>
          </a:prstGeom>
          <a:noFill/>
          <a:ln w="9525">
            <a:solidFill>
              <a:schemeClr val="tx1"/>
            </a:solidFill>
            <a:round/>
            <a:headEnd/>
            <a:tailEnd type="triangle" w="med" len="med"/>
          </a:ln>
        </p:spPr>
      </p:cxnSp>
      <p:cxnSp>
        <p:nvCxnSpPr>
          <p:cNvPr id="14355" name="AutoShape 19"/>
          <p:cNvCxnSpPr>
            <a:cxnSpLocks noChangeShapeType="1"/>
            <a:stCxn id="14346" idx="0"/>
            <a:endCxn id="14341" idx="3"/>
          </p:cNvCxnSpPr>
          <p:nvPr/>
        </p:nvCxnSpPr>
        <p:spPr bwMode="auto">
          <a:xfrm rot="5400000" flipH="1">
            <a:off x="5262563" y="733425"/>
            <a:ext cx="1301750" cy="3632200"/>
          </a:xfrm>
          <a:prstGeom prst="bentConnector2">
            <a:avLst/>
          </a:prstGeom>
          <a:noFill/>
          <a:ln w="9525">
            <a:solidFill>
              <a:schemeClr val="tx1"/>
            </a:solidFill>
            <a:miter lim="800000"/>
            <a:headEnd/>
            <a:tailEnd type="triangle" w="med" len="med"/>
          </a:ln>
        </p:spPr>
      </p:cxnSp>
      <p:sp>
        <p:nvSpPr>
          <p:cNvPr id="14356" name="Text Box 20"/>
          <p:cNvSpPr txBox="1">
            <a:spLocks noChangeArrowheads="1"/>
          </p:cNvSpPr>
          <p:nvPr/>
        </p:nvSpPr>
        <p:spPr bwMode="auto">
          <a:xfrm>
            <a:off x="6022975" y="3233738"/>
            <a:ext cx="811213" cy="334962"/>
          </a:xfrm>
          <a:prstGeom prst="rect">
            <a:avLst/>
          </a:prstGeom>
          <a:noFill/>
          <a:ln w="9525">
            <a:noFill/>
            <a:miter lim="800000"/>
            <a:headEnd/>
            <a:tailEnd/>
          </a:ln>
        </p:spPr>
        <p:txBody>
          <a:bodyPr>
            <a:spAutoFit/>
          </a:bodyPr>
          <a:lstStyle/>
          <a:p>
            <a:r>
              <a:rPr lang="zh-CN" altLang="en-US" sz="1600"/>
              <a:t>不同意</a:t>
            </a:r>
          </a:p>
        </p:txBody>
      </p:sp>
      <p:sp>
        <p:nvSpPr>
          <p:cNvPr id="14357" name="Text Box 21"/>
          <p:cNvSpPr txBox="1">
            <a:spLocks noChangeArrowheads="1"/>
          </p:cNvSpPr>
          <p:nvPr/>
        </p:nvSpPr>
        <p:spPr bwMode="auto">
          <a:xfrm>
            <a:off x="5400675" y="4210050"/>
            <a:ext cx="728663" cy="365125"/>
          </a:xfrm>
          <a:prstGeom prst="rect">
            <a:avLst/>
          </a:prstGeom>
          <a:noFill/>
          <a:ln w="9525">
            <a:noFill/>
            <a:miter lim="800000"/>
            <a:headEnd/>
            <a:tailEnd/>
          </a:ln>
        </p:spPr>
        <p:txBody>
          <a:bodyPr>
            <a:spAutoFit/>
          </a:bodyPr>
          <a:lstStyle/>
          <a:p>
            <a:r>
              <a:rPr lang="zh-CN" altLang="en-US"/>
              <a:t>同意</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主要模块介绍</a:t>
            </a:r>
          </a:p>
        </p:txBody>
      </p:sp>
      <p:sp>
        <p:nvSpPr>
          <p:cNvPr id="15363"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印章使用申请</a:t>
            </a:r>
          </a:p>
        </p:txBody>
      </p:sp>
      <p:sp>
        <p:nvSpPr>
          <p:cNvPr id="15364"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15365" name="Picture 2"/>
          <p:cNvPicPr>
            <a:picLocks noChangeAspect="1" noChangeArrowheads="1"/>
          </p:cNvPicPr>
          <p:nvPr/>
        </p:nvPicPr>
        <p:blipFill>
          <a:blip r:embed="rId2" cstate="print"/>
          <a:srcRect/>
          <a:stretch>
            <a:fillRect/>
          </a:stretch>
        </p:blipFill>
        <p:spPr bwMode="auto">
          <a:xfrm>
            <a:off x="1641572" y="2814463"/>
            <a:ext cx="6564312" cy="3519488"/>
          </a:xfrm>
          <a:prstGeom prst="rect">
            <a:avLst/>
          </a:prstGeom>
          <a:noFill/>
          <a:ln w="9525">
            <a:solidFill>
              <a:schemeClr val="tx1"/>
            </a:solidFill>
            <a:prstDash val="lgDash"/>
            <a:miter lim="800000"/>
            <a:headEnd/>
            <a:tailEnd/>
          </a:ln>
        </p:spPr>
      </p:pic>
      <p:sp>
        <p:nvSpPr>
          <p:cNvPr id="15366" name="TextBox 6"/>
          <p:cNvSpPr txBox="1">
            <a:spLocks noChangeArrowheads="1"/>
          </p:cNvSpPr>
          <p:nvPr/>
        </p:nvSpPr>
        <p:spPr bwMode="auto">
          <a:xfrm>
            <a:off x="619125" y="1714500"/>
            <a:ext cx="7724775" cy="1200150"/>
          </a:xfrm>
          <a:prstGeom prst="rect">
            <a:avLst/>
          </a:prstGeom>
          <a:noFill/>
          <a:ln w="9525">
            <a:noFill/>
            <a:miter lim="800000"/>
            <a:headEnd/>
            <a:tailEnd/>
          </a:ln>
        </p:spPr>
        <p:txBody>
          <a:bodyPr>
            <a:spAutoFit/>
          </a:bodyPr>
          <a:lstStyle/>
          <a:p>
            <a:r>
              <a:rPr lang="zh-CN" altLang="en-US" dirty="0">
                <a:solidFill>
                  <a:srgbClr val="040404"/>
                </a:solidFill>
              </a:rPr>
              <a:t>        印章使用申请是为了规范印章使用，确保印章能安全使用，用户通过在网上填写印章使用申请，提交之后保存入库并打印印章使用申请单，方便以后印章使用申请单的查询和保存。</a:t>
            </a:r>
          </a:p>
          <a:p>
            <a:endParaRPr lang="zh-CN" altLang="en-US" dirty="0">
              <a:solidFill>
                <a:srgbClr val="040404"/>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主要模块介绍</a:t>
            </a:r>
          </a:p>
        </p:txBody>
      </p:sp>
      <p:sp>
        <p:nvSpPr>
          <p:cNvPr id="16387"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印章审批管理</a:t>
            </a:r>
          </a:p>
        </p:txBody>
      </p:sp>
      <p:sp>
        <p:nvSpPr>
          <p:cNvPr id="16388"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16389" name="Picture 2"/>
          <p:cNvPicPr>
            <a:picLocks noChangeAspect="1" noChangeArrowheads="1"/>
          </p:cNvPicPr>
          <p:nvPr/>
        </p:nvPicPr>
        <p:blipFill>
          <a:blip r:embed="rId2" cstate="print"/>
          <a:srcRect/>
          <a:stretch>
            <a:fillRect/>
          </a:stretch>
        </p:blipFill>
        <p:spPr bwMode="auto">
          <a:xfrm>
            <a:off x="1352550" y="2753718"/>
            <a:ext cx="7013575" cy="3411537"/>
          </a:xfrm>
          <a:prstGeom prst="rect">
            <a:avLst/>
          </a:prstGeom>
          <a:noFill/>
          <a:ln w="9525">
            <a:solidFill>
              <a:schemeClr val="tx1"/>
            </a:solidFill>
            <a:prstDash val="lgDash"/>
            <a:miter lim="800000"/>
            <a:headEnd/>
            <a:tailEnd/>
          </a:ln>
        </p:spPr>
      </p:pic>
      <p:sp>
        <p:nvSpPr>
          <p:cNvPr id="16390" name="TextBox 7"/>
          <p:cNvSpPr txBox="1">
            <a:spLocks noChangeArrowheads="1"/>
          </p:cNvSpPr>
          <p:nvPr/>
        </p:nvSpPr>
        <p:spPr bwMode="auto">
          <a:xfrm>
            <a:off x="787400" y="1830388"/>
            <a:ext cx="7578725" cy="923330"/>
          </a:xfrm>
          <a:prstGeom prst="rect">
            <a:avLst/>
          </a:prstGeom>
          <a:noFill/>
          <a:ln w="9525">
            <a:noFill/>
            <a:miter lim="800000"/>
            <a:headEnd/>
            <a:tailEnd/>
          </a:ln>
        </p:spPr>
        <p:txBody>
          <a:bodyPr>
            <a:spAutoFit/>
          </a:bodyPr>
          <a:lstStyle/>
          <a:p>
            <a:r>
              <a:rPr lang="zh-CN" altLang="en-US" dirty="0">
                <a:solidFill>
                  <a:srgbClr val="040404"/>
                </a:solidFill>
              </a:rPr>
              <a:t>       印章审批管理模块是对印章使用审批单的管理操作</a:t>
            </a:r>
            <a:r>
              <a:rPr lang="zh-CN" altLang="en-US" dirty="0" smtClean="0">
                <a:solidFill>
                  <a:srgbClr val="040404"/>
                </a:solidFill>
              </a:rPr>
              <a:t>。主要功能包括</a:t>
            </a:r>
            <a:r>
              <a:rPr lang="zh-CN" altLang="en-US" dirty="0" smtClean="0">
                <a:solidFill>
                  <a:srgbClr val="040404"/>
                </a:solidFill>
              </a:rPr>
              <a:t>： </a:t>
            </a:r>
            <a:r>
              <a:rPr lang="zh-CN" altLang="en-US" dirty="0" smtClean="0">
                <a:solidFill>
                  <a:srgbClr val="040404"/>
                </a:solidFill>
              </a:rPr>
              <a:t>打印</a:t>
            </a:r>
            <a:r>
              <a:rPr lang="zh-CN" altLang="en-US" dirty="0" smtClean="0">
                <a:solidFill>
                  <a:srgbClr val="040404"/>
                </a:solidFill>
              </a:rPr>
              <a:t>申请</a:t>
            </a:r>
            <a:r>
              <a:rPr lang="zh-CN" altLang="en-US" dirty="0" smtClean="0">
                <a:solidFill>
                  <a:srgbClr val="040404"/>
                </a:solidFill>
              </a:rPr>
              <a:t>单、生成</a:t>
            </a:r>
            <a:r>
              <a:rPr lang="zh-CN" altLang="en-US" dirty="0" smtClean="0">
                <a:solidFill>
                  <a:srgbClr val="040404"/>
                </a:solidFill>
              </a:rPr>
              <a:t>文件编号、驳回</a:t>
            </a:r>
            <a:r>
              <a:rPr lang="zh-CN" altLang="en-US" dirty="0" smtClean="0">
                <a:solidFill>
                  <a:srgbClr val="040404"/>
                </a:solidFill>
              </a:rPr>
              <a:t>申请、查询、导出。</a:t>
            </a:r>
            <a:endParaRPr lang="zh-CN" altLang="en-US" dirty="0" smtClean="0">
              <a:solidFill>
                <a:srgbClr val="040404"/>
              </a:solidFill>
            </a:endParaRPr>
          </a:p>
          <a:p>
            <a:endParaRPr lang="zh-CN" altLang="en-US" dirty="0">
              <a:solidFill>
                <a:srgbClr val="040404"/>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主要模块介绍</a:t>
            </a:r>
          </a:p>
        </p:txBody>
      </p:sp>
      <p:sp>
        <p:nvSpPr>
          <p:cNvPr id="17411"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印章使用统计</a:t>
            </a:r>
          </a:p>
        </p:txBody>
      </p:sp>
      <p:sp>
        <p:nvSpPr>
          <p:cNvPr id="17412"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17413" name="Picture 2"/>
          <p:cNvPicPr>
            <a:picLocks noChangeAspect="1" noChangeArrowheads="1"/>
          </p:cNvPicPr>
          <p:nvPr/>
        </p:nvPicPr>
        <p:blipFill>
          <a:blip r:embed="rId2" cstate="print"/>
          <a:srcRect/>
          <a:stretch>
            <a:fillRect/>
          </a:stretch>
        </p:blipFill>
        <p:spPr bwMode="auto">
          <a:xfrm>
            <a:off x="925513" y="2819933"/>
            <a:ext cx="3690937" cy="2260600"/>
          </a:xfrm>
          <a:prstGeom prst="rect">
            <a:avLst/>
          </a:prstGeom>
          <a:noFill/>
          <a:ln w="9525">
            <a:solidFill>
              <a:schemeClr val="tx1"/>
            </a:solidFill>
            <a:prstDash val="lgDash"/>
            <a:miter lim="800000"/>
            <a:headEnd/>
            <a:tailEnd/>
          </a:ln>
        </p:spPr>
      </p:pic>
      <p:sp>
        <p:nvSpPr>
          <p:cNvPr id="17414" name="TextBox 6"/>
          <p:cNvSpPr txBox="1">
            <a:spLocks noChangeArrowheads="1"/>
          </p:cNvSpPr>
          <p:nvPr/>
        </p:nvSpPr>
        <p:spPr bwMode="auto">
          <a:xfrm>
            <a:off x="854075" y="1830388"/>
            <a:ext cx="7747000" cy="1200150"/>
          </a:xfrm>
          <a:prstGeom prst="rect">
            <a:avLst/>
          </a:prstGeom>
          <a:noFill/>
          <a:ln w="9525">
            <a:noFill/>
            <a:miter lim="800000"/>
            <a:headEnd/>
            <a:tailEnd/>
          </a:ln>
        </p:spPr>
        <p:txBody>
          <a:bodyPr>
            <a:spAutoFit/>
          </a:bodyPr>
          <a:lstStyle/>
          <a:p>
            <a:r>
              <a:rPr lang="zh-CN" altLang="en-US" dirty="0">
                <a:solidFill>
                  <a:srgbClr val="040404"/>
                </a:solidFill>
              </a:rPr>
              <a:t>        印章申请统计报表是为了查看统计特定分类下印章使用频率生成柱状图、饼形图</a:t>
            </a:r>
            <a:r>
              <a:rPr lang="en-US" altLang="zh-CN" dirty="0">
                <a:solidFill>
                  <a:srgbClr val="040404"/>
                </a:solidFill>
              </a:rPr>
              <a:t>,</a:t>
            </a:r>
            <a:r>
              <a:rPr lang="zh-CN" altLang="en-US" dirty="0">
                <a:solidFill>
                  <a:srgbClr val="040404"/>
                </a:solidFill>
              </a:rPr>
              <a:t>能够打印出来。</a:t>
            </a:r>
            <a:br>
              <a:rPr lang="zh-CN" altLang="en-US" dirty="0">
                <a:solidFill>
                  <a:srgbClr val="040404"/>
                </a:solidFill>
              </a:rPr>
            </a:br>
            <a:endParaRPr lang="zh-CN" altLang="en-US" dirty="0">
              <a:solidFill>
                <a:srgbClr val="040404"/>
              </a:solidFill>
            </a:endParaRPr>
          </a:p>
          <a:p>
            <a:endParaRPr lang="zh-CN" altLang="en-US" dirty="0">
              <a:solidFill>
                <a:srgbClr val="040404"/>
              </a:solidFill>
            </a:endParaRPr>
          </a:p>
        </p:txBody>
      </p:sp>
      <p:pic>
        <p:nvPicPr>
          <p:cNvPr id="17415" name="Picture 2"/>
          <p:cNvPicPr>
            <a:picLocks noChangeAspect="1" noChangeArrowheads="1"/>
          </p:cNvPicPr>
          <p:nvPr/>
        </p:nvPicPr>
        <p:blipFill>
          <a:blip r:embed="rId3" cstate="print"/>
          <a:srcRect/>
          <a:stretch>
            <a:fillRect/>
          </a:stretch>
        </p:blipFill>
        <p:spPr bwMode="auto">
          <a:xfrm>
            <a:off x="4727575" y="2808644"/>
            <a:ext cx="3873500" cy="2260600"/>
          </a:xfrm>
          <a:prstGeom prst="rect">
            <a:avLst/>
          </a:prstGeom>
          <a:noFill/>
          <a:ln w="9525">
            <a:solidFill>
              <a:schemeClr val="tx1"/>
            </a:solidFill>
            <a:prstDash val="lgDash"/>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主要模块介绍</a:t>
            </a:r>
          </a:p>
        </p:txBody>
      </p:sp>
      <p:sp>
        <p:nvSpPr>
          <p:cNvPr id="18435"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短信管理</a:t>
            </a:r>
          </a:p>
        </p:txBody>
      </p:sp>
      <p:sp>
        <p:nvSpPr>
          <p:cNvPr id="18436"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18437" name="Picture 2"/>
          <p:cNvPicPr>
            <a:picLocks noChangeAspect="1" noChangeArrowheads="1"/>
          </p:cNvPicPr>
          <p:nvPr/>
        </p:nvPicPr>
        <p:blipFill>
          <a:blip r:embed="rId2" cstate="print"/>
          <a:srcRect/>
          <a:stretch>
            <a:fillRect/>
          </a:stretch>
        </p:blipFill>
        <p:spPr bwMode="auto">
          <a:xfrm>
            <a:off x="692150" y="2916243"/>
            <a:ext cx="8070850" cy="2406650"/>
          </a:xfrm>
          <a:prstGeom prst="rect">
            <a:avLst/>
          </a:prstGeom>
          <a:noFill/>
          <a:ln w="9525">
            <a:solidFill>
              <a:schemeClr val="tx1"/>
            </a:solidFill>
            <a:prstDash val="lgDash"/>
            <a:miter lim="800000"/>
            <a:headEnd/>
            <a:tailEnd/>
          </a:ln>
        </p:spPr>
      </p:pic>
      <p:sp>
        <p:nvSpPr>
          <p:cNvPr id="18438" name="TextBox 5"/>
          <p:cNvSpPr txBox="1">
            <a:spLocks noChangeArrowheads="1"/>
          </p:cNvSpPr>
          <p:nvPr/>
        </p:nvSpPr>
        <p:spPr bwMode="auto">
          <a:xfrm>
            <a:off x="527050" y="1886833"/>
            <a:ext cx="8251825" cy="646331"/>
          </a:xfrm>
          <a:prstGeom prst="rect">
            <a:avLst/>
          </a:prstGeom>
          <a:noFill/>
          <a:ln w="9525">
            <a:noFill/>
            <a:miter lim="800000"/>
            <a:headEnd/>
            <a:tailEnd/>
          </a:ln>
        </p:spPr>
        <p:txBody>
          <a:bodyPr>
            <a:spAutoFit/>
          </a:bodyPr>
          <a:lstStyle/>
          <a:p>
            <a:r>
              <a:rPr lang="zh-CN" altLang="en-US" dirty="0">
                <a:solidFill>
                  <a:srgbClr val="040404"/>
                </a:solidFill>
              </a:rPr>
              <a:t>        信息发送模块主要功能是短信息的发送（包括群发）、短</a:t>
            </a:r>
            <a:r>
              <a:rPr lang="zh-CN" altLang="en-US" dirty="0" smtClean="0">
                <a:solidFill>
                  <a:srgbClr val="040404"/>
                </a:solidFill>
              </a:rPr>
              <a:t>信</a:t>
            </a:r>
            <a:r>
              <a:rPr lang="zh-CN" altLang="en-US" dirty="0" smtClean="0">
                <a:solidFill>
                  <a:srgbClr val="040404"/>
                </a:solidFill>
              </a:rPr>
              <a:t>回复查阅</a:t>
            </a:r>
            <a:r>
              <a:rPr lang="zh-CN" altLang="en-US" dirty="0" smtClean="0">
                <a:solidFill>
                  <a:srgbClr val="040404"/>
                </a:solidFill>
              </a:rPr>
              <a:t>、</a:t>
            </a:r>
            <a:r>
              <a:rPr lang="zh-CN" altLang="en-US" dirty="0" smtClean="0">
                <a:solidFill>
                  <a:srgbClr val="040404"/>
                </a:solidFill>
              </a:rPr>
              <a:t>导出收取短信信息。</a:t>
            </a:r>
            <a:endParaRPr lang="zh-CN" altLang="en-US" dirty="0">
              <a:solidFill>
                <a:srgbClr val="040404"/>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主要模块介绍</a:t>
            </a:r>
          </a:p>
        </p:txBody>
      </p:sp>
      <p:sp>
        <p:nvSpPr>
          <p:cNvPr id="19459"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通讯录分类管理</a:t>
            </a:r>
          </a:p>
        </p:txBody>
      </p:sp>
      <p:sp>
        <p:nvSpPr>
          <p:cNvPr id="19460"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19461" name="Picture 2"/>
          <p:cNvPicPr>
            <a:picLocks noChangeAspect="1" noChangeArrowheads="1"/>
          </p:cNvPicPr>
          <p:nvPr/>
        </p:nvPicPr>
        <p:blipFill>
          <a:blip r:embed="rId2" cstate="print"/>
          <a:srcRect/>
          <a:stretch>
            <a:fillRect/>
          </a:stretch>
        </p:blipFill>
        <p:spPr bwMode="auto">
          <a:xfrm>
            <a:off x="633413" y="2640368"/>
            <a:ext cx="8188325" cy="3201987"/>
          </a:xfrm>
          <a:prstGeom prst="rect">
            <a:avLst/>
          </a:prstGeom>
          <a:noFill/>
          <a:ln w="9525">
            <a:solidFill>
              <a:schemeClr val="tx1"/>
            </a:solidFill>
            <a:prstDash val="lgDash"/>
            <a:miter lim="800000"/>
            <a:headEnd/>
            <a:tailEnd/>
          </a:ln>
        </p:spPr>
      </p:pic>
      <p:sp>
        <p:nvSpPr>
          <p:cNvPr id="19462" name="TextBox 5"/>
          <p:cNvSpPr txBox="1">
            <a:spLocks noChangeArrowheads="1"/>
          </p:cNvSpPr>
          <p:nvPr/>
        </p:nvSpPr>
        <p:spPr bwMode="auto">
          <a:xfrm>
            <a:off x="592138" y="1830388"/>
            <a:ext cx="8186737" cy="646331"/>
          </a:xfrm>
          <a:prstGeom prst="rect">
            <a:avLst/>
          </a:prstGeom>
          <a:noFill/>
          <a:ln w="9525">
            <a:noFill/>
            <a:miter lim="800000"/>
            <a:headEnd/>
            <a:tailEnd/>
          </a:ln>
        </p:spPr>
        <p:txBody>
          <a:bodyPr>
            <a:spAutoFit/>
          </a:bodyPr>
          <a:lstStyle/>
          <a:p>
            <a:r>
              <a:rPr lang="zh-CN" altLang="en-US" dirty="0">
                <a:solidFill>
                  <a:srgbClr val="040404"/>
                </a:solidFill>
              </a:rPr>
              <a:t>        通信</a:t>
            </a:r>
            <a:r>
              <a:rPr lang="zh-CN" altLang="en-US" dirty="0" smtClean="0">
                <a:solidFill>
                  <a:srgbClr val="040404"/>
                </a:solidFill>
              </a:rPr>
              <a:t>录分类管理</a:t>
            </a:r>
            <a:r>
              <a:rPr lang="zh-CN" altLang="en-US" dirty="0">
                <a:solidFill>
                  <a:srgbClr val="040404"/>
                </a:solidFill>
              </a:rPr>
              <a:t>主要是对</a:t>
            </a:r>
            <a:r>
              <a:rPr lang="zh-CN" altLang="en-US" dirty="0" smtClean="0">
                <a:solidFill>
                  <a:srgbClr val="040404"/>
                </a:solidFill>
              </a:rPr>
              <a:t>通讯录分类的管理</a:t>
            </a:r>
            <a:r>
              <a:rPr lang="zh-CN" altLang="en-US" dirty="0">
                <a:solidFill>
                  <a:srgbClr val="040404"/>
                </a:solidFill>
              </a:rPr>
              <a:t>。</a:t>
            </a:r>
            <a:r>
              <a:rPr lang="zh-CN" altLang="en-US" dirty="0" smtClean="0">
                <a:solidFill>
                  <a:srgbClr val="040404"/>
                </a:solidFill>
              </a:rPr>
              <a:t>主要功能包括：任意添加分类</a:t>
            </a:r>
            <a:endParaRPr lang="zh-CN" altLang="en-US" dirty="0">
              <a:solidFill>
                <a:srgbClr val="040404"/>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主要模块介绍</a:t>
            </a:r>
          </a:p>
        </p:txBody>
      </p:sp>
      <p:sp>
        <p:nvSpPr>
          <p:cNvPr id="20483"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通讯录信息管理</a:t>
            </a:r>
          </a:p>
        </p:txBody>
      </p:sp>
      <p:sp>
        <p:nvSpPr>
          <p:cNvPr id="20484"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20485" name="Picture 2"/>
          <p:cNvPicPr>
            <a:picLocks noChangeAspect="1" noChangeArrowheads="1"/>
          </p:cNvPicPr>
          <p:nvPr/>
        </p:nvPicPr>
        <p:blipFill>
          <a:blip r:embed="rId2" cstate="print"/>
          <a:srcRect/>
          <a:stretch>
            <a:fillRect/>
          </a:stretch>
        </p:blipFill>
        <p:spPr bwMode="auto">
          <a:xfrm>
            <a:off x="708025" y="2782191"/>
            <a:ext cx="7947025" cy="3540125"/>
          </a:xfrm>
          <a:prstGeom prst="rect">
            <a:avLst/>
          </a:prstGeom>
          <a:noFill/>
          <a:ln w="9525">
            <a:solidFill>
              <a:schemeClr val="tx1"/>
            </a:solidFill>
            <a:prstDash val="lgDash"/>
            <a:miter lim="800000"/>
            <a:headEnd/>
            <a:tailEnd/>
          </a:ln>
        </p:spPr>
      </p:pic>
      <p:sp>
        <p:nvSpPr>
          <p:cNvPr id="6" name="TextBox 5"/>
          <p:cNvSpPr txBox="1">
            <a:spLocks noChangeArrowheads="1"/>
          </p:cNvSpPr>
          <p:nvPr/>
        </p:nvSpPr>
        <p:spPr bwMode="auto">
          <a:xfrm>
            <a:off x="592138" y="1830388"/>
            <a:ext cx="8186737" cy="646331"/>
          </a:xfrm>
          <a:prstGeom prst="rect">
            <a:avLst/>
          </a:prstGeom>
          <a:noFill/>
          <a:ln w="9525">
            <a:noFill/>
            <a:miter lim="800000"/>
            <a:headEnd/>
            <a:tailEnd/>
          </a:ln>
        </p:spPr>
        <p:txBody>
          <a:bodyPr>
            <a:spAutoFit/>
          </a:bodyPr>
          <a:lstStyle/>
          <a:p>
            <a:r>
              <a:rPr lang="zh-CN" altLang="en-US" dirty="0">
                <a:solidFill>
                  <a:srgbClr val="040404"/>
                </a:solidFill>
              </a:rPr>
              <a:t>        通信</a:t>
            </a:r>
            <a:r>
              <a:rPr lang="zh-CN" altLang="en-US" dirty="0" smtClean="0">
                <a:solidFill>
                  <a:srgbClr val="040404"/>
                </a:solidFill>
              </a:rPr>
              <a:t>录信息管理</a:t>
            </a:r>
            <a:r>
              <a:rPr lang="zh-CN" altLang="en-US" dirty="0">
                <a:solidFill>
                  <a:srgbClr val="040404"/>
                </a:solidFill>
              </a:rPr>
              <a:t>主要是对</a:t>
            </a:r>
            <a:r>
              <a:rPr lang="zh-CN" altLang="en-US" dirty="0" smtClean="0">
                <a:solidFill>
                  <a:srgbClr val="040404"/>
                </a:solidFill>
              </a:rPr>
              <a:t>通讯录信息的管理。主要功能包括</a:t>
            </a:r>
            <a:r>
              <a:rPr lang="zh-CN" altLang="en-US" dirty="0" smtClean="0">
                <a:solidFill>
                  <a:srgbClr val="040404"/>
                </a:solidFill>
              </a:rPr>
              <a:t>：通讯录的导入、导出、添加修改联系人信息</a:t>
            </a:r>
            <a:r>
              <a:rPr lang="zh-CN" altLang="en-US" smtClean="0">
                <a:solidFill>
                  <a:srgbClr val="040404"/>
                </a:solidFill>
              </a:rPr>
              <a:t>、查询。</a:t>
            </a:r>
            <a:endParaRPr lang="zh-CN" altLang="en-US" dirty="0">
              <a:solidFill>
                <a:srgbClr val="040404"/>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dirty="0" smtClean="0"/>
              <a:t>其他模块简述</a:t>
            </a:r>
          </a:p>
        </p:txBody>
      </p:sp>
      <p:sp>
        <p:nvSpPr>
          <p:cNvPr id="21507" name="内容占位符 2"/>
          <p:cNvSpPr>
            <a:spLocks noGrp="1"/>
          </p:cNvSpPr>
          <p:nvPr>
            <p:ph idx="1"/>
          </p:nvPr>
        </p:nvSpPr>
        <p:spPr/>
        <p:txBody>
          <a:bodyPr/>
          <a:lstStyle/>
          <a:p>
            <a:pPr eaLnBrk="1" hangingPunct="1"/>
            <a:r>
              <a:rPr lang="zh-CN" altLang="en-US" dirty="0" smtClean="0"/>
              <a:t>个人信息模块主要用于修改用户信息，包括资料修改和密码修改功能  。  </a:t>
            </a:r>
            <a:endParaRPr lang="en-US" altLang="zh-CN" dirty="0" smtClean="0"/>
          </a:p>
          <a:p>
            <a:pPr eaLnBrk="1" hangingPunct="1"/>
            <a:endParaRPr lang="en-US" altLang="zh-CN" dirty="0" smtClean="0"/>
          </a:p>
          <a:p>
            <a:pPr eaLnBrk="1" hangingPunct="1"/>
            <a:r>
              <a:rPr lang="zh-CN" altLang="en-US" dirty="0" smtClean="0"/>
              <a:t>设置模块主要用于安全方面的控制，包括角色权限和管理员信息。</a:t>
            </a:r>
            <a:endParaRPr lang="en-US" altLang="zh-CN" dirty="0" smtClean="0"/>
          </a:p>
          <a:p>
            <a:pPr eaLnBrk="1" hangingPunct="1"/>
            <a:endParaRPr lang="en-US" altLang="zh-CN" dirty="0" smtClean="0"/>
          </a:p>
          <a:p>
            <a:pPr eaLnBrk="1" hangingPunct="1"/>
            <a:r>
              <a:rPr lang="zh-CN" altLang="en-US" dirty="0" smtClean="0"/>
              <a:t>扩展模块包括操作日志、数据库的备份和还原。</a:t>
            </a:r>
            <a:br>
              <a:rPr lang="zh-CN" altLang="en-US" dirty="0" smtClean="0"/>
            </a:br>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目录</a:t>
            </a:r>
          </a:p>
        </p:txBody>
      </p:sp>
      <p:sp>
        <p:nvSpPr>
          <p:cNvPr id="5123" name="Rectangle 3"/>
          <p:cNvSpPr>
            <a:spLocks noGrp="1" noChangeArrowheads="1"/>
          </p:cNvSpPr>
          <p:nvPr>
            <p:ph type="body" idx="1"/>
          </p:nvPr>
        </p:nvSpPr>
        <p:spPr/>
        <p:txBody>
          <a:bodyPr/>
          <a:lstStyle/>
          <a:p>
            <a:pPr eaLnBrk="1" hangingPunct="1"/>
            <a:r>
              <a:rPr lang="zh-CN" altLang="en-US" dirty="0" smtClean="0"/>
              <a:t>我们的任务</a:t>
            </a:r>
          </a:p>
          <a:p>
            <a:pPr eaLnBrk="1" hangingPunct="1"/>
            <a:r>
              <a:rPr lang="zh-CN" altLang="en-US" dirty="0" smtClean="0"/>
              <a:t>系统有哪些特点？</a:t>
            </a:r>
          </a:p>
          <a:p>
            <a:pPr eaLnBrk="1" hangingPunct="1"/>
            <a:r>
              <a:rPr lang="zh-CN" altLang="en-US" dirty="0" smtClean="0"/>
              <a:t>系统整体功能结构</a:t>
            </a:r>
          </a:p>
          <a:p>
            <a:pPr eaLnBrk="1" hangingPunct="1"/>
            <a:r>
              <a:rPr lang="zh-CN" altLang="en-US" dirty="0" smtClean="0"/>
              <a:t>主要模块介绍</a:t>
            </a:r>
            <a:endParaRPr lang="en-US" altLang="zh-CN" dirty="0" smtClean="0"/>
          </a:p>
          <a:p>
            <a:pPr eaLnBrk="1" hangingPunct="1"/>
            <a:r>
              <a:rPr lang="zh-CN" altLang="en-US" dirty="0" smtClean="0"/>
              <a:t>其他模块简述</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smtClean="0"/>
              <a:t>我们的任务</a:t>
            </a:r>
          </a:p>
        </p:txBody>
      </p:sp>
      <p:sp>
        <p:nvSpPr>
          <p:cNvPr id="4" name="内容占位符 3"/>
          <p:cNvSpPr>
            <a:spLocks noGrp="1"/>
          </p:cNvSpPr>
          <p:nvPr>
            <p:ph idx="1"/>
          </p:nvPr>
        </p:nvSpPr>
        <p:spPr/>
        <p:txBody>
          <a:bodyPr/>
          <a:lstStyle/>
          <a:p>
            <a:r>
              <a:rPr lang="zh-CN" altLang="en-US" dirty="0" smtClean="0"/>
              <a:t>本系统是通州区科委为提高通州区科委的办公效率、规范化办公流程、增强办公安全而开发的自动化网络办公平台。</a:t>
            </a:r>
            <a:endParaRPr lang="en-US" altLang="zh-CN" dirty="0" smtClean="0"/>
          </a:p>
          <a:p>
            <a:r>
              <a:rPr lang="zh-CN" altLang="en-US" dirty="0" smtClean="0"/>
              <a:t>系统主要实现了制发文件的创建、管理，印章的在线申请、线下签批入库，通知公告等信息的快捷群发和回复查阅。为了加强系统安全性，增加了</a:t>
            </a:r>
            <a:r>
              <a:rPr lang="en-US" altLang="zh-CN" dirty="0" smtClean="0"/>
              <a:t>U</a:t>
            </a:r>
            <a:r>
              <a:rPr lang="zh-CN" altLang="en-US" dirty="0" smtClean="0"/>
              <a:t>盾登录功能（使用硬件</a:t>
            </a:r>
            <a:r>
              <a:rPr lang="en-US" altLang="zh-CN" dirty="0" smtClean="0"/>
              <a:t>+</a:t>
            </a:r>
            <a:r>
              <a:rPr lang="zh-CN" altLang="en-US" dirty="0" smtClean="0"/>
              <a:t>软件的登录模式）。</a:t>
            </a:r>
            <a:endParaRPr lang="zh-CN" altLang="en-US" dirty="0"/>
          </a:p>
        </p:txBody>
      </p:sp>
      <p:pic>
        <p:nvPicPr>
          <p:cNvPr id="6149" name="Picture 5" descr="http://www.photophoto.cn/m23/001/139/0011390073.jpg"/>
          <p:cNvPicPr>
            <a:picLocks noChangeAspect="1" noChangeArrowheads="1"/>
          </p:cNvPicPr>
          <p:nvPr/>
        </p:nvPicPr>
        <p:blipFill>
          <a:blip r:embed="rId2" cstate="print"/>
          <a:srcRect/>
          <a:stretch>
            <a:fillRect/>
          </a:stretch>
        </p:blipFill>
        <p:spPr bwMode="auto">
          <a:xfrm>
            <a:off x="5046133" y="3921361"/>
            <a:ext cx="3574345" cy="253182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系统有哪些特点？</a:t>
            </a:r>
          </a:p>
        </p:txBody>
      </p:sp>
      <p:graphicFrame>
        <p:nvGraphicFramePr>
          <p:cNvPr id="4" name="图示 3"/>
          <p:cNvGraphicFramePr/>
          <p:nvPr/>
        </p:nvGraphicFramePr>
        <p:xfrm>
          <a:off x="419100" y="1193800"/>
          <a:ext cx="8359775" cy="5259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smtClean="0"/>
              <a:t>系统整体功能结构</a:t>
            </a:r>
          </a:p>
        </p:txBody>
      </p:sp>
      <p:grpSp>
        <p:nvGrpSpPr>
          <p:cNvPr id="7171" name="Group 3"/>
          <p:cNvGrpSpPr>
            <a:grpSpLocks/>
          </p:cNvGrpSpPr>
          <p:nvPr/>
        </p:nvGrpSpPr>
        <p:grpSpPr bwMode="auto">
          <a:xfrm>
            <a:off x="211138" y="1281113"/>
            <a:ext cx="8568372" cy="4395787"/>
            <a:chOff x="0" y="0"/>
            <a:chExt cx="13493" cy="6922"/>
          </a:xfrm>
        </p:grpSpPr>
        <p:grpSp>
          <p:nvGrpSpPr>
            <p:cNvPr id="7172" name="Group 4"/>
            <p:cNvGrpSpPr>
              <a:grpSpLocks/>
            </p:cNvGrpSpPr>
            <p:nvPr/>
          </p:nvGrpSpPr>
          <p:grpSpPr bwMode="auto">
            <a:xfrm>
              <a:off x="2041" y="1702"/>
              <a:ext cx="4648" cy="5220"/>
              <a:chOff x="0" y="0"/>
              <a:chExt cx="4648" cy="5220"/>
            </a:xfrm>
          </p:grpSpPr>
          <p:sp>
            <p:nvSpPr>
              <p:cNvPr id="7217" name="AutoShape 5"/>
              <p:cNvSpPr>
                <a:spLocks noChangeArrowheads="1"/>
              </p:cNvSpPr>
              <p:nvPr/>
            </p:nvSpPr>
            <p:spPr bwMode="auto">
              <a:xfrm>
                <a:off x="1470" y="0"/>
                <a:ext cx="1587" cy="793"/>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zh-CN" altLang="en-US" b="1">
                    <a:solidFill>
                      <a:schemeClr val="bg1"/>
                    </a:solidFill>
                  </a:rPr>
                  <a:t>审批管理</a:t>
                </a:r>
              </a:p>
            </p:txBody>
          </p:sp>
          <p:sp>
            <p:nvSpPr>
              <p:cNvPr id="7218" name="AutoShape 6"/>
              <p:cNvSpPr>
                <a:spLocks noChangeArrowheads="1"/>
              </p:cNvSpPr>
              <p:nvPr/>
            </p:nvSpPr>
            <p:spPr bwMode="auto">
              <a:xfrm>
                <a:off x="0" y="1703"/>
                <a:ext cx="567" cy="3515"/>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部</a:t>
                </a:r>
              </a:p>
              <a:p>
                <a:pPr algn="ctr"/>
                <a:r>
                  <a:rPr lang="zh-CN" altLang="en-US" b="1">
                    <a:solidFill>
                      <a:schemeClr val="bg1"/>
                    </a:solidFill>
                  </a:rPr>
                  <a:t>门</a:t>
                </a:r>
              </a:p>
              <a:p>
                <a:pPr algn="ctr"/>
                <a:r>
                  <a:rPr lang="zh-CN" altLang="en-US" b="1">
                    <a:solidFill>
                      <a:schemeClr val="bg1"/>
                    </a:solidFill>
                  </a:rPr>
                  <a:t>管</a:t>
                </a:r>
              </a:p>
              <a:p>
                <a:pPr algn="ctr"/>
                <a:r>
                  <a:rPr lang="zh-CN" altLang="en-US" b="1">
                    <a:solidFill>
                      <a:schemeClr val="bg1"/>
                    </a:solidFill>
                  </a:rPr>
                  <a:t>理</a:t>
                </a:r>
              </a:p>
            </p:txBody>
          </p:sp>
          <p:sp>
            <p:nvSpPr>
              <p:cNvPr id="7219" name="AutoShape 7"/>
              <p:cNvSpPr>
                <a:spLocks noChangeArrowheads="1"/>
              </p:cNvSpPr>
              <p:nvPr/>
            </p:nvSpPr>
            <p:spPr bwMode="auto">
              <a:xfrm>
                <a:off x="680" y="1702"/>
                <a:ext cx="567" cy="3517"/>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创</a:t>
                </a:r>
              </a:p>
              <a:p>
                <a:pPr algn="ctr"/>
                <a:r>
                  <a:rPr lang="zh-CN" altLang="en-US" b="1">
                    <a:solidFill>
                      <a:schemeClr val="bg1"/>
                    </a:solidFill>
                  </a:rPr>
                  <a:t>建</a:t>
                </a:r>
              </a:p>
              <a:p>
                <a:pPr algn="ctr"/>
                <a:r>
                  <a:rPr lang="zh-CN" altLang="en-US" b="1">
                    <a:solidFill>
                      <a:schemeClr val="bg1"/>
                    </a:solidFill>
                  </a:rPr>
                  <a:t>制</a:t>
                </a:r>
              </a:p>
              <a:p>
                <a:pPr algn="ctr"/>
                <a:r>
                  <a:rPr lang="zh-CN" altLang="en-US" b="1">
                    <a:solidFill>
                      <a:schemeClr val="bg1"/>
                    </a:solidFill>
                  </a:rPr>
                  <a:t>发</a:t>
                </a:r>
              </a:p>
              <a:p>
                <a:pPr algn="ctr"/>
                <a:r>
                  <a:rPr lang="zh-CN" altLang="en-US" b="1">
                    <a:solidFill>
                      <a:schemeClr val="bg1"/>
                    </a:solidFill>
                  </a:rPr>
                  <a:t>文</a:t>
                </a:r>
              </a:p>
              <a:p>
                <a:pPr algn="ctr"/>
                <a:r>
                  <a:rPr lang="zh-CN" altLang="en-US" b="1">
                    <a:solidFill>
                      <a:schemeClr val="bg1"/>
                    </a:solidFill>
                  </a:rPr>
                  <a:t>件</a:t>
                </a:r>
              </a:p>
            </p:txBody>
          </p:sp>
          <p:sp>
            <p:nvSpPr>
              <p:cNvPr id="7220" name="AutoShape 8"/>
              <p:cNvSpPr>
                <a:spLocks noChangeArrowheads="1"/>
              </p:cNvSpPr>
              <p:nvPr/>
            </p:nvSpPr>
            <p:spPr bwMode="auto">
              <a:xfrm>
                <a:off x="1362" y="1703"/>
                <a:ext cx="567" cy="3515"/>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文</a:t>
                </a:r>
              </a:p>
              <a:p>
                <a:pPr algn="ctr"/>
                <a:r>
                  <a:rPr lang="zh-CN" altLang="en-US" b="1">
                    <a:solidFill>
                      <a:schemeClr val="bg1"/>
                    </a:solidFill>
                  </a:rPr>
                  <a:t>件</a:t>
                </a:r>
              </a:p>
              <a:p>
                <a:pPr algn="ctr"/>
                <a:r>
                  <a:rPr lang="zh-CN" altLang="en-US" b="1">
                    <a:solidFill>
                      <a:schemeClr val="bg1"/>
                    </a:solidFill>
                  </a:rPr>
                  <a:t>审</a:t>
                </a:r>
              </a:p>
              <a:p>
                <a:pPr algn="ctr"/>
                <a:r>
                  <a:rPr lang="zh-CN" altLang="en-US" b="1">
                    <a:solidFill>
                      <a:schemeClr val="bg1"/>
                    </a:solidFill>
                  </a:rPr>
                  <a:t>批</a:t>
                </a:r>
              </a:p>
              <a:p>
                <a:pPr algn="ctr"/>
                <a:r>
                  <a:rPr lang="zh-CN" altLang="en-US" b="1">
                    <a:solidFill>
                      <a:schemeClr val="bg1"/>
                    </a:solidFill>
                  </a:rPr>
                  <a:t>管</a:t>
                </a:r>
              </a:p>
              <a:p>
                <a:pPr algn="ctr"/>
                <a:r>
                  <a:rPr lang="zh-CN" altLang="en-US" b="1">
                    <a:solidFill>
                      <a:schemeClr val="bg1"/>
                    </a:solidFill>
                  </a:rPr>
                  <a:t>理</a:t>
                </a:r>
              </a:p>
            </p:txBody>
          </p:sp>
          <p:sp>
            <p:nvSpPr>
              <p:cNvPr id="7221" name="AutoShape 9"/>
              <p:cNvSpPr>
                <a:spLocks noChangeArrowheads="1"/>
              </p:cNvSpPr>
              <p:nvPr/>
            </p:nvSpPr>
            <p:spPr bwMode="auto">
              <a:xfrm>
                <a:off x="2039" y="1702"/>
                <a:ext cx="567" cy="351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制</a:t>
                </a:r>
              </a:p>
              <a:p>
                <a:pPr algn="ctr"/>
                <a:r>
                  <a:rPr lang="zh-CN" altLang="en-US" b="1">
                    <a:solidFill>
                      <a:schemeClr val="bg1"/>
                    </a:solidFill>
                  </a:rPr>
                  <a:t>发</a:t>
                </a:r>
              </a:p>
              <a:p>
                <a:pPr algn="ctr"/>
                <a:r>
                  <a:rPr lang="zh-CN" altLang="en-US" b="1">
                    <a:solidFill>
                      <a:schemeClr val="bg1"/>
                    </a:solidFill>
                  </a:rPr>
                  <a:t>文</a:t>
                </a:r>
              </a:p>
              <a:p>
                <a:pPr algn="ctr"/>
                <a:r>
                  <a:rPr lang="zh-CN" altLang="en-US" b="1">
                    <a:solidFill>
                      <a:schemeClr val="bg1"/>
                    </a:solidFill>
                  </a:rPr>
                  <a:t>件</a:t>
                </a:r>
              </a:p>
              <a:p>
                <a:pPr algn="ctr"/>
                <a:r>
                  <a:rPr lang="zh-CN" altLang="en-US" b="1">
                    <a:solidFill>
                      <a:schemeClr val="bg1"/>
                    </a:solidFill>
                  </a:rPr>
                  <a:t>统</a:t>
                </a:r>
              </a:p>
              <a:p>
                <a:pPr algn="ctr"/>
                <a:r>
                  <a:rPr lang="zh-CN" altLang="en-US" b="1">
                    <a:solidFill>
                      <a:schemeClr val="bg1"/>
                    </a:solidFill>
                  </a:rPr>
                  <a:t>计</a:t>
                </a:r>
              </a:p>
            </p:txBody>
          </p:sp>
          <p:sp>
            <p:nvSpPr>
              <p:cNvPr id="7222" name="AutoShape 10"/>
              <p:cNvSpPr>
                <a:spLocks noChangeArrowheads="1"/>
              </p:cNvSpPr>
              <p:nvPr/>
            </p:nvSpPr>
            <p:spPr bwMode="auto">
              <a:xfrm>
                <a:off x="2720" y="1702"/>
                <a:ext cx="567" cy="351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印</a:t>
                </a:r>
              </a:p>
              <a:p>
                <a:pPr algn="ctr"/>
                <a:r>
                  <a:rPr lang="zh-CN" altLang="en-US" b="1">
                    <a:solidFill>
                      <a:schemeClr val="bg1"/>
                    </a:solidFill>
                  </a:rPr>
                  <a:t>章</a:t>
                </a:r>
              </a:p>
              <a:p>
                <a:pPr algn="ctr"/>
                <a:r>
                  <a:rPr lang="zh-CN" altLang="en-US" b="1">
                    <a:solidFill>
                      <a:schemeClr val="bg1"/>
                    </a:solidFill>
                  </a:rPr>
                  <a:t>使</a:t>
                </a:r>
              </a:p>
              <a:p>
                <a:pPr algn="ctr"/>
                <a:r>
                  <a:rPr lang="zh-CN" altLang="en-US" b="1">
                    <a:solidFill>
                      <a:schemeClr val="bg1"/>
                    </a:solidFill>
                  </a:rPr>
                  <a:t>用</a:t>
                </a:r>
              </a:p>
              <a:p>
                <a:pPr algn="ctr"/>
                <a:r>
                  <a:rPr lang="zh-CN" altLang="en-US" b="1">
                    <a:solidFill>
                      <a:schemeClr val="bg1"/>
                    </a:solidFill>
                  </a:rPr>
                  <a:t>申</a:t>
                </a:r>
              </a:p>
              <a:p>
                <a:pPr algn="ctr"/>
                <a:r>
                  <a:rPr lang="zh-CN" altLang="en-US" b="1">
                    <a:solidFill>
                      <a:schemeClr val="bg1"/>
                    </a:solidFill>
                  </a:rPr>
                  <a:t>请</a:t>
                </a:r>
              </a:p>
            </p:txBody>
          </p:sp>
          <p:sp>
            <p:nvSpPr>
              <p:cNvPr id="7223" name="AutoShape 11"/>
              <p:cNvSpPr>
                <a:spLocks noChangeArrowheads="1"/>
              </p:cNvSpPr>
              <p:nvPr/>
            </p:nvSpPr>
            <p:spPr bwMode="auto">
              <a:xfrm>
                <a:off x="3401" y="1702"/>
                <a:ext cx="567" cy="351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印</a:t>
                </a:r>
              </a:p>
              <a:p>
                <a:pPr algn="ctr"/>
                <a:r>
                  <a:rPr lang="zh-CN" altLang="en-US" b="1">
                    <a:solidFill>
                      <a:schemeClr val="bg1"/>
                    </a:solidFill>
                  </a:rPr>
                  <a:t>章</a:t>
                </a:r>
              </a:p>
              <a:p>
                <a:pPr algn="ctr"/>
                <a:r>
                  <a:rPr lang="zh-CN" altLang="en-US" b="1">
                    <a:solidFill>
                      <a:schemeClr val="bg1"/>
                    </a:solidFill>
                  </a:rPr>
                  <a:t>审</a:t>
                </a:r>
              </a:p>
              <a:p>
                <a:pPr algn="ctr"/>
                <a:r>
                  <a:rPr lang="zh-CN" altLang="en-US" b="1">
                    <a:solidFill>
                      <a:schemeClr val="bg1"/>
                    </a:solidFill>
                  </a:rPr>
                  <a:t>批</a:t>
                </a:r>
              </a:p>
              <a:p>
                <a:pPr algn="ctr"/>
                <a:r>
                  <a:rPr lang="zh-CN" altLang="en-US" b="1">
                    <a:solidFill>
                      <a:schemeClr val="bg1"/>
                    </a:solidFill>
                  </a:rPr>
                  <a:t>管</a:t>
                </a:r>
              </a:p>
              <a:p>
                <a:pPr algn="ctr"/>
                <a:r>
                  <a:rPr lang="zh-CN" altLang="en-US" b="1">
                    <a:solidFill>
                      <a:schemeClr val="bg1"/>
                    </a:solidFill>
                  </a:rPr>
                  <a:t>理</a:t>
                </a:r>
              </a:p>
            </p:txBody>
          </p:sp>
          <p:sp>
            <p:nvSpPr>
              <p:cNvPr id="7224" name="AutoShape 12"/>
              <p:cNvSpPr>
                <a:spLocks noChangeArrowheads="1"/>
              </p:cNvSpPr>
              <p:nvPr/>
            </p:nvSpPr>
            <p:spPr bwMode="auto">
              <a:xfrm>
                <a:off x="4082" y="1702"/>
                <a:ext cx="567" cy="351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印</a:t>
                </a:r>
              </a:p>
              <a:p>
                <a:pPr algn="ctr"/>
                <a:r>
                  <a:rPr lang="zh-CN" altLang="en-US" b="1">
                    <a:solidFill>
                      <a:schemeClr val="bg1"/>
                    </a:solidFill>
                  </a:rPr>
                  <a:t>章</a:t>
                </a:r>
              </a:p>
              <a:p>
                <a:pPr algn="ctr"/>
                <a:r>
                  <a:rPr lang="zh-CN" altLang="en-US" b="1">
                    <a:solidFill>
                      <a:schemeClr val="bg1"/>
                    </a:solidFill>
                  </a:rPr>
                  <a:t>使</a:t>
                </a:r>
              </a:p>
              <a:p>
                <a:pPr algn="ctr"/>
                <a:r>
                  <a:rPr lang="zh-CN" altLang="en-US" b="1">
                    <a:solidFill>
                      <a:schemeClr val="bg1"/>
                    </a:solidFill>
                  </a:rPr>
                  <a:t>用</a:t>
                </a:r>
              </a:p>
              <a:p>
                <a:pPr algn="ctr"/>
                <a:r>
                  <a:rPr lang="zh-CN" altLang="en-US" b="1">
                    <a:solidFill>
                      <a:schemeClr val="bg1"/>
                    </a:solidFill>
                  </a:rPr>
                  <a:t>申</a:t>
                </a:r>
              </a:p>
              <a:p>
                <a:pPr algn="ctr"/>
                <a:r>
                  <a:rPr lang="zh-CN" altLang="en-US" b="1">
                    <a:solidFill>
                      <a:schemeClr val="bg1"/>
                    </a:solidFill>
                  </a:rPr>
                  <a:t>请</a:t>
                </a:r>
              </a:p>
              <a:p>
                <a:pPr algn="ctr"/>
                <a:r>
                  <a:rPr lang="zh-CN" altLang="en-US" b="1">
                    <a:solidFill>
                      <a:schemeClr val="bg1"/>
                    </a:solidFill>
                  </a:rPr>
                  <a:t>统</a:t>
                </a:r>
              </a:p>
              <a:p>
                <a:pPr algn="ctr"/>
                <a:r>
                  <a:rPr lang="zh-CN" altLang="en-US" b="1">
                    <a:solidFill>
                      <a:schemeClr val="bg1"/>
                    </a:solidFill>
                  </a:rPr>
                  <a:t>计</a:t>
                </a:r>
              </a:p>
            </p:txBody>
          </p:sp>
          <p:sp>
            <p:nvSpPr>
              <p:cNvPr id="7225" name="Line 13"/>
              <p:cNvSpPr>
                <a:spLocks noChangeShapeType="1"/>
              </p:cNvSpPr>
              <p:nvPr/>
            </p:nvSpPr>
            <p:spPr bwMode="auto">
              <a:xfrm>
                <a:off x="223" y="1248"/>
                <a:ext cx="4083" cy="1"/>
              </a:xfrm>
              <a:prstGeom prst="line">
                <a:avLst/>
              </a:prstGeom>
              <a:noFill/>
              <a:ln w="9525">
                <a:solidFill>
                  <a:schemeClr val="tx1"/>
                </a:solidFill>
                <a:round/>
                <a:headEnd/>
                <a:tailEnd/>
              </a:ln>
            </p:spPr>
            <p:txBody>
              <a:bodyPr/>
              <a:lstStyle/>
              <a:p>
                <a:endParaRPr lang="zh-CN" altLang="en-US"/>
              </a:p>
            </p:txBody>
          </p:sp>
          <p:sp>
            <p:nvSpPr>
              <p:cNvPr id="7226" name="Line 14"/>
              <p:cNvSpPr>
                <a:spLocks noChangeShapeType="1"/>
              </p:cNvSpPr>
              <p:nvPr/>
            </p:nvSpPr>
            <p:spPr bwMode="auto">
              <a:xfrm flipV="1">
                <a:off x="223" y="1248"/>
                <a:ext cx="1" cy="453"/>
              </a:xfrm>
              <a:prstGeom prst="line">
                <a:avLst/>
              </a:prstGeom>
              <a:noFill/>
              <a:ln w="9525">
                <a:solidFill>
                  <a:schemeClr val="tx1"/>
                </a:solidFill>
                <a:round/>
                <a:headEnd/>
                <a:tailEnd/>
              </a:ln>
            </p:spPr>
            <p:txBody>
              <a:bodyPr/>
              <a:lstStyle/>
              <a:p>
                <a:endParaRPr lang="zh-CN" altLang="en-US"/>
              </a:p>
            </p:txBody>
          </p:sp>
          <p:sp>
            <p:nvSpPr>
              <p:cNvPr id="7227" name="Line 15"/>
              <p:cNvSpPr>
                <a:spLocks noChangeShapeType="1"/>
              </p:cNvSpPr>
              <p:nvPr/>
            </p:nvSpPr>
            <p:spPr bwMode="auto">
              <a:xfrm flipV="1">
                <a:off x="903" y="1248"/>
                <a:ext cx="1" cy="453"/>
              </a:xfrm>
              <a:prstGeom prst="line">
                <a:avLst/>
              </a:prstGeom>
              <a:noFill/>
              <a:ln w="9525">
                <a:solidFill>
                  <a:schemeClr val="tx1"/>
                </a:solidFill>
                <a:miter lim="800000"/>
                <a:headEnd/>
                <a:tailEnd/>
              </a:ln>
            </p:spPr>
            <p:txBody>
              <a:bodyPr/>
              <a:lstStyle/>
              <a:p>
                <a:endParaRPr lang="zh-CN" altLang="en-US"/>
              </a:p>
            </p:txBody>
          </p:sp>
          <p:sp>
            <p:nvSpPr>
              <p:cNvPr id="7228" name="Line 16"/>
              <p:cNvSpPr>
                <a:spLocks noChangeShapeType="1"/>
              </p:cNvSpPr>
              <p:nvPr/>
            </p:nvSpPr>
            <p:spPr bwMode="auto">
              <a:xfrm flipV="1">
                <a:off x="1584" y="1248"/>
                <a:ext cx="1" cy="453"/>
              </a:xfrm>
              <a:prstGeom prst="line">
                <a:avLst/>
              </a:prstGeom>
              <a:noFill/>
              <a:ln w="9525">
                <a:solidFill>
                  <a:schemeClr val="tx1"/>
                </a:solidFill>
                <a:miter lim="800000"/>
                <a:headEnd/>
                <a:tailEnd/>
              </a:ln>
            </p:spPr>
            <p:txBody>
              <a:bodyPr/>
              <a:lstStyle/>
              <a:p>
                <a:endParaRPr lang="zh-CN" altLang="en-US"/>
              </a:p>
            </p:txBody>
          </p:sp>
          <p:sp>
            <p:nvSpPr>
              <p:cNvPr id="7229" name="Line 17"/>
              <p:cNvSpPr>
                <a:spLocks noChangeShapeType="1"/>
              </p:cNvSpPr>
              <p:nvPr/>
            </p:nvSpPr>
            <p:spPr bwMode="auto">
              <a:xfrm flipV="1">
                <a:off x="2264" y="794"/>
                <a:ext cx="1" cy="906"/>
              </a:xfrm>
              <a:prstGeom prst="line">
                <a:avLst/>
              </a:prstGeom>
              <a:noFill/>
              <a:ln w="9525">
                <a:solidFill>
                  <a:schemeClr val="tx1"/>
                </a:solidFill>
                <a:miter lim="800000"/>
                <a:headEnd/>
                <a:tailEnd/>
              </a:ln>
            </p:spPr>
            <p:txBody>
              <a:bodyPr/>
              <a:lstStyle/>
              <a:p>
                <a:endParaRPr lang="zh-CN" altLang="en-US"/>
              </a:p>
            </p:txBody>
          </p:sp>
          <p:sp>
            <p:nvSpPr>
              <p:cNvPr id="7230" name="Line 18"/>
              <p:cNvSpPr>
                <a:spLocks noChangeShapeType="1"/>
              </p:cNvSpPr>
              <p:nvPr/>
            </p:nvSpPr>
            <p:spPr bwMode="auto">
              <a:xfrm flipV="1">
                <a:off x="3625" y="1248"/>
                <a:ext cx="1" cy="453"/>
              </a:xfrm>
              <a:prstGeom prst="line">
                <a:avLst/>
              </a:prstGeom>
              <a:noFill/>
              <a:ln w="9525">
                <a:solidFill>
                  <a:schemeClr val="tx1"/>
                </a:solidFill>
                <a:miter lim="800000"/>
                <a:headEnd/>
                <a:tailEnd/>
              </a:ln>
            </p:spPr>
            <p:txBody>
              <a:bodyPr/>
              <a:lstStyle/>
              <a:p>
                <a:endParaRPr lang="zh-CN" altLang="en-US"/>
              </a:p>
            </p:txBody>
          </p:sp>
          <p:sp>
            <p:nvSpPr>
              <p:cNvPr id="7231" name="Line 19"/>
              <p:cNvSpPr>
                <a:spLocks noChangeShapeType="1"/>
              </p:cNvSpPr>
              <p:nvPr/>
            </p:nvSpPr>
            <p:spPr bwMode="auto">
              <a:xfrm flipV="1">
                <a:off x="4305" y="1248"/>
                <a:ext cx="1" cy="453"/>
              </a:xfrm>
              <a:prstGeom prst="line">
                <a:avLst/>
              </a:prstGeom>
              <a:noFill/>
              <a:ln w="9525">
                <a:solidFill>
                  <a:schemeClr val="tx1"/>
                </a:solidFill>
                <a:miter lim="800000"/>
                <a:headEnd/>
                <a:tailEnd/>
              </a:ln>
            </p:spPr>
            <p:txBody>
              <a:bodyPr/>
              <a:lstStyle/>
              <a:p>
                <a:endParaRPr lang="zh-CN" altLang="en-US"/>
              </a:p>
            </p:txBody>
          </p:sp>
          <p:sp>
            <p:nvSpPr>
              <p:cNvPr id="7232" name="Line 20"/>
              <p:cNvSpPr>
                <a:spLocks noChangeShapeType="1"/>
              </p:cNvSpPr>
              <p:nvPr/>
            </p:nvSpPr>
            <p:spPr bwMode="auto">
              <a:xfrm flipV="1">
                <a:off x="2944" y="1248"/>
                <a:ext cx="1" cy="453"/>
              </a:xfrm>
              <a:prstGeom prst="line">
                <a:avLst/>
              </a:prstGeom>
              <a:noFill/>
              <a:ln w="9525">
                <a:solidFill>
                  <a:schemeClr val="tx1"/>
                </a:solidFill>
                <a:miter lim="800000"/>
                <a:headEnd/>
                <a:tailEnd/>
              </a:ln>
            </p:spPr>
            <p:txBody>
              <a:bodyPr/>
              <a:lstStyle/>
              <a:p>
                <a:endParaRPr lang="zh-CN" altLang="en-US"/>
              </a:p>
            </p:txBody>
          </p:sp>
        </p:grpSp>
        <p:grpSp>
          <p:nvGrpSpPr>
            <p:cNvPr id="7173" name="Group 21"/>
            <p:cNvGrpSpPr>
              <a:grpSpLocks/>
            </p:cNvGrpSpPr>
            <p:nvPr/>
          </p:nvGrpSpPr>
          <p:grpSpPr bwMode="auto">
            <a:xfrm>
              <a:off x="7257" y="1701"/>
              <a:ext cx="1927" cy="5216"/>
              <a:chOff x="0" y="0"/>
              <a:chExt cx="1927" cy="5216"/>
            </a:xfrm>
          </p:grpSpPr>
          <p:sp>
            <p:nvSpPr>
              <p:cNvPr id="7209" name="AutoShape 22"/>
              <p:cNvSpPr>
                <a:spLocks noChangeArrowheads="1"/>
              </p:cNvSpPr>
              <p:nvPr/>
            </p:nvSpPr>
            <p:spPr bwMode="auto">
              <a:xfrm>
                <a:off x="110" y="0"/>
                <a:ext cx="1587" cy="793"/>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短信管理</a:t>
                </a:r>
              </a:p>
            </p:txBody>
          </p:sp>
          <p:sp>
            <p:nvSpPr>
              <p:cNvPr id="7210" name="AutoShape 23"/>
              <p:cNvSpPr>
                <a:spLocks noChangeArrowheads="1"/>
              </p:cNvSpPr>
              <p:nvPr/>
            </p:nvSpPr>
            <p:spPr bwMode="auto">
              <a:xfrm>
                <a:off x="0" y="1702"/>
                <a:ext cx="567" cy="3515"/>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zh-CN" altLang="en-US" b="1">
                    <a:solidFill>
                      <a:schemeClr val="bg1"/>
                    </a:solidFill>
                  </a:rPr>
                  <a:t>信</a:t>
                </a:r>
              </a:p>
              <a:p>
                <a:pPr algn="ctr"/>
                <a:r>
                  <a:rPr lang="zh-CN" altLang="en-US" b="1">
                    <a:solidFill>
                      <a:schemeClr val="bg1"/>
                    </a:solidFill>
                  </a:rPr>
                  <a:t>息</a:t>
                </a:r>
              </a:p>
              <a:p>
                <a:pPr algn="ctr"/>
                <a:r>
                  <a:rPr lang="zh-CN" altLang="en-US" b="1">
                    <a:solidFill>
                      <a:schemeClr val="bg1"/>
                    </a:solidFill>
                  </a:rPr>
                  <a:t>发</a:t>
                </a:r>
              </a:p>
              <a:p>
                <a:pPr algn="ctr"/>
                <a:r>
                  <a:rPr lang="zh-CN" altLang="en-US" b="1">
                    <a:solidFill>
                      <a:schemeClr val="bg1"/>
                    </a:solidFill>
                  </a:rPr>
                  <a:t>送</a:t>
                </a:r>
              </a:p>
            </p:txBody>
          </p:sp>
          <p:sp>
            <p:nvSpPr>
              <p:cNvPr id="7211" name="AutoShape 24"/>
              <p:cNvSpPr>
                <a:spLocks noChangeArrowheads="1"/>
              </p:cNvSpPr>
              <p:nvPr/>
            </p:nvSpPr>
            <p:spPr bwMode="auto">
              <a:xfrm>
                <a:off x="679" y="1702"/>
                <a:ext cx="567" cy="3515"/>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zh-CN" altLang="en-US" b="1">
                    <a:solidFill>
                      <a:schemeClr val="bg1"/>
                    </a:solidFill>
                  </a:rPr>
                  <a:t>发</a:t>
                </a:r>
              </a:p>
              <a:p>
                <a:pPr algn="ctr"/>
                <a:r>
                  <a:rPr lang="zh-CN" altLang="en-US" b="1">
                    <a:solidFill>
                      <a:schemeClr val="bg1"/>
                    </a:solidFill>
                  </a:rPr>
                  <a:t>送</a:t>
                </a:r>
              </a:p>
              <a:p>
                <a:pPr algn="ctr"/>
                <a:r>
                  <a:rPr lang="zh-CN" altLang="en-US" b="1">
                    <a:solidFill>
                      <a:schemeClr val="bg1"/>
                    </a:solidFill>
                  </a:rPr>
                  <a:t>信</a:t>
                </a:r>
              </a:p>
              <a:p>
                <a:pPr algn="ctr"/>
                <a:r>
                  <a:rPr lang="zh-CN" altLang="en-US" b="1">
                    <a:solidFill>
                      <a:schemeClr val="bg1"/>
                    </a:solidFill>
                  </a:rPr>
                  <a:t>息</a:t>
                </a:r>
              </a:p>
              <a:p>
                <a:pPr algn="ctr"/>
                <a:r>
                  <a:rPr lang="zh-CN" altLang="en-US" b="1">
                    <a:solidFill>
                      <a:schemeClr val="bg1"/>
                    </a:solidFill>
                  </a:rPr>
                  <a:t>统</a:t>
                </a:r>
              </a:p>
              <a:p>
                <a:pPr algn="ctr"/>
                <a:r>
                  <a:rPr lang="zh-CN" altLang="en-US" b="1">
                    <a:solidFill>
                      <a:schemeClr val="bg1"/>
                    </a:solidFill>
                  </a:rPr>
                  <a:t>计</a:t>
                </a:r>
              </a:p>
            </p:txBody>
          </p:sp>
          <p:sp>
            <p:nvSpPr>
              <p:cNvPr id="7212" name="AutoShape 25"/>
              <p:cNvSpPr>
                <a:spLocks noChangeArrowheads="1"/>
              </p:cNvSpPr>
              <p:nvPr/>
            </p:nvSpPr>
            <p:spPr bwMode="auto">
              <a:xfrm>
                <a:off x="1361" y="1702"/>
                <a:ext cx="567" cy="3515"/>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zh-CN" altLang="en-US" b="1">
                    <a:solidFill>
                      <a:schemeClr val="bg1"/>
                    </a:solidFill>
                  </a:rPr>
                  <a:t>通</a:t>
                </a:r>
              </a:p>
              <a:p>
                <a:pPr algn="ctr"/>
                <a:r>
                  <a:rPr lang="zh-CN" altLang="en-US" b="1">
                    <a:solidFill>
                      <a:schemeClr val="bg1"/>
                    </a:solidFill>
                  </a:rPr>
                  <a:t>信</a:t>
                </a:r>
              </a:p>
              <a:p>
                <a:pPr algn="ctr"/>
                <a:r>
                  <a:rPr lang="zh-CN" altLang="en-US" b="1">
                    <a:solidFill>
                      <a:schemeClr val="bg1"/>
                    </a:solidFill>
                  </a:rPr>
                  <a:t>录</a:t>
                </a:r>
              </a:p>
              <a:p>
                <a:pPr algn="ctr"/>
                <a:r>
                  <a:rPr lang="zh-CN" altLang="en-US" b="1">
                    <a:solidFill>
                      <a:schemeClr val="bg1"/>
                    </a:solidFill>
                  </a:rPr>
                  <a:t>管</a:t>
                </a:r>
              </a:p>
              <a:p>
                <a:pPr algn="ctr"/>
                <a:r>
                  <a:rPr lang="zh-CN" altLang="en-US" b="1">
                    <a:solidFill>
                      <a:schemeClr val="bg1"/>
                    </a:solidFill>
                  </a:rPr>
                  <a:t>理</a:t>
                </a:r>
              </a:p>
            </p:txBody>
          </p:sp>
          <p:sp>
            <p:nvSpPr>
              <p:cNvPr id="7213" name="Line 26"/>
              <p:cNvSpPr>
                <a:spLocks noChangeShapeType="1"/>
              </p:cNvSpPr>
              <p:nvPr/>
            </p:nvSpPr>
            <p:spPr bwMode="auto">
              <a:xfrm flipV="1">
                <a:off x="1698" y="1247"/>
                <a:ext cx="1" cy="453"/>
              </a:xfrm>
              <a:prstGeom prst="line">
                <a:avLst/>
              </a:prstGeom>
              <a:noFill/>
              <a:ln w="9525">
                <a:solidFill>
                  <a:schemeClr val="tx1"/>
                </a:solidFill>
                <a:round/>
                <a:headEnd/>
                <a:tailEnd/>
              </a:ln>
            </p:spPr>
            <p:txBody>
              <a:bodyPr/>
              <a:lstStyle/>
              <a:p>
                <a:endParaRPr lang="zh-CN" altLang="en-US"/>
              </a:p>
            </p:txBody>
          </p:sp>
          <p:sp>
            <p:nvSpPr>
              <p:cNvPr id="7214" name="Line 27"/>
              <p:cNvSpPr>
                <a:spLocks noChangeShapeType="1"/>
              </p:cNvSpPr>
              <p:nvPr/>
            </p:nvSpPr>
            <p:spPr bwMode="auto">
              <a:xfrm flipV="1">
                <a:off x="224" y="1247"/>
                <a:ext cx="1" cy="453"/>
              </a:xfrm>
              <a:prstGeom prst="line">
                <a:avLst/>
              </a:prstGeom>
              <a:noFill/>
              <a:ln w="9525">
                <a:solidFill>
                  <a:schemeClr val="tx1"/>
                </a:solidFill>
                <a:round/>
                <a:headEnd/>
                <a:tailEnd/>
              </a:ln>
            </p:spPr>
            <p:txBody>
              <a:bodyPr/>
              <a:lstStyle/>
              <a:p>
                <a:endParaRPr lang="zh-CN" altLang="en-US"/>
              </a:p>
            </p:txBody>
          </p:sp>
          <p:sp>
            <p:nvSpPr>
              <p:cNvPr id="7215" name="Line 28"/>
              <p:cNvSpPr>
                <a:spLocks noChangeShapeType="1"/>
              </p:cNvSpPr>
              <p:nvPr/>
            </p:nvSpPr>
            <p:spPr bwMode="auto">
              <a:xfrm flipV="1">
                <a:off x="904" y="794"/>
                <a:ext cx="1" cy="906"/>
              </a:xfrm>
              <a:prstGeom prst="line">
                <a:avLst/>
              </a:prstGeom>
              <a:noFill/>
              <a:ln w="9525">
                <a:solidFill>
                  <a:schemeClr val="tx1"/>
                </a:solidFill>
                <a:miter lim="800000"/>
                <a:headEnd/>
                <a:tailEnd/>
              </a:ln>
            </p:spPr>
            <p:txBody>
              <a:bodyPr/>
              <a:lstStyle/>
              <a:p>
                <a:endParaRPr lang="zh-CN" altLang="en-US"/>
              </a:p>
            </p:txBody>
          </p:sp>
          <p:sp>
            <p:nvSpPr>
              <p:cNvPr id="7216" name="Line 29"/>
              <p:cNvSpPr>
                <a:spLocks noChangeShapeType="1"/>
              </p:cNvSpPr>
              <p:nvPr/>
            </p:nvSpPr>
            <p:spPr bwMode="auto">
              <a:xfrm flipV="1">
                <a:off x="224" y="1246"/>
                <a:ext cx="1474" cy="2"/>
              </a:xfrm>
              <a:prstGeom prst="line">
                <a:avLst/>
              </a:prstGeom>
              <a:noFill/>
              <a:ln w="9525">
                <a:solidFill>
                  <a:schemeClr val="tx1"/>
                </a:solidFill>
                <a:miter lim="800000"/>
                <a:headEnd/>
                <a:tailEnd/>
              </a:ln>
            </p:spPr>
            <p:txBody>
              <a:bodyPr/>
              <a:lstStyle/>
              <a:p>
                <a:endParaRPr lang="zh-CN" altLang="en-US"/>
              </a:p>
            </p:txBody>
          </p:sp>
        </p:grpSp>
        <p:grpSp>
          <p:nvGrpSpPr>
            <p:cNvPr id="7174" name="Group 30"/>
            <p:cNvGrpSpPr>
              <a:grpSpLocks/>
            </p:cNvGrpSpPr>
            <p:nvPr/>
          </p:nvGrpSpPr>
          <p:grpSpPr bwMode="auto">
            <a:xfrm>
              <a:off x="11566" y="1701"/>
              <a:ext cx="1927" cy="5216"/>
              <a:chOff x="0" y="0"/>
              <a:chExt cx="1927" cy="5216"/>
            </a:xfrm>
          </p:grpSpPr>
          <p:sp>
            <p:nvSpPr>
              <p:cNvPr id="7201" name="AutoShape 31"/>
              <p:cNvSpPr>
                <a:spLocks noChangeArrowheads="1"/>
              </p:cNvSpPr>
              <p:nvPr/>
            </p:nvSpPr>
            <p:spPr bwMode="auto">
              <a:xfrm>
                <a:off x="110" y="0"/>
                <a:ext cx="1587" cy="793"/>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zh-CN" altLang="en-US" b="1">
                    <a:solidFill>
                      <a:schemeClr val="bg1"/>
                    </a:solidFill>
                  </a:rPr>
                  <a:t>扩 展</a:t>
                </a:r>
              </a:p>
            </p:txBody>
          </p:sp>
          <p:sp>
            <p:nvSpPr>
              <p:cNvPr id="7202" name="AutoShape 32"/>
              <p:cNvSpPr>
                <a:spLocks noChangeArrowheads="1"/>
              </p:cNvSpPr>
              <p:nvPr/>
            </p:nvSpPr>
            <p:spPr bwMode="auto">
              <a:xfrm>
                <a:off x="0" y="1702"/>
                <a:ext cx="567" cy="3515"/>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操</a:t>
                </a:r>
              </a:p>
              <a:p>
                <a:pPr algn="ctr"/>
                <a:r>
                  <a:rPr lang="zh-CN" altLang="en-US" b="1">
                    <a:solidFill>
                      <a:schemeClr val="bg1"/>
                    </a:solidFill>
                  </a:rPr>
                  <a:t>作</a:t>
                </a:r>
              </a:p>
              <a:p>
                <a:pPr algn="ctr"/>
                <a:r>
                  <a:rPr lang="zh-CN" altLang="en-US" b="1">
                    <a:solidFill>
                      <a:schemeClr val="bg1"/>
                    </a:solidFill>
                  </a:rPr>
                  <a:t>日</a:t>
                </a:r>
              </a:p>
              <a:p>
                <a:pPr algn="ctr"/>
                <a:r>
                  <a:rPr lang="zh-CN" altLang="en-US" b="1">
                    <a:solidFill>
                      <a:schemeClr val="bg1"/>
                    </a:solidFill>
                  </a:rPr>
                  <a:t>志</a:t>
                </a:r>
              </a:p>
            </p:txBody>
          </p:sp>
          <p:sp>
            <p:nvSpPr>
              <p:cNvPr id="7203" name="AutoShape 33"/>
              <p:cNvSpPr>
                <a:spLocks noChangeArrowheads="1"/>
              </p:cNvSpPr>
              <p:nvPr/>
            </p:nvSpPr>
            <p:spPr bwMode="auto">
              <a:xfrm>
                <a:off x="679" y="1702"/>
                <a:ext cx="567" cy="3515"/>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数</a:t>
                </a:r>
              </a:p>
              <a:p>
                <a:pPr algn="ctr"/>
                <a:r>
                  <a:rPr lang="zh-CN" altLang="en-US" b="1">
                    <a:solidFill>
                      <a:schemeClr val="bg1"/>
                    </a:solidFill>
                  </a:rPr>
                  <a:t>据</a:t>
                </a:r>
              </a:p>
              <a:p>
                <a:pPr algn="ctr"/>
                <a:r>
                  <a:rPr lang="zh-CN" altLang="en-US" b="1">
                    <a:solidFill>
                      <a:schemeClr val="bg1"/>
                    </a:solidFill>
                  </a:rPr>
                  <a:t>备</a:t>
                </a:r>
              </a:p>
              <a:p>
                <a:pPr algn="ctr"/>
                <a:r>
                  <a:rPr lang="zh-CN" altLang="en-US" b="1">
                    <a:solidFill>
                      <a:schemeClr val="bg1"/>
                    </a:solidFill>
                  </a:rPr>
                  <a:t>份</a:t>
                </a:r>
              </a:p>
            </p:txBody>
          </p:sp>
          <p:sp>
            <p:nvSpPr>
              <p:cNvPr id="7204" name="AutoShape 34"/>
              <p:cNvSpPr>
                <a:spLocks noChangeArrowheads="1"/>
              </p:cNvSpPr>
              <p:nvPr/>
            </p:nvSpPr>
            <p:spPr bwMode="auto">
              <a:xfrm>
                <a:off x="1361" y="1702"/>
                <a:ext cx="567" cy="3515"/>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数</a:t>
                </a:r>
              </a:p>
              <a:p>
                <a:pPr algn="ctr"/>
                <a:r>
                  <a:rPr lang="zh-CN" altLang="en-US" b="1">
                    <a:solidFill>
                      <a:schemeClr val="bg1"/>
                    </a:solidFill>
                  </a:rPr>
                  <a:t>据</a:t>
                </a:r>
              </a:p>
              <a:p>
                <a:pPr algn="ctr"/>
                <a:r>
                  <a:rPr lang="zh-CN" altLang="en-US" b="1">
                    <a:solidFill>
                      <a:schemeClr val="bg1"/>
                    </a:solidFill>
                  </a:rPr>
                  <a:t>还</a:t>
                </a:r>
              </a:p>
              <a:p>
                <a:pPr algn="ctr"/>
                <a:r>
                  <a:rPr lang="zh-CN" altLang="en-US" b="1">
                    <a:solidFill>
                      <a:schemeClr val="bg1"/>
                    </a:solidFill>
                  </a:rPr>
                  <a:t>原</a:t>
                </a:r>
              </a:p>
            </p:txBody>
          </p:sp>
          <p:sp>
            <p:nvSpPr>
              <p:cNvPr id="7205" name="Line 35"/>
              <p:cNvSpPr>
                <a:spLocks noChangeShapeType="1"/>
              </p:cNvSpPr>
              <p:nvPr/>
            </p:nvSpPr>
            <p:spPr bwMode="auto">
              <a:xfrm flipV="1">
                <a:off x="1698" y="1247"/>
                <a:ext cx="1" cy="453"/>
              </a:xfrm>
              <a:prstGeom prst="line">
                <a:avLst/>
              </a:prstGeom>
              <a:noFill/>
              <a:ln w="9525">
                <a:solidFill>
                  <a:schemeClr val="tx1"/>
                </a:solidFill>
                <a:miter lim="800000"/>
                <a:headEnd/>
                <a:tailEnd/>
              </a:ln>
            </p:spPr>
            <p:txBody>
              <a:bodyPr/>
              <a:lstStyle/>
              <a:p>
                <a:endParaRPr lang="zh-CN" altLang="en-US"/>
              </a:p>
            </p:txBody>
          </p:sp>
          <p:sp>
            <p:nvSpPr>
              <p:cNvPr id="7206" name="Line 36"/>
              <p:cNvSpPr>
                <a:spLocks noChangeShapeType="1"/>
              </p:cNvSpPr>
              <p:nvPr/>
            </p:nvSpPr>
            <p:spPr bwMode="auto">
              <a:xfrm flipV="1">
                <a:off x="224" y="1247"/>
                <a:ext cx="1" cy="453"/>
              </a:xfrm>
              <a:prstGeom prst="line">
                <a:avLst/>
              </a:prstGeom>
              <a:noFill/>
              <a:ln w="9525">
                <a:solidFill>
                  <a:schemeClr val="tx1"/>
                </a:solidFill>
                <a:miter lim="800000"/>
                <a:headEnd/>
                <a:tailEnd/>
              </a:ln>
            </p:spPr>
            <p:txBody>
              <a:bodyPr/>
              <a:lstStyle/>
              <a:p>
                <a:endParaRPr lang="zh-CN" altLang="en-US"/>
              </a:p>
            </p:txBody>
          </p:sp>
          <p:sp>
            <p:nvSpPr>
              <p:cNvPr id="7207" name="Line 37"/>
              <p:cNvSpPr>
                <a:spLocks noChangeShapeType="1"/>
              </p:cNvSpPr>
              <p:nvPr/>
            </p:nvSpPr>
            <p:spPr bwMode="auto">
              <a:xfrm flipV="1">
                <a:off x="904" y="794"/>
                <a:ext cx="1" cy="906"/>
              </a:xfrm>
              <a:prstGeom prst="line">
                <a:avLst/>
              </a:prstGeom>
              <a:noFill/>
              <a:ln w="9525">
                <a:solidFill>
                  <a:schemeClr val="tx1"/>
                </a:solidFill>
                <a:round/>
                <a:headEnd/>
                <a:tailEnd/>
              </a:ln>
            </p:spPr>
            <p:txBody>
              <a:bodyPr/>
              <a:lstStyle/>
              <a:p>
                <a:endParaRPr lang="zh-CN" altLang="en-US"/>
              </a:p>
            </p:txBody>
          </p:sp>
          <p:sp>
            <p:nvSpPr>
              <p:cNvPr id="7208" name="Line 38"/>
              <p:cNvSpPr>
                <a:spLocks noChangeShapeType="1"/>
              </p:cNvSpPr>
              <p:nvPr/>
            </p:nvSpPr>
            <p:spPr bwMode="auto">
              <a:xfrm flipV="1">
                <a:off x="224" y="1246"/>
                <a:ext cx="1474" cy="2"/>
              </a:xfrm>
              <a:prstGeom prst="line">
                <a:avLst/>
              </a:prstGeom>
              <a:noFill/>
              <a:ln w="9525">
                <a:solidFill>
                  <a:schemeClr val="tx1"/>
                </a:solidFill>
                <a:round/>
                <a:headEnd/>
                <a:tailEnd/>
              </a:ln>
            </p:spPr>
            <p:txBody>
              <a:bodyPr/>
              <a:lstStyle/>
              <a:p>
                <a:endParaRPr lang="zh-CN" altLang="en-US"/>
              </a:p>
            </p:txBody>
          </p:sp>
        </p:grpSp>
        <p:grpSp>
          <p:nvGrpSpPr>
            <p:cNvPr id="7175" name="Group 39"/>
            <p:cNvGrpSpPr>
              <a:grpSpLocks/>
            </p:cNvGrpSpPr>
            <p:nvPr/>
          </p:nvGrpSpPr>
          <p:grpSpPr bwMode="auto">
            <a:xfrm>
              <a:off x="9525" y="1701"/>
              <a:ext cx="1586" cy="5215"/>
              <a:chOff x="0" y="0"/>
              <a:chExt cx="1586" cy="5215"/>
            </a:xfrm>
          </p:grpSpPr>
          <p:sp>
            <p:nvSpPr>
              <p:cNvPr id="7194" name="AutoShape 40"/>
              <p:cNvSpPr>
                <a:spLocks noChangeArrowheads="1"/>
              </p:cNvSpPr>
              <p:nvPr/>
            </p:nvSpPr>
            <p:spPr bwMode="auto">
              <a:xfrm>
                <a:off x="0" y="0"/>
                <a:ext cx="1587" cy="793"/>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设 置</a:t>
                </a:r>
              </a:p>
            </p:txBody>
          </p:sp>
          <p:sp>
            <p:nvSpPr>
              <p:cNvPr id="7195" name="AutoShape 41"/>
              <p:cNvSpPr>
                <a:spLocks noChangeArrowheads="1"/>
              </p:cNvSpPr>
              <p:nvPr/>
            </p:nvSpPr>
            <p:spPr bwMode="auto">
              <a:xfrm>
                <a:off x="230" y="1701"/>
                <a:ext cx="567" cy="3515"/>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角</a:t>
                </a:r>
              </a:p>
              <a:p>
                <a:pPr algn="ctr"/>
                <a:r>
                  <a:rPr lang="zh-CN" altLang="en-US" b="1">
                    <a:solidFill>
                      <a:schemeClr val="bg1"/>
                    </a:solidFill>
                  </a:rPr>
                  <a:t>色</a:t>
                </a:r>
              </a:p>
              <a:p>
                <a:pPr algn="ctr"/>
                <a:r>
                  <a:rPr lang="zh-CN" altLang="en-US" b="1">
                    <a:solidFill>
                      <a:schemeClr val="bg1"/>
                    </a:solidFill>
                  </a:rPr>
                  <a:t>权</a:t>
                </a:r>
              </a:p>
              <a:p>
                <a:pPr algn="ctr"/>
                <a:r>
                  <a:rPr lang="zh-CN" altLang="en-US" b="1">
                    <a:solidFill>
                      <a:schemeClr val="bg1"/>
                    </a:solidFill>
                  </a:rPr>
                  <a:t>限</a:t>
                </a:r>
              </a:p>
            </p:txBody>
          </p:sp>
          <p:sp>
            <p:nvSpPr>
              <p:cNvPr id="7196" name="AutoShape 42"/>
              <p:cNvSpPr>
                <a:spLocks noChangeArrowheads="1"/>
              </p:cNvSpPr>
              <p:nvPr/>
            </p:nvSpPr>
            <p:spPr bwMode="auto">
              <a:xfrm>
                <a:off x="910" y="1701"/>
                <a:ext cx="567" cy="3515"/>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solidFill>
                      <a:schemeClr val="bg1"/>
                    </a:solidFill>
                  </a:rPr>
                  <a:t>管</a:t>
                </a:r>
              </a:p>
              <a:p>
                <a:pPr algn="ctr"/>
                <a:r>
                  <a:rPr lang="zh-CN" altLang="en-US" b="1">
                    <a:solidFill>
                      <a:schemeClr val="bg1"/>
                    </a:solidFill>
                  </a:rPr>
                  <a:t>理</a:t>
                </a:r>
              </a:p>
              <a:p>
                <a:pPr algn="ctr"/>
                <a:r>
                  <a:rPr lang="zh-CN" altLang="en-US" b="1">
                    <a:solidFill>
                      <a:schemeClr val="bg1"/>
                    </a:solidFill>
                  </a:rPr>
                  <a:t>员</a:t>
                </a:r>
              </a:p>
              <a:p>
                <a:pPr algn="ctr"/>
                <a:r>
                  <a:rPr lang="zh-CN" altLang="en-US" b="1">
                    <a:solidFill>
                      <a:schemeClr val="bg1"/>
                    </a:solidFill>
                  </a:rPr>
                  <a:t>信</a:t>
                </a:r>
              </a:p>
              <a:p>
                <a:pPr algn="ctr"/>
                <a:r>
                  <a:rPr lang="zh-CN" altLang="en-US" b="1">
                    <a:solidFill>
                      <a:schemeClr val="bg1"/>
                    </a:solidFill>
                  </a:rPr>
                  <a:t>息</a:t>
                </a:r>
              </a:p>
            </p:txBody>
          </p:sp>
          <p:sp>
            <p:nvSpPr>
              <p:cNvPr id="7197" name="Line 43"/>
              <p:cNvSpPr>
                <a:spLocks noChangeShapeType="1"/>
              </p:cNvSpPr>
              <p:nvPr/>
            </p:nvSpPr>
            <p:spPr bwMode="auto">
              <a:xfrm flipV="1">
                <a:off x="1137" y="1248"/>
                <a:ext cx="1" cy="453"/>
              </a:xfrm>
              <a:prstGeom prst="line">
                <a:avLst/>
              </a:prstGeom>
              <a:noFill/>
              <a:ln w="9525">
                <a:solidFill>
                  <a:schemeClr val="tx1"/>
                </a:solidFill>
                <a:round/>
                <a:headEnd/>
                <a:tailEnd/>
              </a:ln>
            </p:spPr>
            <p:txBody>
              <a:bodyPr/>
              <a:lstStyle/>
              <a:p>
                <a:endParaRPr lang="zh-CN" altLang="en-US"/>
              </a:p>
            </p:txBody>
          </p:sp>
          <p:sp>
            <p:nvSpPr>
              <p:cNvPr id="7198" name="Line 44"/>
              <p:cNvSpPr>
                <a:spLocks noChangeShapeType="1"/>
              </p:cNvSpPr>
              <p:nvPr/>
            </p:nvSpPr>
            <p:spPr bwMode="auto">
              <a:xfrm flipV="1">
                <a:off x="457" y="1248"/>
                <a:ext cx="1" cy="453"/>
              </a:xfrm>
              <a:prstGeom prst="line">
                <a:avLst/>
              </a:prstGeom>
              <a:noFill/>
              <a:ln w="9525">
                <a:solidFill>
                  <a:schemeClr val="tx1"/>
                </a:solidFill>
                <a:round/>
                <a:headEnd/>
                <a:tailEnd/>
              </a:ln>
            </p:spPr>
            <p:txBody>
              <a:bodyPr/>
              <a:lstStyle/>
              <a:p>
                <a:endParaRPr lang="zh-CN" altLang="en-US"/>
              </a:p>
            </p:txBody>
          </p:sp>
          <p:sp>
            <p:nvSpPr>
              <p:cNvPr id="7199" name="Line 45"/>
              <p:cNvSpPr>
                <a:spLocks noChangeShapeType="1"/>
              </p:cNvSpPr>
              <p:nvPr/>
            </p:nvSpPr>
            <p:spPr bwMode="auto">
              <a:xfrm flipH="1" flipV="1">
                <a:off x="795" y="794"/>
                <a:ext cx="2" cy="454"/>
              </a:xfrm>
              <a:prstGeom prst="line">
                <a:avLst/>
              </a:prstGeom>
              <a:noFill/>
              <a:ln w="9525">
                <a:solidFill>
                  <a:schemeClr val="tx1"/>
                </a:solidFill>
                <a:round/>
                <a:headEnd/>
                <a:tailEnd/>
              </a:ln>
            </p:spPr>
            <p:txBody>
              <a:bodyPr/>
              <a:lstStyle/>
              <a:p>
                <a:endParaRPr lang="zh-CN" altLang="en-US"/>
              </a:p>
            </p:txBody>
          </p:sp>
          <p:sp>
            <p:nvSpPr>
              <p:cNvPr id="7200" name="Line 46"/>
              <p:cNvSpPr>
                <a:spLocks noChangeShapeType="1"/>
              </p:cNvSpPr>
              <p:nvPr/>
            </p:nvSpPr>
            <p:spPr bwMode="auto">
              <a:xfrm flipV="1">
                <a:off x="458" y="1247"/>
                <a:ext cx="681" cy="1"/>
              </a:xfrm>
              <a:prstGeom prst="line">
                <a:avLst/>
              </a:prstGeom>
              <a:noFill/>
              <a:ln w="9525">
                <a:solidFill>
                  <a:schemeClr val="tx1"/>
                </a:solidFill>
                <a:round/>
                <a:headEnd/>
                <a:tailEnd/>
              </a:ln>
            </p:spPr>
            <p:txBody>
              <a:bodyPr/>
              <a:lstStyle/>
              <a:p>
                <a:endParaRPr lang="zh-CN" altLang="en-US"/>
              </a:p>
            </p:txBody>
          </p:sp>
        </p:grpSp>
        <p:grpSp>
          <p:nvGrpSpPr>
            <p:cNvPr id="7176" name="Group 47"/>
            <p:cNvGrpSpPr>
              <a:grpSpLocks/>
            </p:cNvGrpSpPr>
            <p:nvPr/>
          </p:nvGrpSpPr>
          <p:grpSpPr bwMode="auto">
            <a:xfrm>
              <a:off x="0" y="1702"/>
              <a:ext cx="1586" cy="5215"/>
              <a:chOff x="0" y="0"/>
              <a:chExt cx="1586" cy="5215"/>
            </a:xfrm>
          </p:grpSpPr>
          <p:sp>
            <p:nvSpPr>
              <p:cNvPr id="7187" name="AutoShape 48"/>
              <p:cNvSpPr>
                <a:spLocks noChangeArrowheads="1"/>
              </p:cNvSpPr>
              <p:nvPr/>
            </p:nvSpPr>
            <p:spPr bwMode="auto">
              <a:xfrm>
                <a:off x="0" y="0"/>
                <a:ext cx="1587" cy="793"/>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dirty="0">
                    <a:solidFill>
                      <a:schemeClr val="bg1"/>
                    </a:solidFill>
                  </a:rPr>
                  <a:t>个人信息</a:t>
                </a:r>
              </a:p>
            </p:txBody>
          </p:sp>
          <p:sp>
            <p:nvSpPr>
              <p:cNvPr id="7188" name="AutoShape 49"/>
              <p:cNvSpPr>
                <a:spLocks noChangeArrowheads="1"/>
              </p:cNvSpPr>
              <p:nvPr/>
            </p:nvSpPr>
            <p:spPr bwMode="auto">
              <a:xfrm>
                <a:off x="230" y="1701"/>
                <a:ext cx="567" cy="3515"/>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zh-CN" altLang="en-US" b="1">
                    <a:solidFill>
                      <a:schemeClr val="bg1"/>
                    </a:solidFill>
                  </a:rPr>
                  <a:t>资</a:t>
                </a:r>
              </a:p>
              <a:p>
                <a:pPr algn="ctr"/>
                <a:r>
                  <a:rPr lang="zh-CN" altLang="en-US" b="1">
                    <a:solidFill>
                      <a:schemeClr val="bg1"/>
                    </a:solidFill>
                  </a:rPr>
                  <a:t>料</a:t>
                </a:r>
              </a:p>
              <a:p>
                <a:pPr algn="ctr"/>
                <a:r>
                  <a:rPr lang="zh-CN" altLang="en-US" b="1">
                    <a:solidFill>
                      <a:schemeClr val="bg1"/>
                    </a:solidFill>
                  </a:rPr>
                  <a:t>修</a:t>
                </a:r>
              </a:p>
              <a:p>
                <a:pPr algn="ctr"/>
                <a:r>
                  <a:rPr lang="zh-CN" altLang="en-US" b="1">
                    <a:solidFill>
                      <a:schemeClr val="bg1"/>
                    </a:solidFill>
                  </a:rPr>
                  <a:t>改</a:t>
                </a:r>
              </a:p>
            </p:txBody>
          </p:sp>
          <p:sp>
            <p:nvSpPr>
              <p:cNvPr id="7189" name="AutoShape 50"/>
              <p:cNvSpPr>
                <a:spLocks noChangeArrowheads="1"/>
              </p:cNvSpPr>
              <p:nvPr/>
            </p:nvSpPr>
            <p:spPr bwMode="auto">
              <a:xfrm>
                <a:off x="910" y="1701"/>
                <a:ext cx="567" cy="3515"/>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zh-CN" altLang="en-US" b="1">
                    <a:solidFill>
                      <a:schemeClr val="bg1"/>
                    </a:solidFill>
                  </a:rPr>
                  <a:t>密</a:t>
                </a:r>
              </a:p>
              <a:p>
                <a:pPr algn="ctr"/>
                <a:r>
                  <a:rPr lang="zh-CN" altLang="en-US" b="1">
                    <a:solidFill>
                      <a:schemeClr val="bg1"/>
                    </a:solidFill>
                  </a:rPr>
                  <a:t>码</a:t>
                </a:r>
              </a:p>
              <a:p>
                <a:pPr algn="ctr"/>
                <a:r>
                  <a:rPr lang="zh-CN" altLang="en-US" b="1">
                    <a:solidFill>
                      <a:schemeClr val="bg1"/>
                    </a:solidFill>
                  </a:rPr>
                  <a:t>修</a:t>
                </a:r>
              </a:p>
              <a:p>
                <a:pPr algn="ctr"/>
                <a:r>
                  <a:rPr lang="zh-CN" altLang="en-US" b="1">
                    <a:solidFill>
                      <a:schemeClr val="bg1"/>
                    </a:solidFill>
                  </a:rPr>
                  <a:t>改</a:t>
                </a:r>
              </a:p>
            </p:txBody>
          </p:sp>
          <p:sp>
            <p:nvSpPr>
              <p:cNvPr id="7190" name="Line 51"/>
              <p:cNvSpPr>
                <a:spLocks noChangeShapeType="1"/>
              </p:cNvSpPr>
              <p:nvPr/>
            </p:nvSpPr>
            <p:spPr bwMode="auto">
              <a:xfrm flipV="1">
                <a:off x="1137" y="1248"/>
                <a:ext cx="1" cy="453"/>
              </a:xfrm>
              <a:prstGeom prst="line">
                <a:avLst/>
              </a:prstGeom>
              <a:noFill/>
              <a:ln w="9525">
                <a:solidFill>
                  <a:schemeClr val="tx1"/>
                </a:solidFill>
                <a:round/>
                <a:headEnd/>
                <a:tailEnd/>
              </a:ln>
            </p:spPr>
            <p:txBody>
              <a:bodyPr/>
              <a:lstStyle/>
              <a:p>
                <a:endParaRPr lang="zh-CN" altLang="en-US"/>
              </a:p>
            </p:txBody>
          </p:sp>
          <p:sp>
            <p:nvSpPr>
              <p:cNvPr id="7191" name="Line 52"/>
              <p:cNvSpPr>
                <a:spLocks noChangeShapeType="1"/>
              </p:cNvSpPr>
              <p:nvPr/>
            </p:nvSpPr>
            <p:spPr bwMode="auto">
              <a:xfrm flipV="1">
                <a:off x="457" y="1248"/>
                <a:ext cx="1" cy="453"/>
              </a:xfrm>
              <a:prstGeom prst="line">
                <a:avLst/>
              </a:prstGeom>
              <a:noFill/>
              <a:ln w="9525">
                <a:solidFill>
                  <a:schemeClr val="tx1"/>
                </a:solidFill>
                <a:round/>
                <a:headEnd/>
                <a:tailEnd/>
              </a:ln>
            </p:spPr>
            <p:txBody>
              <a:bodyPr/>
              <a:lstStyle/>
              <a:p>
                <a:endParaRPr lang="zh-CN" altLang="en-US"/>
              </a:p>
            </p:txBody>
          </p:sp>
          <p:sp>
            <p:nvSpPr>
              <p:cNvPr id="7192" name="Line 53"/>
              <p:cNvSpPr>
                <a:spLocks noChangeShapeType="1"/>
              </p:cNvSpPr>
              <p:nvPr/>
            </p:nvSpPr>
            <p:spPr bwMode="auto">
              <a:xfrm flipH="1" flipV="1">
                <a:off x="795" y="794"/>
                <a:ext cx="2" cy="454"/>
              </a:xfrm>
              <a:prstGeom prst="line">
                <a:avLst/>
              </a:prstGeom>
              <a:noFill/>
              <a:ln w="9525">
                <a:solidFill>
                  <a:schemeClr val="tx1"/>
                </a:solidFill>
                <a:miter lim="800000"/>
                <a:headEnd/>
                <a:tailEnd/>
              </a:ln>
            </p:spPr>
            <p:txBody>
              <a:bodyPr/>
              <a:lstStyle/>
              <a:p>
                <a:endParaRPr lang="zh-CN" altLang="en-US"/>
              </a:p>
            </p:txBody>
          </p:sp>
          <p:sp>
            <p:nvSpPr>
              <p:cNvPr id="7193" name="Line 54"/>
              <p:cNvSpPr>
                <a:spLocks noChangeShapeType="1"/>
              </p:cNvSpPr>
              <p:nvPr/>
            </p:nvSpPr>
            <p:spPr bwMode="auto">
              <a:xfrm flipV="1">
                <a:off x="458" y="1247"/>
                <a:ext cx="681" cy="1"/>
              </a:xfrm>
              <a:prstGeom prst="line">
                <a:avLst/>
              </a:prstGeom>
              <a:noFill/>
              <a:ln w="9525">
                <a:solidFill>
                  <a:schemeClr val="tx1"/>
                </a:solidFill>
                <a:miter lim="800000"/>
                <a:headEnd/>
                <a:tailEnd/>
              </a:ln>
            </p:spPr>
            <p:txBody>
              <a:bodyPr/>
              <a:lstStyle/>
              <a:p>
                <a:endParaRPr lang="zh-CN" altLang="en-US"/>
              </a:p>
            </p:txBody>
          </p:sp>
        </p:grpSp>
        <p:grpSp>
          <p:nvGrpSpPr>
            <p:cNvPr id="7177" name="Group 55"/>
            <p:cNvGrpSpPr>
              <a:grpSpLocks/>
            </p:cNvGrpSpPr>
            <p:nvPr/>
          </p:nvGrpSpPr>
          <p:grpSpPr bwMode="auto">
            <a:xfrm>
              <a:off x="793" y="0"/>
              <a:ext cx="11681" cy="1702"/>
              <a:chOff x="0" y="0"/>
              <a:chExt cx="11681" cy="1702"/>
            </a:xfrm>
          </p:grpSpPr>
          <p:sp>
            <p:nvSpPr>
              <p:cNvPr id="7178" name="Line 56"/>
              <p:cNvSpPr>
                <a:spLocks noChangeShapeType="1"/>
              </p:cNvSpPr>
              <p:nvPr/>
            </p:nvSpPr>
            <p:spPr bwMode="auto">
              <a:xfrm>
                <a:off x="0" y="1248"/>
                <a:ext cx="11680" cy="1"/>
              </a:xfrm>
              <a:prstGeom prst="line">
                <a:avLst/>
              </a:prstGeom>
              <a:noFill/>
              <a:ln w="9525">
                <a:solidFill>
                  <a:schemeClr val="tx1"/>
                </a:solidFill>
                <a:miter lim="800000"/>
                <a:headEnd/>
                <a:tailEnd/>
              </a:ln>
            </p:spPr>
            <p:txBody>
              <a:bodyPr/>
              <a:lstStyle/>
              <a:p>
                <a:endParaRPr lang="zh-CN" altLang="en-US"/>
              </a:p>
            </p:txBody>
          </p:sp>
          <p:grpSp>
            <p:nvGrpSpPr>
              <p:cNvPr id="7179" name="Group 57"/>
              <p:cNvGrpSpPr>
                <a:grpSpLocks/>
              </p:cNvGrpSpPr>
              <p:nvPr/>
            </p:nvGrpSpPr>
            <p:grpSpPr bwMode="auto">
              <a:xfrm>
                <a:off x="1" y="0"/>
                <a:ext cx="11680" cy="1702"/>
                <a:chOff x="0" y="0"/>
                <a:chExt cx="11680" cy="1702"/>
              </a:xfrm>
            </p:grpSpPr>
            <p:sp>
              <p:nvSpPr>
                <p:cNvPr id="7180" name="AutoShape 58"/>
                <p:cNvSpPr>
                  <a:spLocks noChangeArrowheads="1"/>
                </p:cNvSpPr>
                <p:nvPr/>
              </p:nvSpPr>
              <p:spPr bwMode="auto">
                <a:xfrm>
                  <a:off x="3967" y="0"/>
                  <a:ext cx="3580" cy="794"/>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zh-CN" altLang="en-US" b="1" dirty="0">
                      <a:solidFill>
                        <a:schemeClr val="bg1"/>
                      </a:solidFill>
                    </a:rPr>
                    <a:t>通</a:t>
                  </a:r>
                  <a:r>
                    <a:rPr lang="zh-CN" altLang="en-US" b="1" dirty="0" smtClean="0">
                      <a:solidFill>
                        <a:schemeClr val="bg1"/>
                      </a:solidFill>
                    </a:rPr>
                    <a:t>州区科委</a:t>
                  </a:r>
                  <a:r>
                    <a:rPr lang="zh-CN" altLang="en-US" b="1" dirty="0">
                      <a:solidFill>
                        <a:schemeClr val="bg1"/>
                      </a:solidFill>
                    </a:rPr>
                    <a:t>办公平台</a:t>
                  </a:r>
                </a:p>
              </p:txBody>
            </p:sp>
            <p:sp>
              <p:nvSpPr>
                <p:cNvPr id="7181" name="Line 59"/>
                <p:cNvSpPr>
                  <a:spLocks noChangeShapeType="1"/>
                </p:cNvSpPr>
                <p:nvPr/>
              </p:nvSpPr>
              <p:spPr bwMode="auto">
                <a:xfrm>
                  <a:off x="0" y="1249"/>
                  <a:ext cx="1" cy="453"/>
                </a:xfrm>
                <a:prstGeom prst="line">
                  <a:avLst/>
                </a:prstGeom>
                <a:noFill/>
                <a:ln w="9525">
                  <a:solidFill>
                    <a:schemeClr val="tx1"/>
                  </a:solidFill>
                  <a:round/>
                  <a:headEnd/>
                  <a:tailEnd/>
                </a:ln>
              </p:spPr>
              <p:txBody>
                <a:bodyPr/>
                <a:lstStyle/>
                <a:p>
                  <a:endParaRPr lang="zh-CN" altLang="en-US"/>
                </a:p>
              </p:txBody>
            </p:sp>
            <p:sp>
              <p:nvSpPr>
                <p:cNvPr id="7182" name="Line 60"/>
                <p:cNvSpPr>
                  <a:spLocks noChangeShapeType="1"/>
                </p:cNvSpPr>
                <p:nvPr/>
              </p:nvSpPr>
              <p:spPr bwMode="auto">
                <a:xfrm>
                  <a:off x="3514" y="1248"/>
                  <a:ext cx="1" cy="453"/>
                </a:xfrm>
                <a:prstGeom prst="line">
                  <a:avLst/>
                </a:prstGeom>
                <a:noFill/>
                <a:ln w="9525">
                  <a:solidFill>
                    <a:schemeClr val="tx1"/>
                  </a:solidFill>
                  <a:round/>
                  <a:headEnd/>
                  <a:tailEnd/>
                </a:ln>
              </p:spPr>
              <p:txBody>
                <a:bodyPr/>
                <a:lstStyle/>
                <a:p>
                  <a:endParaRPr lang="zh-CN" altLang="en-US"/>
                </a:p>
              </p:txBody>
            </p:sp>
            <p:sp>
              <p:nvSpPr>
                <p:cNvPr id="7183" name="Line 61"/>
                <p:cNvSpPr>
                  <a:spLocks noChangeShapeType="1"/>
                </p:cNvSpPr>
                <p:nvPr/>
              </p:nvSpPr>
              <p:spPr bwMode="auto">
                <a:xfrm>
                  <a:off x="7370" y="1248"/>
                  <a:ext cx="1" cy="453"/>
                </a:xfrm>
                <a:prstGeom prst="line">
                  <a:avLst/>
                </a:prstGeom>
                <a:noFill/>
                <a:ln w="9525">
                  <a:solidFill>
                    <a:schemeClr val="tx1"/>
                  </a:solidFill>
                  <a:round/>
                  <a:headEnd/>
                  <a:tailEnd/>
                </a:ln>
              </p:spPr>
              <p:txBody>
                <a:bodyPr/>
                <a:lstStyle/>
                <a:p>
                  <a:endParaRPr lang="zh-CN" altLang="en-US"/>
                </a:p>
              </p:txBody>
            </p:sp>
            <p:sp>
              <p:nvSpPr>
                <p:cNvPr id="7184" name="Line 62"/>
                <p:cNvSpPr>
                  <a:spLocks noChangeShapeType="1"/>
                </p:cNvSpPr>
                <p:nvPr/>
              </p:nvSpPr>
              <p:spPr bwMode="auto">
                <a:xfrm>
                  <a:off x="9525" y="1248"/>
                  <a:ext cx="1" cy="453"/>
                </a:xfrm>
                <a:prstGeom prst="line">
                  <a:avLst/>
                </a:prstGeom>
                <a:noFill/>
                <a:ln w="9525">
                  <a:solidFill>
                    <a:schemeClr val="tx1"/>
                  </a:solidFill>
                  <a:round/>
                  <a:headEnd/>
                  <a:tailEnd/>
                </a:ln>
              </p:spPr>
              <p:txBody>
                <a:bodyPr/>
                <a:lstStyle/>
                <a:p>
                  <a:endParaRPr lang="zh-CN" altLang="en-US"/>
                </a:p>
              </p:txBody>
            </p:sp>
            <p:sp>
              <p:nvSpPr>
                <p:cNvPr id="7185" name="Line 63"/>
                <p:cNvSpPr>
                  <a:spLocks noChangeShapeType="1"/>
                </p:cNvSpPr>
                <p:nvPr/>
              </p:nvSpPr>
              <p:spPr bwMode="auto">
                <a:xfrm>
                  <a:off x="11679" y="1248"/>
                  <a:ext cx="1" cy="453"/>
                </a:xfrm>
                <a:prstGeom prst="line">
                  <a:avLst/>
                </a:prstGeom>
                <a:noFill/>
                <a:ln w="9525">
                  <a:solidFill>
                    <a:schemeClr val="tx1"/>
                  </a:solidFill>
                  <a:round/>
                  <a:headEnd/>
                  <a:tailEnd/>
                </a:ln>
              </p:spPr>
              <p:txBody>
                <a:bodyPr/>
                <a:lstStyle/>
                <a:p>
                  <a:endParaRPr lang="zh-CN" altLang="en-US"/>
                </a:p>
              </p:txBody>
            </p:sp>
            <p:sp>
              <p:nvSpPr>
                <p:cNvPr id="7186" name="Line 64"/>
                <p:cNvSpPr>
                  <a:spLocks noChangeShapeType="1"/>
                </p:cNvSpPr>
                <p:nvPr/>
              </p:nvSpPr>
              <p:spPr bwMode="auto">
                <a:xfrm>
                  <a:off x="5782" y="794"/>
                  <a:ext cx="1" cy="453"/>
                </a:xfrm>
                <a:prstGeom prst="line">
                  <a:avLst/>
                </a:prstGeom>
                <a:noFill/>
                <a:ln w="9525">
                  <a:solidFill>
                    <a:schemeClr val="tx1"/>
                  </a:solidFill>
                  <a:round/>
                  <a:headEnd/>
                  <a:tailEnd/>
                </a:ln>
              </p:spPr>
              <p:txBody>
                <a:bodyPr/>
                <a:lstStyle/>
                <a:p>
                  <a:endParaRPr lang="zh-CN" altLang="en-US"/>
                </a:p>
              </p:txBody>
            </p:sp>
          </p:gr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主要模块介绍</a:t>
            </a:r>
          </a:p>
        </p:txBody>
      </p:sp>
      <p:sp>
        <p:nvSpPr>
          <p:cNvPr id="9219"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部门管理</a:t>
            </a:r>
          </a:p>
        </p:txBody>
      </p:sp>
      <p:sp>
        <p:nvSpPr>
          <p:cNvPr id="9220"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8" name="Picture 6" descr="C:\Users\qs\Documents\Tencent Files\595677466\Image\C2C\4G$16KK0(KR[R[MD6CG]N[5.png"/>
          <p:cNvPicPr>
            <a:picLocks noChangeAspect="1" noChangeArrowheads="1"/>
          </p:cNvPicPr>
          <p:nvPr/>
        </p:nvPicPr>
        <p:blipFill>
          <a:blip r:embed="rId2" cstate="print"/>
          <a:srcRect/>
          <a:stretch>
            <a:fillRect/>
          </a:stretch>
        </p:blipFill>
        <p:spPr bwMode="auto">
          <a:xfrm>
            <a:off x="644525" y="2599092"/>
            <a:ext cx="8272463" cy="3062287"/>
          </a:xfrm>
          <a:prstGeom prst="rect">
            <a:avLst/>
          </a:prstGeom>
          <a:noFill/>
          <a:ln>
            <a:solidFill>
              <a:schemeClr val="tx2">
                <a:lumMod val="50000"/>
              </a:schemeClr>
            </a:solidFill>
            <a:prstDash val="lgDash"/>
          </a:ln>
        </p:spPr>
      </p:pic>
      <p:sp>
        <p:nvSpPr>
          <p:cNvPr id="9222" name="TextBox 8"/>
          <p:cNvSpPr txBox="1">
            <a:spLocks noChangeArrowheads="1"/>
          </p:cNvSpPr>
          <p:nvPr/>
        </p:nvSpPr>
        <p:spPr bwMode="auto">
          <a:xfrm>
            <a:off x="644525" y="1724025"/>
            <a:ext cx="8166100" cy="646113"/>
          </a:xfrm>
          <a:prstGeom prst="rect">
            <a:avLst/>
          </a:prstGeom>
          <a:noFill/>
          <a:ln w="9525">
            <a:noFill/>
            <a:miter lim="800000"/>
            <a:headEnd/>
            <a:tailEnd/>
          </a:ln>
        </p:spPr>
        <p:txBody>
          <a:bodyPr>
            <a:spAutoFit/>
          </a:bodyPr>
          <a:lstStyle/>
          <a:p>
            <a:r>
              <a:rPr lang="zh-CN" altLang="en-US" dirty="0"/>
              <a:t>        </a:t>
            </a:r>
            <a:r>
              <a:rPr lang="zh-CN" altLang="en-US" dirty="0">
                <a:solidFill>
                  <a:srgbClr val="040404"/>
                </a:solidFill>
              </a:rPr>
              <a:t>部门管理是为了方便对员工和工作的管理</a:t>
            </a:r>
            <a:r>
              <a:rPr lang="en-US" altLang="zh-CN" dirty="0">
                <a:solidFill>
                  <a:srgbClr val="040404"/>
                </a:solidFill>
              </a:rPr>
              <a:t>,</a:t>
            </a:r>
            <a:r>
              <a:rPr lang="zh-CN" altLang="en-US" dirty="0">
                <a:solidFill>
                  <a:srgbClr val="040404"/>
                </a:solidFill>
              </a:rPr>
              <a:t>通过对员工进行划分部门</a:t>
            </a:r>
            <a:r>
              <a:rPr lang="en-US" altLang="zh-CN" dirty="0">
                <a:solidFill>
                  <a:srgbClr val="040404"/>
                </a:solidFill>
              </a:rPr>
              <a:t>,</a:t>
            </a:r>
            <a:r>
              <a:rPr lang="zh-CN" altLang="en-US" dirty="0">
                <a:solidFill>
                  <a:srgbClr val="040404"/>
                </a:solidFill>
              </a:rPr>
              <a:t>实现员工的分类</a:t>
            </a:r>
            <a:r>
              <a:rPr lang="zh-CN" altLang="en-US" dirty="0" smtClean="0">
                <a:solidFill>
                  <a:srgbClr val="040404"/>
                </a:solidFill>
              </a:rPr>
              <a:t>管理。</a:t>
            </a:r>
            <a:endParaRPr lang="zh-CN" altLang="en-US" dirty="0">
              <a:solidFill>
                <a:srgbClr val="040404"/>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主要模块介绍</a:t>
            </a:r>
            <a:endParaRPr lang="zh-CN" altLang="zh-CN" smtClean="0"/>
          </a:p>
        </p:txBody>
      </p:sp>
      <p:sp>
        <p:nvSpPr>
          <p:cNvPr id="10243" name="Rectangle 3"/>
          <p:cNvSpPr>
            <a:spLocks noGrp="1" noChangeArrowheads="1"/>
          </p:cNvSpPr>
          <p:nvPr>
            <p:ph type="body" idx="1"/>
          </p:nvPr>
        </p:nvSpPr>
        <p:spPr>
          <a:xfrm>
            <a:off x="410474" y="1193800"/>
            <a:ext cx="8359775" cy="5259388"/>
          </a:xfrm>
        </p:spPr>
        <p:txBody>
          <a:bodyPr/>
          <a:lstStyle/>
          <a:p>
            <a:pPr eaLnBrk="1" hangingPunct="1"/>
            <a:endParaRPr lang="zh-CN" altLang="zh-CN" dirty="0" smtClean="0"/>
          </a:p>
          <a:p>
            <a:pPr eaLnBrk="1" hangingPunct="1"/>
            <a:endParaRPr lang="zh-CN" altLang="zh-CN" dirty="0" smtClean="0"/>
          </a:p>
        </p:txBody>
      </p:sp>
      <p:sp>
        <p:nvSpPr>
          <p:cNvPr id="10244" name="Rectangle 4"/>
          <p:cNvSpPr>
            <a:spLocks noGrp="1" noChangeArrowheads="1"/>
          </p:cNvSpPr>
          <p:nvPr/>
        </p:nvSpPr>
        <p:spPr bwMode="auto">
          <a:xfrm>
            <a:off x="419100" y="1011238"/>
            <a:ext cx="8359775" cy="5443537"/>
          </a:xfrm>
          <a:prstGeom prst="rect">
            <a:avLst/>
          </a:prstGeom>
          <a:noFill/>
          <a:ln w="9525">
            <a:noFill/>
            <a:miter lim="800000"/>
            <a:headEnd/>
            <a:tailEnd/>
          </a:ln>
        </p:spPr>
        <p:txBody>
          <a:bodyPr/>
          <a:lstStyle/>
          <a:p>
            <a:pPr algn="just">
              <a:lnSpc>
                <a:spcPct val="110000"/>
              </a:lnSpc>
              <a:spcBef>
                <a:spcPts val="600"/>
              </a:spcBef>
              <a:buClr>
                <a:schemeClr val="accent1"/>
              </a:buClr>
              <a:buSzPct val="60000"/>
              <a:buFont typeface="Wingdings 2" pitchFamily="18" charset="2"/>
              <a:buNone/>
            </a:pPr>
            <a:r>
              <a:rPr lang="zh-CN" altLang="en-US" sz="2400" dirty="0">
                <a:solidFill>
                  <a:schemeClr val="accent1"/>
                </a:solidFill>
                <a:latin typeface="幼圆" pitchFamily="49" charset="-122"/>
                <a:ea typeface="幼圆" pitchFamily="49" charset="-122"/>
              </a:rPr>
              <a:t>制发文件创建流程：</a:t>
            </a:r>
          </a:p>
        </p:txBody>
      </p:sp>
      <p:sp>
        <p:nvSpPr>
          <p:cNvPr id="10245" name="AutoShape 5"/>
          <p:cNvSpPr>
            <a:spLocks noChangeArrowheads="1"/>
          </p:cNvSpPr>
          <p:nvPr/>
        </p:nvSpPr>
        <p:spPr bwMode="auto">
          <a:xfrm>
            <a:off x="641350" y="1685925"/>
            <a:ext cx="1174750" cy="423863"/>
          </a:xfrm>
          <a:prstGeom prst="flowChartTerminator">
            <a:avLst/>
          </a:prstGeom>
          <a:solidFill>
            <a:schemeClr val="accent1"/>
          </a:solidFill>
          <a:ln w="9525">
            <a:solidFill>
              <a:schemeClr val="tx1"/>
            </a:solidFill>
            <a:miter lim="800000"/>
            <a:headEnd/>
            <a:tailEnd/>
          </a:ln>
        </p:spPr>
        <p:txBody>
          <a:bodyPr wrap="none" anchor="ctr"/>
          <a:lstStyle/>
          <a:p>
            <a:pPr algn="ctr"/>
            <a:r>
              <a:rPr lang="zh-CN" altLang="en-US" dirty="0">
                <a:solidFill>
                  <a:schemeClr val="bg2"/>
                </a:solidFill>
              </a:rPr>
              <a:t>开始</a:t>
            </a:r>
          </a:p>
        </p:txBody>
      </p:sp>
      <p:sp>
        <p:nvSpPr>
          <p:cNvPr id="10246" name="AutoShape 6"/>
          <p:cNvSpPr>
            <a:spLocks noChangeArrowheads="1"/>
          </p:cNvSpPr>
          <p:nvPr/>
        </p:nvSpPr>
        <p:spPr bwMode="auto">
          <a:xfrm>
            <a:off x="2252663" y="1685925"/>
            <a:ext cx="1662112" cy="423863"/>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拟稿人填写表单</a:t>
            </a:r>
          </a:p>
        </p:txBody>
      </p:sp>
      <p:sp>
        <p:nvSpPr>
          <p:cNvPr id="10247" name="AutoShape 7"/>
          <p:cNvSpPr>
            <a:spLocks noChangeArrowheads="1"/>
          </p:cNvSpPr>
          <p:nvPr/>
        </p:nvSpPr>
        <p:spPr bwMode="auto">
          <a:xfrm>
            <a:off x="2252663" y="2517775"/>
            <a:ext cx="1662112" cy="425450"/>
          </a:xfrm>
          <a:prstGeom prst="flowChartProcess">
            <a:avLst/>
          </a:prstGeom>
          <a:solidFill>
            <a:schemeClr val="accent1"/>
          </a:solidFill>
          <a:ln w="9525">
            <a:solidFill>
              <a:schemeClr val="tx1"/>
            </a:solidFill>
            <a:miter lim="800000"/>
            <a:headEnd/>
            <a:tailEnd/>
          </a:ln>
        </p:spPr>
        <p:txBody>
          <a:bodyPr wrap="none" anchor="ctr"/>
          <a:lstStyle/>
          <a:p>
            <a:pPr algn="ctr"/>
            <a:r>
              <a:rPr lang="zh-CN" altLang="en-US" sz="1200" b="1" dirty="0" smtClean="0">
                <a:solidFill>
                  <a:schemeClr val="bg2"/>
                </a:solidFill>
              </a:rPr>
              <a:t>生成</a:t>
            </a:r>
            <a:r>
              <a:rPr lang="zh-CN" sz="1200" b="1" dirty="0" smtClean="0">
                <a:solidFill>
                  <a:schemeClr val="bg2"/>
                </a:solidFill>
              </a:rPr>
              <a:t>制</a:t>
            </a:r>
            <a:r>
              <a:rPr lang="zh-CN" sz="1200" b="1" dirty="0">
                <a:solidFill>
                  <a:schemeClr val="bg2"/>
                </a:solidFill>
              </a:rPr>
              <a:t>发文件审批单</a:t>
            </a:r>
          </a:p>
        </p:txBody>
      </p:sp>
      <p:sp>
        <p:nvSpPr>
          <p:cNvPr id="10248" name="AutoShape 8"/>
          <p:cNvSpPr>
            <a:spLocks noChangeArrowheads="1"/>
          </p:cNvSpPr>
          <p:nvPr/>
        </p:nvSpPr>
        <p:spPr bwMode="auto">
          <a:xfrm>
            <a:off x="2254250" y="3262313"/>
            <a:ext cx="1662113" cy="612775"/>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制文人查看制发文件，</a:t>
            </a:r>
          </a:p>
          <a:p>
            <a:pPr algn="ctr"/>
            <a:r>
              <a:rPr lang="zh-CN" sz="1200" b="1" dirty="0">
                <a:solidFill>
                  <a:schemeClr val="bg2"/>
                </a:solidFill>
              </a:rPr>
              <a:t>生成编号，并下载附件</a:t>
            </a:r>
          </a:p>
        </p:txBody>
      </p:sp>
      <p:sp>
        <p:nvSpPr>
          <p:cNvPr id="10249" name="AutoShape 9"/>
          <p:cNvSpPr>
            <a:spLocks noChangeArrowheads="1"/>
          </p:cNvSpPr>
          <p:nvPr/>
        </p:nvSpPr>
        <p:spPr bwMode="auto">
          <a:xfrm>
            <a:off x="4730750" y="2143125"/>
            <a:ext cx="1501775" cy="904875"/>
          </a:xfrm>
          <a:prstGeom prst="flowChartDecision">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拟稿人线下检查</a:t>
            </a:r>
          </a:p>
          <a:p>
            <a:pPr algn="ctr"/>
            <a:r>
              <a:rPr lang="zh-CN" sz="1200" b="1" dirty="0">
                <a:solidFill>
                  <a:schemeClr val="bg2"/>
                </a:solidFill>
              </a:rPr>
              <a:t>是否有问题</a:t>
            </a:r>
          </a:p>
        </p:txBody>
      </p:sp>
      <p:sp>
        <p:nvSpPr>
          <p:cNvPr id="10250" name="AutoShape 10"/>
          <p:cNvSpPr>
            <a:spLocks noChangeArrowheads="1"/>
          </p:cNvSpPr>
          <p:nvPr/>
        </p:nvSpPr>
        <p:spPr bwMode="auto">
          <a:xfrm>
            <a:off x="4649788" y="4084638"/>
            <a:ext cx="1663700" cy="698500"/>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通知制文人重新</a:t>
            </a:r>
          </a:p>
          <a:p>
            <a:pPr algn="ctr"/>
            <a:r>
              <a:rPr lang="zh-CN" sz="1200" b="1" dirty="0">
                <a:solidFill>
                  <a:schemeClr val="bg2"/>
                </a:solidFill>
              </a:rPr>
              <a:t>制作红头文件</a:t>
            </a:r>
          </a:p>
        </p:txBody>
      </p:sp>
      <p:sp>
        <p:nvSpPr>
          <p:cNvPr id="10251" name="AutoShape 11"/>
          <p:cNvSpPr>
            <a:spLocks noChangeArrowheads="1"/>
          </p:cNvSpPr>
          <p:nvPr/>
        </p:nvSpPr>
        <p:spPr bwMode="auto">
          <a:xfrm>
            <a:off x="6834188" y="2173288"/>
            <a:ext cx="1662112" cy="842962"/>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a:solidFill>
                  <a:schemeClr val="bg2"/>
                </a:solidFill>
              </a:rPr>
              <a:t>通知制文人制</a:t>
            </a:r>
          </a:p>
          <a:p>
            <a:pPr algn="ctr"/>
            <a:r>
              <a:rPr lang="zh-CN" sz="1200" b="1">
                <a:solidFill>
                  <a:schemeClr val="bg2"/>
                </a:solidFill>
              </a:rPr>
              <a:t>作红头文件</a:t>
            </a:r>
          </a:p>
        </p:txBody>
      </p:sp>
      <p:sp>
        <p:nvSpPr>
          <p:cNvPr id="10252" name="AutoShape 12"/>
          <p:cNvSpPr>
            <a:spLocks noChangeArrowheads="1"/>
          </p:cNvSpPr>
          <p:nvPr/>
        </p:nvSpPr>
        <p:spPr bwMode="auto">
          <a:xfrm>
            <a:off x="7078663" y="6029325"/>
            <a:ext cx="1174750" cy="423863"/>
          </a:xfrm>
          <a:prstGeom prst="flowChartTerminator">
            <a:avLst/>
          </a:prstGeom>
          <a:solidFill>
            <a:schemeClr val="accent1"/>
          </a:solidFill>
          <a:ln w="9525">
            <a:solidFill>
              <a:schemeClr val="tx1"/>
            </a:solidFill>
            <a:miter lim="800000"/>
            <a:headEnd/>
            <a:tailEnd/>
          </a:ln>
        </p:spPr>
        <p:txBody>
          <a:bodyPr wrap="none" anchor="ctr"/>
          <a:lstStyle/>
          <a:p>
            <a:pPr algn="ctr"/>
            <a:r>
              <a:rPr lang="zh-CN">
                <a:solidFill>
                  <a:schemeClr val="bg2"/>
                </a:solidFill>
              </a:rPr>
              <a:t>结束</a:t>
            </a:r>
          </a:p>
        </p:txBody>
      </p:sp>
      <p:cxnSp>
        <p:nvCxnSpPr>
          <p:cNvPr id="10253" name="AutoShape 13"/>
          <p:cNvCxnSpPr>
            <a:cxnSpLocks noChangeShapeType="1"/>
          </p:cNvCxnSpPr>
          <p:nvPr/>
        </p:nvCxnSpPr>
        <p:spPr bwMode="auto">
          <a:xfrm>
            <a:off x="1816100" y="1898650"/>
            <a:ext cx="436563" cy="0"/>
          </a:xfrm>
          <a:prstGeom prst="straightConnector1">
            <a:avLst/>
          </a:prstGeom>
          <a:noFill/>
          <a:ln w="9525">
            <a:solidFill>
              <a:schemeClr val="tx1"/>
            </a:solidFill>
            <a:miter lim="800000"/>
            <a:headEnd/>
            <a:tailEnd type="triangle" w="med" len="med"/>
          </a:ln>
        </p:spPr>
      </p:cxnSp>
      <p:cxnSp>
        <p:nvCxnSpPr>
          <p:cNvPr id="10254" name="AutoShape 14"/>
          <p:cNvCxnSpPr>
            <a:cxnSpLocks noChangeShapeType="1"/>
            <a:stCxn id="10246" idx="2"/>
            <a:endCxn id="10247" idx="0"/>
          </p:cNvCxnSpPr>
          <p:nvPr/>
        </p:nvCxnSpPr>
        <p:spPr bwMode="auto">
          <a:xfrm>
            <a:off x="3073400" y="2109788"/>
            <a:ext cx="0" cy="407987"/>
          </a:xfrm>
          <a:prstGeom prst="straightConnector1">
            <a:avLst/>
          </a:prstGeom>
          <a:noFill/>
          <a:ln w="9525">
            <a:solidFill>
              <a:schemeClr val="tx1"/>
            </a:solidFill>
            <a:round/>
            <a:headEnd/>
            <a:tailEnd type="triangle" w="med" len="med"/>
          </a:ln>
        </p:spPr>
      </p:cxnSp>
      <p:cxnSp>
        <p:nvCxnSpPr>
          <p:cNvPr id="10255" name="AutoShape 15"/>
          <p:cNvCxnSpPr>
            <a:cxnSpLocks noChangeShapeType="1"/>
            <a:endCxn id="10248" idx="0"/>
          </p:cNvCxnSpPr>
          <p:nvPr/>
        </p:nvCxnSpPr>
        <p:spPr bwMode="auto">
          <a:xfrm>
            <a:off x="3084513" y="2943225"/>
            <a:ext cx="1587" cy="319088"/>
          </a:xfrm>
          <a:prstGeom prst="straightConnector1">
            <a:avLst/>
          </a:prstGeom>
          <a:noFill/>
          <a:ln w="9525">
            <a:solidFill>
              <a:schemeClr val="tx1"/>
            </a:solidFill>
            <a:round/>
            <a:headEnd/>
            <a:tailEnd type="triangle" w="med" len="med"/>
          </a:ln>
        </p:spPr>
      </p:cxnSp>
      <p:cxnSp>
        <p:nvCxnSpPr>
          <p:cNvPr id="10256" name="AutoShape 16"/>
          <p:cNvCxnSpPr>
            <a:cxnSpLocks noChangeShapeType="1"/>
            <a:stCxn id="10262" idx="3"/>
            <a:endCxn id="10249" idx="1"/>
          </p:cNvCxnSpPr>
          <p:nvPr/>
        </p:nvCxnSpPr>
        <p:spPr bwMode="auto">
          <a:xfrm flipV="1">
            <a:off x="3916363" y="2595563"/>
            <a:ext cx="814387" cy="1838325"/>
          </a:xfrm>
          <a:prstGeom prst="straightConnector1">
            <a:avLst/>
          </a:prstGeom>
          <a:noFill/>
          <a:ln w="9525">
            <a:solidFill>
              <a:schemeClr val="tx1"/>
            </a:solidFill>
            <a:round/>
            <a:headEnd/>
            <a:tailEnd type="triangle" w="med" len="med"/>
          </a:ln>
        </p:spPr>
      </p:cxnSp>
      <p:cxnSp>
        <p:nvCxnSpPr>
          <p:cNvPr id="10257" name="AutoShape 17"/>
          <p:cNvCxnSpPr>
            <a:cxnSpLocks noChangeShapeType="1"/>
            <a:stCxn id="10249" idx="3"/>
            <a:endCxn id="10251" idx="1"/>
          </p:cNvCxnSpPr>
          <p:nvPr/>
        </p:nvCxnSpPr>
        <p:spPr bwMode="auto">
          <a:xfrm flipV="1">
            <a:off x="6232525" y="2595563"/>
            <a:ext cx="601663" cy="0"/>
          </a:xfrm>
          <a:prstGeom prst="straightConnector1">
            <a:avLst/>
          </a:prstGeom>
          <a:noFill/>
          <a:ln w="9525">
            <a:solidFill>
              <a:schemeClr val="tx1"/>
            </a:solidFill>
            <a:round/>
            <a:headEnd/>
            <a:tailEnd type="triangle" w="med" len="med"/>
          </a:ln>
        </p:spPr>
      </p:cxnSp>
      <p:cxnSp>
        <p:nvCxnSpPr>
          <p:cNvPr id="10258" name="AutoShape 18"/>
          <p:cNvCxnSpPr>
            <a:cxnSpLocks noChangeShapeType="1"/>
            <a:stCxn id="10249" idx="2"/>
            <a:endCxn id="10250" idx="0"/>
          </p:cNvCxnSpPr>
          <p:nvPr/>
        </p:nvCxnSpPr>
        <p:spPr bwMode="auto">
          <a:xfrm>
            <a:off x="5481638" y="3048000"/>
            <a:ext cx="0" cy="1036638"/>
          </a:xfrm>
          <a:prstGeom prst="straightConnector1">
            <a:avLst/>
          </a:prstGeom>
          <a:noFill/>
          <a:ln w="9525">
            <a:solidFill>
              <a:schemeClr val="tx1"/>
            </a:solidFill>
            <a:miter lim="800000"/>
            <a:headEnd/>
            <a:tailEnd type="triangle" w="med" len="med"/>
          </a:ln>
        </p:spPr>
      </p:cxnSp>
      <p:cxnSp>
        <p:nvCxnSpPr>
          <p:cNvPr id="10259" name="AutoShape 19"/>
          <p:cNvCxnSpPr>
            <a:cxnSpLocks noChangeShapeType="1"/>
            <a:stCxn id="10250" idx="1"/>
          </p:cNvCxnSpPr>
          <p:nvPr/>
        </p:nvCxnSpPr>
        <p:spPr bwMode="auto">
          <a:xfrm flipH="1" flipV="1">
            <a:off x="3916363" y="4432300"/>
            <a:ext cx="733425" cy="1588"/>
          </a:xfrm>
          <a:prstGeom prst="straightConnector1">
            <a:avLst/>
          </a:prstGeom>
          <a:noFill/>
          <a:ln w="9525">
            <a:solidFill>
              <a:schemeClr val="tx1"/>
            </a:solidFill>
            <a:miter lim="800000"/>
            <a:headEnd/>
            <a:tailEnd type="triangle" w="med" len="med"/>
          </a:ln>
        </p:spPr>
      </p:cxnSp>
      <p:sp>
        <p:nvSpPr>
          <p:cNvPr id="10260" name="Text Box 20"/>
          <p:cNvSpPr txBox="1">
            <a:spLocks noChangeArrowheads="1"/>
          </p:cNvSpPr>
          <p:nvPr/>
        </p:nvSpPr>
        <p:spPr bwMode="auto">
          <a:xfrm>
            <a:off x="5543550" y="3262313"/>
            <a:ext cx="811213" cy="334962"/>
          </a:xfrm>
          <a:prstGeom prst="rect">
            <a:avLst/>
          </a:prstGeom>
          <a:noFill/>
          <a:ln w="9525">
            <a:noFill/>
            <a:miter lim="800000"/>
            <a:headEnd/>
            <a:tailEnd/>
          </a:ln>
        </p:spPr>
        <p:txBody>
          <a:bodyPr>
            <a:spAutoFit/>
          </a:bodyPr>
          <a:lstStyle/>
          <a:p>
            <a:r>
              <a:rPr lang="zh-CN" altLang="en-US" sz="1600" dirty="0"/>
              <a:t>有问题</a:t>
            </a:r>
          </a:p>
        </p:txBody>
      </p:sp>
      <p:sp>
        <p:nvSpPr>
          <p:cNvPr id="10261" name="Text Box 21"/>
          <p:cNvSpPr txBox="1">
            <a:spLocks noChangeArrowheads="1"/>
          </p:cNvSpPr>
          <p:nvPr/>
        </p:nvSpPr>
        <p:spPr bwMode="auto">
          <a:xfrm flipH="1">
            <a:off x="6834188" y="5570538"/>
            <a:ext cx="687387" cy="366712"/>
          </a:xfrm>
          <a:prstGeom prst="rect">
            <a:avLst/>
          </a:prstGeom>
          <a:noFill/>
          <a:ln w="9525">
            <a:noFill/>
            <a:miter lim="800000"/>
            <a:headEnd/>
            <a:tailEnd/>
          </a:ln>
        </p:spPr>
        <p:txBody>
          <a:bodyPr>
            <a:spAutoFit/>
          </a:bodyPr>
          <a:lstStyle/>
          <a:p>
            <a:r>
              <a:rPr lang="zh-CN" altLang="en-US"/>
              <a:t>同意</a:t>
            </a:r>
          </a:p>
        </p:txBody>
      </p:sp>
      <p:sp>
        <p:nvSpPr>
          <p:cNvPr id="10262" name="AutoShape 22"/>
          <p:cNvSpPr>
            <a:spLocks noChangeArrowheads="1"/>
          </p:cNvSpPr>
          <p:nvPr/>
        </p:nvSpPr>
        <p:spPr bwMode="auto">
          <a:xfrm>
            <a:off x="2254250" y="4152900"/>
            <a:ext cx="1662113" cy="561975"/>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dirty="0">
                <a:solidFill>
                  <a:schemeClr val="bg2"/>
                </a:solidFill>
              </a:rPr>
              <a:t>制作红头文件，</a:t>
            </a:r>
          </a:p>
          <a:p>
            <a:pPr algn="ctr"/>
            <a:r>
              <a:rPr lang="zh-CN" sz="1200" b="1" dirty="0">
                <a:solidFill>
                  <a:schemeClr val="bg2"/>
                </a:solidFill>
              </a:rPr>
              <a:t>并上传</a:t>
            </a:r>
          </a:p>
        </p:txBody>
      </p:sp>
      <p:cxnSp>
        <p:nvCxnSpPr>
          <p:cNvPr id="10263" name="AutoShape 23"/>
          <p:cNvCxnSpPr>
            <a:cxnSpLocks noChangeShapeType="1"/>
          </p:cNvCxnSpPr>
          <p:nvPr/>
        </p:nvCxnSpPr>
        <p:spPr bwMode="auto">
          <a:xfrm>
            <a:off x="3073400" y="3875088"/>
            <a:ext cx="0" cy="276225"/>
          </a:xfrm>
          <a:prstGeom prst="straightConnector1">
            <a:avLst/>
          </a:prstGeom>
          <a:noFill/>
          <a:ln w="9525">
            <a:solidFill>
              <a:schemeClr val="tx1"/>
            </a:solidFill>
            <a:miter lim="800000"/>
            <a:headEnd/>
            <a:tailEnd type="triangle" w="med" len="med"/>
          </a:ln>
        </p:spPr>
      </p:cxnSp>
      <p:sp>
        <p:nvSpPr>
          <p:cNvPr id="10264" name="AutoShape 24"/>
          <p:cNvSpPr>
            <a:spLocks noChangeArrowheads="1"/>
          </p:cNvSpPr>
          <p:nvPr/>
        </p:nvSpPr>
        <p:spPr bwMode="auto">
          <a:xfrm>
            <a:off x="6834188" y="3476625"/>
            <a:ext cx="1663700" cy="698500"/>
          </a:xfrm>
          <a:prstGeom prst="flowChartProcess">
            <a:avLst/>
          </a:prstGeom>
          <a:solidFill>
            <a:schemeClr val="accent1"/>
          </a:solidFill>
          <a:ln w="9525">
            <a:solidFill>
              <a:schemeClr val="tx1"/>
            </a:solidFill>
            <a:miter lim="800000"/>
            <a:headEnd/>
            <a:tailEnd/>
          </a:ln>
        </p:spPr>
        <p:txBody>
          <a:bodyPr wrap="none" anchor="ctr"/>
          <a:lstStyle/>
          <a:p>
            <a:pPr algn="ctr"/>
            <a:r>
              <a:rPr lang="zh-CN" sz="1200" b="1">
                <a:solidFill>
                  <a:schemeClr val="bg2"/>
                </a:solidFill>
              </a:rPr>
              <a:t>找相关领导审核</a:t>
            </a:r>
          </a:p>
        </p:txBody>
      </p:sp>
      <p:sp>
        <p:nvSpPr>
          <p:cNvPr id="10265" name="AutoShape 25"/>
          <p:cNvSpPr>
            <a:spLocks noChangeArrowheads="1"/>
          </p:cNvSpPr>
          <p:nvPr/>
        </p:nvSpPr>
        <p:spPr bwMode="auto">
          <a:xfrm>
            <a:off x="6975475" y="4625975"/>
            <a:ext cx="1376363" cy="904875"/>
          </a:xfrm>
          <a:prstGeom prst="flowChartDecision">
            <a:avLst/>
          </a:prstGeom>
          <a:solidFill>
            <a:schemeClr val="accent1"/>
          </a:solidFill>
          <a:ln w="9525">
            <a:solidFill>
              <a:schemeClr val="tx1"/>
            </a:solidFill>
            <a:miter lim="800000"/>
            <a:headEnd/>
            <a:tailEnd/>
          </a:ln>
        </p:spPr>
        <p:txBody>
          <a:bodyPr wrap="none" anchor="ctr"/>
          <a:lstStyle/>
          <a:p>
            <a:pPr algn="ctr"/>
            <a:r>
              <a:rPr lang="zh-CN" sz="1200" b="1">
                <a:solidFill>
                  <a:schemeClr val="bg2"/>
                </a:solidFill>
              </a:rPr>
              <a:t>是否同意</a:t>
            </a:r>
          </a:p>
        </p:txBody>
      </p:sp>
      <p:cxnSp>
        <p:nvCxnSpPr>
          <p:cNvPr id="10266" name="AutoShape 26"/>
          <p:cNvCxnSpPr>
            <a:cxnSpLocks noChangeShapeType="1"/>
          </p:cNvCxnSpPr>
          <p:nvPr/>
        </p:nvCxnSpPr>
        <p:spPr bwMode="auto">
          <a:xfrm>
            <a:off x="7666038" y="3003550"/>
            <a:ext cx="0" cy="458788"/>
          </a:xfrm>
          <a:prstGeom prst="straightConnector1">
            <a:avLst/>
          </a:prstGeom>
          <a:noFill/>
          <a:ln w="9525">
            <a:solidFill>
              <a:schemeClr val="tx1"/>
            </a:solidFill>
            <a:miter lim="800000"/>
            <a:headEnd/>
            <a:tailEnd type="triangle" w="med" len="med"/>
          </a:ln>
        </p:spPr>
      </p:cxnSp>
      <p:cxnSp>
        <p:nvCxnSpPr>
          <p:cNvPr id="10267" name="AutoShape 27"/>
          <p:cNvCxnSpPr>
            <a:cxnSpLocks noChangeShapeType="1"/>
          </p:cNvCxnSpPr>
          <p:nvPr/>
        </p:nvCxnSpPr>
        <p:spPr bwMode="auto">
          <a:xfrm>
            <a:off x="7666038" y="4151313"/>
            <a:ext cx="0" cy="458787"/>
          </a:xfrm>
          <a:prstGeom prst="straightConnector1">
            <a:avLst/>
          </a:prstGeom>
          <a:noFill/>
          <a:ln w="9525">
            <a:solidFill>
              <a:schemeClr val="tx1"/>
            </a:solidFill>
            <a:miter lim="800000"/>
            <a:headEnd/>
            <a:tailEnd type="triangle" w="med" len="med"/>
          </a:ln>
        </p:spPr>
      </p:cxnSp>
      <p:cxnSp>
        <p:nvCxnSpPr>
          <p:cNvPr id="10268" name="AutoShape 28"/>
          <p:cNvCxnSpPr>
            <a:cxnSpLocks noChangeShapeType="1"/>
          </p:cNvCxnSpPr>
          <p:nvPr/>
        </p:nvCxnSpPr>
        <p:spPr bwMode="auto">
          <a:xfrm>
            <a:off x="7666038" y="5570538"/>
            <a:ext cx="0" cy="458787"/>
          </a:xfrm>
          <a:prstGeom prst="straightConnector1">
            <a:avLst/>
          </a:prstGeom>
          <a:noFill/>
          <a:ln w="9525">
            <a:solidFill>
              <a:schemeClr val="tx1"/>
            </a:solidFill>
            <a:miter lim="800000"/>
            <a:headEnd/>
            <a:tailEnd type="triangle" w="med" len="med"/>
          </a:ln>
        </p:spPr>
      </p:cxnSp>
      <p:cxnSp>
        <p:nvCxnSpPr>
          <p:cNvPr id="10269" name="AutoShape 29"/>
          <p:cNvCxnSpPr>
            <a:cxnSpLocks noChangeShapeType="1"/>
            <a:stCxn id="10265" idx="3"/>
            <a:endCxn id="10246" idx="3"/>
          </p:cNvCxnSpPr>
          <p:nvPr/>
        </p:nvCxnSpPr>
        <p:spPr bwMode="auto">
          <a:xfrm flipH="1" flipV="1">
            <a:off x="3914775" y="1898650"/>
            <a:ext cx="4437063" cy="3179763"/>
          </a:xfrm>
          <a:prstGeom prst="bentConnector3">
            <a:avLst>
              <a:gd name="adj1" fmla="val -5366"/>
            </a:avLst>
          </a:prstGeom>
          <a:noFill/>
          <a:ln w="9525">
            <a:solidFill>
              <a:schemeClr val="tx1"/>
            </a:solidFill>
            <a:miter lim="800000"/>
            <a:headEnd/>
            <a:tailEnd type="triangle" w="med" len="med"/>
          </a:ln>
        </p:spPr>
      </p:cxnSp>
      <p:sp>
        <p:nvSpPr>
          <p:cNvPr id="10270" name="Text Box 30"/>
          <p:cNvSpPr txBox="1">
            <a:spLocks noChangeArrowheads="1"/>
          </p:cNvSpPr>
          <p:nvPr/>
        </p:nvSpPr>
        <p:spPr bwMode="auto">
          <a:xfrm>
            <a:off x="7848600" y="4433888"/>
            <a:ext cx="809625" cy="334962"/>
          </a:xfrm>
          <a:prstGeom prst="rect">
            <a:avLst/>
          </a:prstGeom>
          <a:noFill/>
          <a:ln w="9525">
            <a:noFill/>
            <a:miter lim="800000"/>
            <a:headEnd/>
            <a:tailEnd/>
          </a:ln>
        </p:spPr>
        <p:txBody>
          <a:bodyPr>
            <a:spAutoFit/>
          </a:bodyPr>
          <a:lstStyle/>
          <a:p>
            <a:r>
              <a:rPr lang="zh-CN" altLang="en-US" sz="1600"/>
              <a:t>不同意</a:t>
            </a:r>
          </a:p>
        </p:txBody>
      </p:sp>
      <p:sp>
        <p:nvSpPr>
          <p:cNvPr id="10271" name="Text Box 31"/>
          <p:cNvSpPr txBox="1">
            <a:spLocks noChangeArrowheads="1"/>
          </p:cNvSpPr>
          <p:nvPr/>
        </p:nvSpPr>
        <p:spPr bwMode="auto">
          <a:xfrm>
            <a:off x="6022975" y="2179221"/>
            <a:ext cx="811213" cy="338554"/>
          </a:xfrm>
          <a:prstGeom prst="rect">
            <a:avLst/>
          </a:prstGeom>
          <a:noFill/>
          <a:ln w="9525">
            <a:noFill/>
            <a:miter lim="800000"/>
            <a:headEnd/>
            <a:tailEnd/>
          </a:ln>
        </p:spPr>
        <p:txBody>
          <a:bodyPr wrap="square">
            <a:spAutoFit/>
          </a:bodyPr>
          <a:lstStyle/>
          <a:p>
            <a:r>
              <a:rPr lang="zh-CN" altLang="en-US" sz="1600" dirty="0"/>
              <a:t>没问题</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主要模块介绍</a:t>
            </a:r>
          </a:p>
        </p:txBody>
      </p:sp>
      <p:sp>
        <p:nvSpPr>
          <p:cNvPr id="11267"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创建制发文件</a:t>
            </a:r>
          </a:p>
        </p:txBody>
      </p:sp>
      <p:sp>
        <p:nvSpPr>
          <p:cNvPr id="11268"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34818" name="Picture 2"/>
          <p:cNvPicPr>
            <a:picLocks noChangeAspect="1" noChangeArrowheads="1"/>
          </p:cNvPicPr>
          <p:nvPr/>
        </p:nvPicPr>
        <p:blipFill>
          <a:blip r:embed="rId2" cstate="print"/>
          <a:srcRect/>
          <a:stretch>
            <a:fillRect/>
          </a:stretch>
        </p:blipFill>
        <p:spPr bwMode="auto">
          <a:xfrm>
            <a:off x="1143000" y="1967621"/>
            <a:ext cx="4740275" cy="3784600"/>
          </a:xfrm>
          <a:prstGeom prst="rect">
            <a:avLst/>
          </a:prstGeom>
          <a:noFill/>
          <a:ln w="9525" cmpd="sng">
            <a:solidFill>
              <a:schemeClr val="tx2">
                <a:lumMod val="50000"/>
              </a:schemeClr>
            </a:solidFill>
            <a:prstDash val="lgDash"/>
            <a:miter lim="800000"/>
            <a:headEnd/>
            <a:tailEnd/>
          </a:ln>
          <a:effectLst/>
        </p:spPr>
      </p:pic>
      <p:sp>
        <p:nvSpPr>
          <p:cNvPr id="11270" name="TextBox 6"/>
          <p:cNvSpPr txBox="1">
            <a:spLocks noChangeArrowheads="1"/>
          </p:cNvSpPr>
          <p:nvPr/>
        </p:nvSpPr>
        <p:spPr bwMode="auto">
          <a:xfrm>
            <a:off x="6199188" y="2056168"/>
            <a:ext cx="2579687" cy="1754187"/>
          </a:xfrm>
          <a:prstGeom prst="rect">
            <a:avLst/>
          </a:prstGeom>
          <a:noFill/>
          <a:ln w="9525">
            <a:noFill/>
            <a:miter lim="800000"/>
            <a:headEnd/>
            <a:tailEnd/>
          </a:ln>
        </p:spPr>
        <p:txBody>
          <a:bodyPr>
            <a:spAutoFit/>
          </a:bodyPr>
          <a:lstStyle/>
          <a:p>
            <a:r>
              <a:rPr lang="zh-CN" altLang="en-US" dirty="0"/>
              <a:t>        </a:t>
            </a:r>
            <a:r>
              <a:rPr lang="zh-CN" altLang="en-US" dirty="0">
                <a:solidFill>
                  <a:srgbClr val="040404"/>
                </a:solidFill>
              </a:rPr>
              <a:t>创建制发文件模块是为了方便用户能方便的在网上填写打印制发文件审批单，而不必再进行手动填写，提高办公效率。</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主要模块介绍</a:t>
            </a:r>
          </a:p>
        </p:txBody>
      </p:sp>
      <p:sp>
        <p:nvSpPr>
          <p:cNvPr id="12291" name="Rectangle 3"/>
          <p:cNvSpPr>
            <a:spLocks noGrp="1" noChangeArrowheads="1"/>
          </p:cNvSpPr>
          <p:nvPr>
            <p:ph type="body" idx="1"/>
          </p:nvPr>
        </p:nvSpPr>
        <p:spPr>
          <a:xfrm>
            <a:off x="419100" y="1193800"/>
            <a:ext cx="8359775" cy="636588"/>
          </a:xfrm>
        </p:spPr>
        <p:txBody>
          <a:bodyPr/>
          <a:lstStyle/>
          <a:p>
            <a:pPr eaLnBrk="1" hangingPunct="1"/>
            <a:r>
              <a:rPr lang="zh-CN" altLang="en-US" dirty="0" smtClean="0"/>
              <a:t>文件审批管理</a:t>
            </a:r>
          </a:p>
        </p:txBody>
      </p:sp>
      <p:sp>
        <p:nvSpPr>
          <p:cNvPr id="12292" name="Text Box 4"/>
          <p:cNvSpPr txBox="1">
            <a:spLocks noChangeArrowheads="1"/>
          </p:cNvSpPr>
          <p:nvPr/>
        </p:nvSpPr>
        <p:spPr bwMode="auto">
          <a:xfrm>
            <a:off x="4416425" y="3246438"/>
            <a:ext cx="311150" cy="365125"/>
          </a:xfrm>
          <a:prstGeom prst="rect">
            <a:avLst/>
          </a:prstGeom>
          <a:noFill/>
          <a:ln w="9525">
            <a:noFill/>
            <a:miter lim="800000"/>
            <a:headEnd/>
            <a:tailEnd/>
          </a:ln>
        </p:spPr>
        <p:txBody>
          <a:bodyPr wrap="none">
            <a:spAutoFit/>
          </a:bodyPr>
          <a:lstStyle/>
          <a:p>
            <a:endParaRPr lang="zh-CN" altLang="zh-CN"/>
          </a:p>
        </p:txBody>
      </p:sp>
      <p:pic>
        <p:nvPicPr>
          <p:cNvPr id="35842" name="Picture 2"/>
          <p:cNvPicPr>
            <a:picLocks noChangeAspect="1" noChangeArrowheads="1"/>
          </p:cNvPicPr>
          <p:nvPr/>
        </p:nvPicPr>
        <p:blipFill>
          <a:blip r:embed="rId2" cstate="print"/>
          <a:srcRect/>
          <a:stretch>
            <a:fillRect/>
          </a:stretch>
        </p:blipFill>
        <p:spPr bwMode="auto">
          <a:xfrm>
            <a:off x="754063" y="2550390"/>
            <a:ext cx="7580312" cy="3730625"/>
          </a:xfrm>
          <a:prstGeom prst="rect">
            <a:avLst/>
          </a:prstGeom>
          <a:noFill/>
          <a:ln w="9525" cmpd="sng">
            <a:solidFill>
              <a:schemeClr val="tx2">
                <a:lumMod val="50000"/>
              </a:schemeClr>
            </a:solidFill>
            <a:prstDash val="lgDash"/>
            <a:miter lim="800000"/>
            <a:headEnd/>
            <a:tailEnd/>
          </a:ln>
          <a:effectLst/>
        </p:spPr>
      </p:pic>
      <p:sp>
        <p:nvSpPr>
          <p:cNvPr id="12294" name="TextBox 6"/>
          <p:cNvSpPr txBox="1">
            <a:spLocks noChangeArrowheads="1"/>
          </p:cNvSpPr>
          <p:nvPr/>
        </p:nvSpPr>
        <p:spPr bwMode="auto">
          <a:xfrm>
            <a:off x="754063" y="1646238"/>
            <a:ext cx="7580312" cy="923330"/>
          </a:xfrm>
          <a:prstGeom prst="rect">
            <a:avLst/>
          </a:prstGeom>
          <a:noFill/>
          <a:ln w="9525">
            <a:noFill/>
            <a:miter lim="800000"/>
            <a:headEnd/>
            <a:tailEnd/>
          </a:ln>
        </p:spPr>
        <p:txBody>
          <a:bodyPr>
            <a:spAutoFit/>
          </a:bodyPr>
          <a:lstStyle/>
          <a:p>
            <a:r>
              <a:rPr lang="zh-CN" altLang="en-US" dirty="0" smtClean="0">
                <a:solidFill>
                  <a:srgbClr val="040404"/>
                </a:solidFill>
              </a:rPr>
              <a:t>       文件审批管理是对制发文件审批单的管理。主要功能包括</a:t>
            </a:r>
            <a:r>
              <a:rPr lang="zh-CN" altLang="en-US" dirty="0" smtClean="0">
                <a:solidFill>
                  <a:srgbClr val="040404"/>
                </a:solidFill>
              </a:rPr>
              <a:t>：</a:t>
            </a:r>
            <a:r>
              <a:rPr lang="zh-CN" altLang="en-US" dirty="0" smtClean="0">
                <a:solidFill>
                  <a:srgbClr val="040404"/>
                </a:solidFill>
              </a:rPr>
              <a:t>打印审批</a:t>
            </a:r>
            <a:r>
              <a:rPr lang="zh-CN" altLang="en-US" dirty="0" smtClean="0">
                <a:solidFill>
                  <a:srgbClr val="040404"/>
                </a:solidFill>
              </a:rPr>
              <a:t>单、通知</a:t>
            </a:r>
            <a:r>
              <a:rPr lang="zh-CN" altLang="en-US" dirty="0" smtClean="0">
                <a:solidFill>
                  <a:srgbClr val="040404"/>
                </a:solidFill>
              </a:rPr>
              <a:t>制作</a:t>
            </a:r>
            <a:r>
              <a:rPr lang="zh-CN" altLang="en-US" dirty="0" smtClean="0">
                <a:solidFill>
                  <a:srgbClr val="040404"/>
                </a:solidFill>
              </a:rPr>
              <a:t>红头文件</a:t>
            </a:r>
            <a:r>
              <a:rPr lang="zh-CN" altLang="en-US" dirty="0" smtClean="0">
                <a:solidFill>
                  <a:srgbClr val="040404"/>
                </a:solidFill>
              </a:rPr>
              <a:t>、上传</a:t>
            </a:r>
            <a:r>
              <a:rPr lang="zh-CN" altLang="en-US" dirty="0" smtClean="0">
                <a:solidFill>
                  <a:srgbClr val="040404"/>
                </a:solidFill>
              </a:rPr>
              <a:t>附件；生成</a:t>
            </a:r>
            <a:r>
              <a:rPr lang="zh-CN" altLang="en-US" dirty="0" smtClean="0">
                <a:solidFill>
                  <a:srgbClr val="040404"/>
                </a:solidFill>
              </a:rPr>
              <a:t>文件</a:t>
            </a:r>
            <a:r>
              <a:rPr lang="zh-CN" altLang="en-US" dirty="0" smtClean="0">
                <a:solidFill>
                  <a:srgbClr val="040404"/>
                </a:solidFill>
              </a:rPr>
              <a:t>编号、上</a:t>
            </a:r>
            <a:r>
              <a:rPr lang="zh-CN" altLang="en-US" dirty="0" smtClean="0">
                <a:solidFill>
                  <a:srgbClr val="040404"/>
                </a:solidFill>
              </a:rPr>
              <a:t>传</a:t>
            </a:r>
            <a:r>
              <a:rPr lang="zh-CN" altLang="en-US" dirty="0" smtClean="0">
                <a:solidFill>
                  <a:srgbClr val="040404"/>
                </a:solidFill>
              </a:rPr>
              <a:t>红头文件、查询、导出。 </a:t>
            </a:r>
            <a:endParaRPr lang="zh-CN" altLang="en-US" dirty="0">
              <a:solidFill>
                <a:srgbClr val="04040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000120150312A16PWBG">
  <a:themeElements>
    <a:clrScheme name="A000120150312A16PWBG 1">
      <a:dk1>
        <a:srgbClr val="818589"/>
      </a:dk1>
      <a:lt1>
        <a:srgbClr val="FFFFFF"/>
      </a:lt1>
      <a:dk2>
        <a:srgbClr val="818589"/>
      </a:dk2>
      <a:lt2>
        <a:srgbClr val="FFFFFF"/>
      </a:lt2>
      <a:accent1>
        <a:srgbClr val="CC0066"/>
      </a:accent1>
      <a:accent2>
        <a:srgbClr val="FB4E3F"/>
      </a:accent2>
      <a:accent3>
        <a:srgbClr val="FFFFFF"/>
      </a:accent3>
      <a:accent4>
        <a:srgbClr val="6D7174"/>
      </a:accent4>
      <a:accent5>
        <a:srgbClr val="E2AAB8"/>
      </a:accent5>
      <a:accent6>
        <a:srgbClr val="E34638"/>
      </a:accent6>
      <a:hlink>
        <a:srgbClr val="00B0F0"/>
      </a:hlink>
      <a:folHlink>
        <a:srgbClr val="AFB2B4"/>
      </a:folHlink>
    </a:clrScheme>
    <a:fontScheme name="A000120150312A16PWBG">
      <a:majorFont>
        <a:latin typeface="微软雅黑"/>
        <a:ea typeface="微软雅黑"/>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A000120150312A16PWBG 1">
        <a:dk1>
          <a:srgbClr val="818589"/>
        </a:dk1>
        <a:lt1>
          <a:srgbClr val="FFFFFF"/>
        </a:lt1>
        <a:dk2>
          <a:srgbClr val="818589"/>
        </a:dk2>
        <a:lt2>
          <a:srgbClr val="FFFFFF"/>
        </a:lt2>
        <a:accent1>
          <a:srgbClr val="CC0066"/>
        </a:accent1>
        <a:accent2>
          <a:srgbClr val="FB4E3F"/>
        </a:accent2>
        <a:accent3>
          <a:srgbClr val="FFFFFF"/>
        </a:accent3>
        <a:accent4>
          <a:srgbClr val="6D7174"/>
        </a:accent4>
        <a:accent5>
          <a:srgbClr val="E2AAB8"/>
        </a:accent5>
        <a:accent6>
          <a:srgbClr val="E34638"/>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Pages>0</Pages>
  <Words>812</Words>
  <Characters>0</Characters>
  <Application>Microsoft Office PowerPoint</Application>
  <DocSecurity>0</DocSecurity>
  <PresentationFormat>全屏显示(4:3)</PresentationFormat>
  <Lines>0</Lines>
  <Paragraphs>188</Paragraphs>
  <Slides>18</Slides>
  <Notes>0</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默认设计模板</vt:lpstr>
      <vt:lpstr>A000120150312A16PWBG</vt:lpstr>
      <vt:lpstr>通州区科委办公平台汇报</vt:lpstr>
      <vt:lpstr>目录</vt:lpstr>
      <vt:lpstr>我们的任务</vt:lpstr>
      <vt:lpstr>系统有哪些特点？</vt:lpstr>
      <vt:lpstr>系统整体功能结构</vt:lpstr>
      <vt:lpstr>主要模块介绍</vt:lpstr>
      <vt:lpstr>主要模块介绍</vt:lpstr>
      <vt:lpstr>主要模块介绍</vt:lpstr>
      <vt:lpstr>主要模块介绍</vt:lpstr>
      <vt:lpstr>主要模块介绍</vt:lpstr>
      <vt:lpstr>主要模块介绍</vt:lpstr>
      <vt:lpstr>主要模块介绍</vt:lpstr>
      <vt:lpstr>主要模块介绍</vt:lpstr>
      <vt:lpstr>主要模块介绍</vt:lpstr>
      <vt:lpstr>主要模块介绍</vt:lpstr>
      <vt:lpstr>主要模块介绍</vt:lpstr>
      <vt:lpstr>主要模块介绍</vt:lpstr>
      <vt:lpstr>其他模块简述</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yanyan</dc:creator>
  <cp:lastModifiedBy>ppt</cp:lastModifiedBy>
  <cp:revision>100</cp:revision>
  <dcterms:created xsi:type="dcterms:W3CDTF">2013-01-25T01:44:32Z</dcterms:created>
  <dcterms:modified xsi:type="dcterms:W3CDTF">2015-04-02T05:27:48Z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