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4"/>
  </p:notesMasterIdLst>
  <p:sldIdLst>
    <p:sldId id="258" r:id="rId2"/>
    <p:sldId id="280" r:id="rId3"/>
    <p:sldId id="292" r:id="rId4"/>
    <p:sldId id="271" r:id="rId5"/>
    <p:sldId id="289" r:id="rId6"/>
    <p:sldId id="294" r:id="rId7"/>
    <p:sldId id="295" r:id="rId8"/>
    <p:sldId id="296" r:id="rId9"/>
    <p:sldId id="297" r:id="rId10"/>
    <p:sldId id="293" r:id="rId11"/>
    <p:sldId id="286" r:id="rId12"/>
    <p:sldId id="276" r:id="rId13"/>
  </p:sldIdLst>
  <p:sldSz cx="12192000" cy="6858000"/>
  <p:notesSz cx="6858000" cy="9144000"/>
  <p:embeddedFontLst>
    <p:embeddedFont>
      <p:font typeface="华文中宋" panose="02010600040101010101" pitchFamily="2" charset="-122"/>
      <p:regular r:id="rId15"/>
    </p:embeddedFont>
    <p:embeddedFont>
      <p:font typeface="SimSun" panose="02010600030101010101" pitchFamily="2" charset="-122"/>
      <p:regular r:id="rId16"/>
    </p:embeddedFont>
    <p:embeddedFont>
      <p:font typeface="Calibri" panose="020F0502020204030204" pitchFamily="34" charset="0"/>
      <p:regular r:id="rId17"/>
      <p:bold r:id="rId18"/>
      <p:italic r:id="rId19"/>
      <p:boldItalic r:id="rId20"/>
    </p:embeddedFont>
    <p:embeddedFont>
      <p:font typeface="等线" panose="02010600030101010101" pitchFamily="2" charset="-122"/>
      <p:regular r:id="rId21"/>
      <p:bold r:id="rId22"/>
    </p:embeddedFont>
    <p:embeddedFont>
      <p:font typeface="Helvetica" panose="020B0604020202020204" pitchFamily="34" charset="0"/>
      <p:regular r:id="rId23"/>
      <p:bold r:id="rId24"/>
      <p:italic r:id="rId25"/>
      <p:boldItalic r:id="rId26"/>
    </p:embeddedFont>
    <p:embeddedFont>
      <p:font typeface="微软雅黑" panose="020B0503020204020204" pitchFamily="34" charset="-122"/>
      <p:regular r:id="rId27"/>
      <p:bold r:id="rId28"/>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B4E60BE2-ABF9-49B4-8C1C-D93D405B9538}">
          <p14:sldIdLst>
            <p14:sldId id="258"/>
            <p14:sldId id="280"/>
            <p14:sldId id="292"/>
            <p14:sldId id="271"/>
            <p14:sldId id="289"/>
            <p14:sldId id="294"/>
            <p14:sldId id="295"/>
            <p14:sldId id="296"/>
            <p14:sldId id="297"/>
            <p14:sldId id="293"/>
            <p14:sldId id="286"/>
            <p14:sldId id="276"/>
          </p14:sldIdLst>
        </p14:section>
      </p14:sectionLst>
    </p:ext>
    <p:ext uri="{EFAFB233-063F-42B5-8137-9DF3F51BA10A}">
      <p15:sldGuideLst xmlns:p15="http://schemas.microsoft.com/office/powerpoint/2012/main">
        <p15:guide id="1" orient="horz" pos="2150">
          <p15:clr>
            <a:srgbClr val="A4A3A4"/>
          </p15:clr>
        </p15:guide>
        <p15:guide id="2" pos="386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4EEF6"/>
    <a:srgbClr val="97D259"/>
    <a:srgbClr val="92D050"/>
    <a:srgbClr val="F6F6F6"/>
    <a:srgbClr val="66FF33"/>
    <a:srgbClr val="66FF66"/>
    <a:srgbClr val="48A2A0"/>
    <a:srgbClr val="6C92C0"/>
    <a:srgbClr val="B0C4DD"/>
    <a:srgbClr val="A4D6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667" autoAdjust="0"/>
    <p:restoredTop sz="94660"/>
  </p:normalViewPr>
  <p:slideViewPr>
    <p:cSldViewPr snapToGrid="0" showGuides="1">
      <p:cViewPr>
        <p:scale>
          <a:sx n="100" d="100"/>
          <a:sy n="100" d="100"/>
        </p:scale>
        <p:origin x="288" y="450"/>
      </p:cViewPr>
      <p:guideLst>
        <p:guide orient="horz" pos="2150"/>
        <p:guide pos="3866"/>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viewProps" Target="viewProps.xml"/></Relationships>
</file>

<file path=ppt/diagrams/_rels/data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ata3.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3.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colors1.xml><?xml version="1.0" encoding="utf-8"?>
<dgm:colorsDef xmlns:dgm="http://schemas.openxmlformats.org/drawingml/2006/diagram" xmlns:a="http://schemas.openxmlformats.org/drawingml/2006/main" uniqueId="urn:microsoft.com/office/officeart/2005/8/colors/accent6_3">
  <dgm:title val=""/>
  <dgm:desc val=""/>
  <dgm:catLst>
    <dgm:cat type="accent6" pri="11300"/>
  </dgm:catLst>
  <dgm:styleLbl name="node0">
    <dgm:fillClrLst meth="repeat">
      <a:schemeClr val="accent6">
        <a:shade val="80000"/>
      </a:schemeClr>
    </dgm:fillClrLst>
    <dgm:linClrLst meth="repeat">
      <a:schemeClr val="lt1"/>
    </dgm:linClrLst>
    <dgm:effectClrLst/>
    <dgm:txLinClrLst/>
    <dgm:txFillClrLst/>
    <dgm:txEffectClrLst/>
  </dgm:styleLbl>
  <dgm:styleLbl name="node1">
    <dgm:fillClrLst>
      <a:schemeClr val="accent6">
        <a:shade val="80000"/>
      </a:schemeClr>
      <a:schemeClr val="accent6">
        <a:tint val="70000"/>
      </a:schemeClr>
    </dgm:fillClrLst>
    <dgm:linClrLst meth="repeat">
      <a:schemeClr val="lt1"/>
    </dgm:linClrLst>
    <dgm:effectClrLst/>
    <dgm:txLinClrLst/>
    <dgm:txFillClrLst/>
    <dgm:txEffectClrLst/>
  </dgm:styleLbl>
  <dgm:styleLbl name="alignNode1">
    <dgm:fillClrLst>
      <a:schemeClr val="accent6">
        <a:shade val="80000"/>
      </a:schemeClr>
      <a:schemeClr val="accent6">
        <a:tint val="70000"/>
      </a:schemeClr>
    </dgm:fillClrLst>
    <dgm:linClrLst>
      <a:schemeClr val="accent6">
        <a:shade val="80000"/>
      </a:schemeClr>
      <a:schemeClr val="accent6">
        <a:tint val="70000"/>
      </a:schemeClr>
    </dgm:linClrLst>
    <dgm:effectClrLst/>
    <dgm:txLinClrLst/>
    <dgm:txFillClrLst/>
    <dgm:txEffectClrLst/>
  </dgm:styleLbl>
  <dgm:styleLbl name="lnNode1">
    <dgm:fillClrLst>
      <a:schemeClr val="accent6">
        <a:shade val="80000"/>
      </a:schemeClr>
      <a:schemeClr val="accent6">
        <a:tint val="7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tint val="70000"/>
        <a:alpha val="50000"/>
      </a:schemeClr>
    </dgm:fillClrLst>
    <dgm:linClrLst meth="repeat">
      <a:schemeClr val="lt1"/>
    </dgm:linClrLst>
    <dgm:effectClrLst/>
    <dgm:txLinClrLst/>
    <dgm:txFillClrLst/>
    <dgm:txEffectClrLst/>
  </dgm:styleLbl>
  <dgm:styleLbl name="node2">
    <dgm:fillClrLst>
      <a:schemeClr val="accent6">
        <a:tint val="99000"/>
      </a:schemeClr>
    </dgm:fillClrLst>
    <dgm:linClrLst meth="repeat">
      <a:schemeClr val="lt1"/>
    </dgm:linClrLst>
    <dgm:effectClrLst/>
    <dgm:txLinClrLst/>
    <dgm:txFillClrLst/>
    <dgm:txEffectClrLst/>
  </dgm:styleLbl>
  <dgm:styleLbl name="node3">
    <dgm:fillClrLst>
      <a:schemeClr val="accent6">
        <a:tint val="80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dgm:txEffectClrLst/>
  </dgm:styleLbl>
  <dgm:styleLbl name="f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b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sibTrans1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9000"/>
      </a:schemeClr>
    </dgm:fillClrLst>
    <dgm:linClrLst meth="repeat">
      <a:schemeClr val="lt1"/>
    </dgm:linClrLst>
    <dgm:effectClrLst/>
    <dgm:txLinClrLst/>
    <dgm:txFillClrLst/>
    <dgm:txEffectClrLst/>
  </dgm:styleLbl>
  <dgm:styleLbl name="asst3">
    <dgm:fillClrLst>
      <a:schemeClr val="accent6">
        <a:tint val="80000"/>
      </a:schemeClr>
    </dgm:fillClrLst>
    <dgm:linClrLst meth="repeat">
      <a:schemeClr val="lt1"/>
    </dgm:linClrLst>
    <dgm:effectClrLst/>
    <dgm:txLinClrLst/>
    <dgm:txFillClrLst/>
    <dgm:txEffectClrLst/>
  </dgm:styleLbl>
  <dgm:styleLbl name="asst4">
    <dgm:fillClrLst>
      <a:schemeClr val="accent6">
        <a:tint val="7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lt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9000"/>
      </a:schemeClr>
    </dgm:fillClrLst>
    <dgm:linClrLst meth="repeat">
      <a:schemeClr val="accent6">
        <a:tint val="99000"/>
      </a:schemeClr>
    </dgm:linClrLst>
    <dgm:effectClrLst/>
    <dgm:txLinClrLst/>
    <dgm:txFillClrLst meth="repeat">
      <a:schemeClr val="tx1"/>
    </dgm:txFillClrLst>
    <dgm:txEffectClrLst/>
  </dgm:styleLbl>
  <dgm:styleLbl name="parChTrans1D3">
    <dgm:fillClrLst meth="repeat">
      <a:schemeClr val="accent6">
        <a:tint val="80000"/>
      </a:schemeClr>
    </dgm:fillClrLst>
    <dgm:linClrLst meth="repeat">
      <a:schemeClr val="accent6">
        <a:tint val="80000"/>
      </a:schemeClr>
    </dgm:linClrLst>
    <dgm:effectClrLst/>
    <dgm:txLinClrLst/>
    <dgm:txFillClrLst meth="repeat">
      <a:schemeClr val="tx1"/>
    </dgm:txFillClrLst>
    <dgm:txEffectClrLst/>
  </dgm:styleLbl>
  <dgm:styleLbl name="parChTrans1D4">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4">
  <dgm:title val=""/>
  <dgm:desc val=""/>
  <dgm:catLst>
    <dgm:cat type="accent3" pri="11400"/>
  </dgm:catLst>
  <dgm:styleLbl name="node0">
    <dgm:fillClrLst meth="cycle">
      <a:schemeClr val="accent3">
        <a:shade val="60000"/>
      </a:schemeClr>
    </dgm:fillClrLst>
    <dgm:linClrLst meth="repeat">
      <a:schemeClr val="lt1"/>
    </dgm:linClrLst>
    <dgm:effectClrLst/>
    <dgm:txLinClrLst/>
    <dgm:txFillClrLst/>
    <dgm:txEffectClrLst/>
  </dgm:styleLbl>
  <dgm:styleLbl name="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alignNode1">
    <dgm:fillClrLst meth="cycle">
      <a:schemeClr val="accent3">
        <a:shade val="50000"/>
      </a:schemeClr>
      <a:schemeClr val="accent3">
        <a:tint val="55000"/>
      </a:schemeClr>
    </dgm:fillClrLst>
    <dgm:linClrLst meth="cycle">
      <a:schemeClr val="accent3">
        <a:shade val="50000"/>
      </a:schemeClr>
      <a:schemeClr val="accent3">
        <a:tint val="55000"/>
      </a:schemeClr>
    </dgm:linClrLst>
    <dgm:effectClrLst/>
    <dgm:txLinClrLst/>
    <dgm:txFillClrLst/>
    <dgm:txEffectClrLst/>
  </dgm:styleLbl>
  <dgm:styleLbl name="ln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vennNode1">
    <dgm:fillClrLst meth="cycle">
      <a:schemeClr val="accent3">
        <a:shade val="80000"/>
        <a:alpha val="50000"/>
      </a:schemeClr>
      <a:schemeClr val="accent3">
        <a:tint val="50000"/>
        <a:alpha val="50000"/>
      </a:schemeClr>
    </dgm:fillClrLst>
    <dgm:linClrLst meth="repeat">
      <a:schemeClr val="lt1"/>
    </dgm:linClrLst>
    <dgm:effectClrLst/>
    <dgm:txLinClrLst/>
    <dgm:txFillClrLst/>
    <dgm:txEffectClrLst/>
  </dgm:styleLbl>
  <dgm:styleLbl name="node2">
    <dgm:fillClrLst>
      <a:schemeClr val="accent3">
        <a:shade val="80000"/>
      </a:schemeClr>
    </dgm:fillClrLst>
    <dgm:linClrLst meth="repeat">
      <a:schemeClr val="lt1"/>
    </dgm:linClrLst>
    <dgm:effectClrLst/>
    <dgm:txLinClrLst/>
    <dgm:txFillClrLst/>
    <dgm:txEffectClrLst/>
  </dgm:styleLbl>
  <dgm:styleLbl name="node3">
    <dgm:fillClrLst>
      <a:schemeClr val="accent3">
        <a:tint val="99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f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b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sibTrans1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0000"/>
      </a:schemeClr>
    </dgm:fillClrLst>
    <dgm:linClrLst meth="repeat">
      <a:schemeClr val="lt1"/>
    </dgm:linClrLst>
    <dgm:effectClrLst/>
    <dgm:txLinClrLst/>
    <dgm:txFillClrLst/>
    <dgm:txEffectClrLst/>
  </dgm:styleLbl>
  <dgm:styleLbl name="asst3">
    <dgm:fillClrLst>
      <a:schemeClr val="accent3">
        <a:tint val="70000"/>
      </a:schemeClr>
    </dgm:fillClrLst>
    <dgm:linClrLst meth="repeat">
      <a:schemeClr val="lt1"/>
    </dgm:linClrLst>
    <dgm:effectClrLst/>
    <dgm:txLinClrLst/>
    <dgm:txFillClrLst/>
    <dgm:txEffectClrLst/>
  </dgm:styleLbl>
  <dgm:styleLbl name="asst4">
    <dgm:fillClrLst>
      <a:schemeClr val="accent3">
        <a:tint val="5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align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bgAccFollowNode1">
    <dgm:fillClrLst meth="repeat">
      <a:schemeClr val="accent3">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55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D8BFA09-F253-4881-BB9D-61CD0621F4FB}" type="doc">
      <dgm:prSet loTypeId="urn:microsoft.com/office/officeart/2005/8/layout/pyramid1" loCatId="pyramid" qsTypeId="urn:microsoft.com/office/officeart/2005/8/quickstyle/simple5" qsCatId="simple" csTypeId="urn:microsoft.com/office/officeart/2005/8/colors/accent6_3" csCatId="accent6" phldr="1"/>
      <dgm:spPr/>
    </dgm:pt>
    <dgm:pt modelId="{DD68ECD0-66C3-4BE8-B81E-55599F69B64D}">
      <dgm:prSet phldrT="[Text]" custT="1"/>
      <dgm:spPr/>
      <dgm:t>
        <a:bodyPr/>
        <a:lstStyle/>
        <a:p>
          <a:endParaRPr lang="en-US" altLang="zh-CN" sz="1400" dirty="0"/>
        </a:p>
        <a:p>
          <a:r>
            <a:rPr lang="zh-CN" altLang="en-US" sz="1200" b="1" dirty="0"/>
            <a:t>优秀</a:t>
          </a:r>
          <a:endParaRPr lang="en-US" altLang="zh-CN" sz="1200" b="1" dirty="0"/>
        </a:p>
        <a:p>
          <a:r>
            <a:rPr lang="zh-CN" altLang="en-US" sz="1200" b="1" dirty="0"/>
            <a:t>教师</a:t>
          </a:r>
          <a:endParaRPr lang="en-US" sz="1200" b="1" dirty="0"/>
        </a:p>
      </dgm:t>
    </dgm:pt>
    <dgm:pt modelId="{B77621F6-3911-4340-B248-0D558461EBD2}" type="parTrans" cxnId="{7C322B72-91E0-4EF5-A810-9508AD3EEB2E}">
      <dgm:prSet/>
      <dgm:spPr/>
      <dgm:t>
        <a:bodyPr/>
        <a:lstStyle/>
        <a:p>
          <a:endParaRPr lang="en-US"/>
        </a:p>
      </dgm:t>
    </dgm:pt>
    <dgm:pt modelId="{A728A697-F884-47AE-AB43-40E153F6BC04}" type="sibTrans" cxnId="{7C322B72-91E0-4EF5-A810-9508AD3EEB2E}">
      <dgm:prSet/>
      <dgm:spPr/>
      <dgm:t>
        <a:bodyPr/>
        <a:lstStyle/>
        <a:p>
          <a:endParaRPr lang="en-US"/>
        </a:p>
      </dgm:t>
    </dgm:pt>
    <dgm:pt modelId="{D0F7CAD3-6596-4114-A4FE-72F09A553087}">
      <dgm:prSet phldrT="[Text]" custT="1"/>
      <dgm:spPr/>
      <dgm:t>
        <a:bodyPr/>
        <a:lstStyle/>
        <a:p>
          <a:r>
            <a:rPr lang="zh-CN" altLang="en-US" sz="1200" b="1" dirty="0"/>
            <a:t>普通教师、</a:t>
          </a:r>
          <a:endParaRPr lang="en-US" altLang="zh-CN" sz="1200" b="1" dirty="0"/>
        </a:p>
        <a:p>
          <a:r>
            <a:rPr lang="zh-CN" altLang="en-US" sz="1200" b="1" dirty="0"/>
            <a:t>二三线城市教师</a:t>
          </a:r>
          <a:endParaRPr lang="en-US" sz="1200" b="1" dirty="0"/>
        </a:p>
      </dgm:t>
    </dgm:pt>
    <dgm:pt modelId="{43EEFE01-2FA8-43B5-BDB5-129E31527EB4}" type="parTrans" cxnId="{FC7BD987-43D6-4295-ADBF-5BC549C709C4}">
      <dgm:prSet/>
      <dgm:spPr/>
      <dgm:t>
        <a:bodyPr/>
        <a:lstStyle/>
        <a:p>
          <a:endParaRPr lang="en-US"/>
        </a:p>
      </dgm:t>
    </dgm:pt>
    <dgm:pt modelId="{52A8B042-0E79-40B8-A765-4E87E5866FA6}" type="sibTrans" cxnId="{FC7BD987-43D6-4295-ADBF-5BC549C709C4}">
      <dgm:prSet/>
      <dgm:spPr/>
      <dgm:t>
        <a:bodyPr/>
        <a:lstStyle/>
        <a:p>
          <a:endParaRPr lang="en-US"/>
        </a:p>
      </dgm:t>
    </dgm:pt>
    <dgm:pt modelId="{8C460EF3-ED13-48C1-8083-366BA3C0A9D7}">
      <dgm:prSet phldrT="[Text]" custT="1"/>
      <dgm:spPr/>
      <dgm:t>
        <a:bodyPr/>
        <a:lstStyle/>
        <a:p>
          <a:r>
            <a:rPr lang="zh-CN" altLang="en-US" sz="1200" b="1" dirty="0"/>
            <a:t>助教、教育爱好者等</a:t>
          </a:r>
          <a:endParaRPr lang="en-US" sz="1200" b="1" dirty="0"/>
        </a:p>
      </dgm:t>
    </dgm:pt>
    <dgm:pt modelId="{B5263A3C-D11A-4F2D-8391-9AAD95C2A4D8}" type="parTrans" cxnId="{F0DDA769-887A-4079-A831-8AEF0657747C}">
      <dgm:prSet/>
      <dgm:spPr/>
      <dgm:t>
        <a:bodyPr/>
        <a:lstStyle/>
        <a:p>
          <a:endParaRPr lang="en-US"/>
        </a:p>
      </dgm:t>
    </dgm:pt>
    <dgm:pt modelId="{196DE4FE-86A9-4B2D-BD23-5A7C3771DBC4}" type="sibTrans" cxnId="{F0DDA769-887A-4079-A831-8AEF0657747C}">
      <dgm:prSet/>
      <dgm:spPr/>
      <dgm:t>
        <a:bodyPr/>
        <a:lstStyle/>
        <a:p>
          <a:endParaRPr lang="en-US"/>
        </a:p>
      </dgm:t>
    </dgm:pt>
    <dgm:pt modelId="{CC240CB9-9F66-4C12-942B-267FA2D9CC60}" type="pres">
      <dgm:prSet presAssocID="{DD8BFA09-F253-4881-BB9D-61CD0621F4FB}" presName="Name0" presStyleCnt="0">
        <dgm:presLayoutVars>
          <dgm:dir/>
          <dgm:animLvl val="lvl"/>
          <dgm:resizeHandles val="exact"/>
        </dgm:presLayoutVars>
      </dgm:prSet>
      <dgm:spPr/>
    </dgm:pt>
    <dgm:pt modelId="{768800D2-4445-4638-8DA2-6096E699EB42}" type="pres">
      <dgm:prSet presAssocID="{DD68ECD0-66C3-4BE8-B81E-55599F69B64D}" presName="Name8" presStyleCnt="0"/>
      <dgm:spPr/>
    </dgm:pt>
    <dgm:pt modelId="{30A0C37A-5116-4079-9C44-F1043FBFD34E}" type="pres">
      <dgm:prSet presAssocID="{DD68ECD0-66C3-4BE8-B81E-55599F69B64D}" presName="level" presStyleLbl="node1" presStyleIdx="0" presStyleCnt="3">
        <dgm:presLayoutVars>
          <dgm:chMax val="1"/>
          <dgm:bulletEnabled val="1"/>
        </dgm:presLayoutVars>
      </dgm:prSet>
      <dgm:spPr/>
    </dgm:pt>
    <dgm:pt modelId="{C1DDE0C9-97C4-47C6-904B-800821B9F768}" type="pres">
      <dgm:prSet presAssocID="{DD68ECD0-66C3-4BE8-B81E-55599F69B64D}" presName="levelTx" presStyleLbl="revTx" presStyleIdx="0" presStyleCnt="0">
        <dgm:presLayoutVars>
          <dgm:chMax val="1"/>
          <dgm:bulletEnabled val="1"/>
        </dgm:presLayoutVars>
      </dgm:prSet>
      <dgm:spPr/>
    </dgm:pt>
    <dgm:pt modelId="{4ADFDBC0-9C5E-435A-86B3-639EB35B2C7B}" type="pres">
      <dgm:prSet presAssocID="{D0F7CAD3-6596-4114-A4FE-72F09A553087}" presName="Name8" presStyleCnt="0"/>
      <dgm:spPr/>
    </dgm:pt>
    <dgm:pt modelId="{46AD8292-4CCA-4B18-A48D-3D4A9B8DA5B9}" type="pres">
      <dgm:prSet presAssocID="{D0F7CAD3-6596-4114-A4FE-72F09A553087}" presName="level" presStyleLbl="node1" presStyleIdx="1" presStyleCnt="3">
        <dgm:presLayoutVars>
          <dgm:chMax val="1"/>
          <dgm:bulletEnabled val="1"/>
        </dgm:presLayoutVars>
      </dgm:prSet>
      <dgm:spPr/>
    </dgm:pt>
    <dgm:pt modelId="{3455D9CF-69A3-4103-8325-4DAA193C3C9D}" type="pres">
      <dgm:prSet presAssocID="{D0F7CAD3-6596-4114-A4FE-72F09A553087}" presName="levelTx" presStyleLbl="revTx" presStyleIdx="0" presStyleCnt="0">
        <dgm:presLayoutVars>
          <dgm:chMax val="1"/>
          <dgm:bulletEnabled val="1"/>
        </dgm:presLayoutVars>
      </dgm:prSet>
      <dgm:spPr/>
    </dgm:pt>
    <dgm:pt modelId="{2EEC40FE-102A-4501-A801-7E402CBABC2C}" type="pres">
      <dgm:prSet presAssocID="{8C460EF3-ED13-48C1-8083-366BA3C0A9D7}" presName="Name8" presStyleCnt="0"/>
      <dgm:spPr/>
    </dgm:pt>
    <dgm:pt modelId="{6D10B394-B470-4B60-A367-8AE736452226}" type="pres">
      <dgm:prSet presAssocID="{8C460EF3-ED13-48C1-8083-366BA3C0A9D7}" presName="level" presStyleLbl="node1" presStyleIdx="2" presStyleCnt="3">
        <dgm:presLayoutVars>
          <dgm:chMax val="1"/>
          <dgm:bulletEnabled val="1"/>
        </dgm:presLayoutVars>
      </dgm:prSet>
      <dgm:spPr/>
    </dgm:pt>
    <dgm:pt modelId="{CB93BA83-9259-49AF-8913-FBF4BF895C51}" type="pres">
      <dgm:prSet presAssocID="{8C460EF3-ED13-48C1-8083-366BA3C0A9D7}" presName="levelTx" presStyleLbl="revTx" presStyleIdx="0" presStyleCnt="0">
        <dgm:presLayoutVars>
          <dgm:chMax val="1"/>
          <dgm:bulletEnabled val="1"/>
        </dgm:presLayoutVars>
      </dgm:prSet>
      <dgm:spPr/>
    </dgm:pt>
  </dgm:ptLst>
  <dgm:cxnLst>
    <dgm:cxn modelId="{AE6C8465-D4AA-4976-83AD-45070F27DF97}" type="presOf" srcId="{DD8BFA09-F253-4881-BB9D-61CD0621F4FB}" destId="{CC240CB9-9F66-4C12-942B-267FA2D9CC60}" srcOrd="0" destOrd="0" presId="urn:microsoft.com/office/officeart/2005/8/layout/pyramid1"/>
    <dgm:cxn modelId="{F0DDA769-887A-4079-A831-8AEF0657747C}" srcId="{DD8BFA09-F253-4881-BB9D-61CD0621F4FB}" destId="{8C460EF3-ED13-48C1-8083-366BA3C0A9D7}" srcOrd="2" destOrd="0" parTransId="{B5263A3C-D11A-4F2D-8391-9AAD95C2A4D8}" sibTransId="{196DE4FE-86A9-4B2D-BD23-5A7C3771DBC4}"/>
    <dgm:cxn modelId="{7C322B72-91E0-4EF5-A810-9508AD3EEB2E}" srcId="{DD8BFA09-F253-4881-BB9D-61CD0621F4FB}" destId="{DD68ECD0-66C3-4BE8-B81E-55599F69B64D}" srcOrd="0" destOrd="0" parTransId="{B77621F6-3911-4340-B248-0D558461EBD2}" sibTransId="{A728A697-F884-47AE-AB43-40E153F6BC04}"/>
    <dgm:cxn modelId="{BD718157-8E2F-426D-B54F-4DD0C4D40FEF}" type="presOf" srcId="{D0F7CAD3-6596-4114-A4FE-72F09A553087}" destId="{46AD8292-4CCA-4B18-A48D-3D4A9B8DA5B9}" srcOrd="0" destOrd="0" presId="urn:microsoft.com/office/officeart/2005/8/layout/pyramid1"/>
    <dgm:cxn modelId="{8C0CFB7B-A871-41FA-87D7-164AE776BD43}" type="presOf" srcId="{8C460EF3-ED13-48C1-8083-366BA3C0A9D7}" destId="{CB93BA83-9259-49AF-8913-FBF4BF895C51}" srcOrd="1" destOrd="0" presId="urn:microsoft.com/office/officeart/2005/8/layout/pyramid1"/>
    <dgm:cxn modelId="{5EEC8586-6019-4C51-BB40-4CC576E34179}" type="presOf" srcId="{8C460EF3-ED13-48C1-8083-366BA3C0A9D7}" destId="{6D10B394-B470-4B60-A367-8AE736452226}" srcOrd="0" destOrd="0" presId="urn:microsoft.com/office/officeart/2005/8/layout/pyramid1"/>
    <dgm:cxn modelId="{FC7BD987-43D6-4295-ADBF-5BC549C709C4}" srcId="{DD8BFA09-F253-4881-BB9D-61CD0621F4FB}" destId="{D0F7CAD3-6596-4114-A4FE-72F09A553087}" srcOrd="1" destOrd="0" parTransId="{43EEFE01-2FA8-43B5-BDB5-129E31527EB4}" sibTransId="{52A8B042-0E79-40B8-A765-4E87E5866FA6}"/>
    <dgm:cxn modelId="{66877093-B847-43F0-96BE-89B45574DAF0}" type="presOf" srcId="{DD68ECD0-66C3-4BE8-B81E-55599F69B64D}" destId="{30A0C37A-5116-4079-9C44-F1043FBFD34E}" srcOrd="0" destOrd="0" presId="urn:microsoft.com/office/officeart/2005/8/layout/pyramid1"/>
    <dgm:cxn modelId="{A5770B94-D877-4E49-A806-9891F2997BBF}" type="presOf" srcId="{DD68ECD0-66C3-4BE8-B81E-55599F69B64D}" destId="{C1DDE0C9-97C4-47C6-904B-800821B9F768}" srcOrd="1" destOrd="0" presId="urn:microsoft.com/office/officeart/2005/8/layout/pyramid1"/>
    <dgm:cxn modelId="{E8545AF2-8B9E-448A-9560-7FDF6A0DC2E3}" type="presOf" srcId="{D0F7CAD3-6596-4114-A4FE-72F09A553087}" destId="{3455D9CF-69A3-4103-8325-4DAA193C3C9D}" srcOrd="1" destOrd="0" presId="urn:microsoft.com/office/officeart/2005/8/layout/pyramid1"/>
    <dgm:cxn modelId="{2723999A-AB61-4E6A-925E-4993AC86B941}" type="presParOf" srcId="{CC240CB9-9F66-4C12-942B-267FA2D9CC60}" destId="{768800D2-4445-4638-8DA2-6096E699EB42}" srcOrd="0" destOrd="0" presId="urn:microsoft.com/office/officeart/2005/8/layout/pyramid1"/>
    <dgm:cxn modelId="{443CD1CA-F9F7-47FD-BE12-F104D18790A4}" type="presParOf" srcId="{768800D2-4445-4638-8DA2-6096E699EB42}" destId="{30A0C37A-5116-4079-9C44-F1043FBFD34E}" srcOrd="0" destOrd="0" presId="urn:microsoft.com/office/officeart/2005/8/layout/pyramid1"/>
    <dgm:cxn modelId="{57824689-A684-4CD2-91FF-5D8275E69BDD}" type="presParOf" srcId="{768800D2-4445-4638-8DA2-6096E699EB42}" destId="{C1DDE0C9-97C4-47C6-904B-800821B9F768}" srcOrd="1" destOrd="0" presId="urn:microsoft.com/office/officeart/2005/8/layout/pyramid1"/>
    <dgm:cxn modelId="{4691C340-92E0-4090-B4F4-34401DFABA48}" type="presParOf" srcId="{CC240CB9-9F66-4C12-942B-267FA2D9CC60}" destId="{4ADFDBC0-9C5E-435A-86B3-639EB35B2C7B}" srcOrd="1" destOrd="0" presId="urn:microsoft.com/office/officeart/2005/8/layout/pyramid1"/>
    <dgm:cxn modelId="{7DAD84B6-6299-4914-B04D-76A31C87F279}" type="presParOf" srcId="{4ADFDBC0-9C5E-435A-86B3-639EB35B2C7B}" destId="{46AD8292-4CCA-4B18-A48D-3D4A9B8DA5B9}" srcOrd="0" destOrd="0" presId="urn:microsoft.com/office/officeart/2005/8/layout/pyramid1"/>
    <dgm:cxn modelId="{1A661A23-4DE3-41B0-A44D-0D6918888841}" type="presParOf" srcId="{4ADFDBC0-9C5E-435A-86B3-639EB35B2C7B}" destId="{3455D9CF-69A3-4103-8325-4DAA193C3C9D}" srcOrd="1" destOrd="0" presId="urn:microsoft.com/office/officeart/2005/8/layout/pyramid1"/>
    <dgm:cxn modelId="{79AC4159-1D5C-4E5E-A032-9AE1334A66C7}" type="presParOf" srcId="{CC240CB9-9F66-4C12-942B-267FA2D9CC60}" destId="{2EEC40FE-102A-4501-A801-7E402CBABC2C}" srcOrd="2" destOrd="0" presId="urn:microsoft.com/office/officeart/2005/8/layout/pyramid1"/>
    <dgm:cxn modelId="{CCAE4C9A-3900-4C36-BBCF-9678E49F2304}" type="presParOf" srcId="{2EEC40FE-102A-4501-A801-7E402CBABC2C}" destId="{6D10B394-B470-4B60-A367-8AE736452226}" srcOrd="0" destOrd="0" presId="urn:microsoft.com/office/officeart/2005/8/layout/pyramid1"/>
    <dgm:cxn modelId="{06EC9ED1-0A09-4AF3-A0B5-53B131C0BDDD}" type="presParOf" srcId="{2EEC40FE-102A-4501-A801-7E402CBABC2C}" destId="{CB93BA83-9259-49AF-8913-FBF4BF895C51}" srcOrd="1" destOrd="0" presId="urn:microsoft.com/office/officeart/2005/8/layout/pyramid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9436958-AA12-4A74-A6D1-C278537FD967}" type="doc">
      <dgm:prSet loTypeId="urn:microsoft.com/office/officeart/2008/layout/HexagonCluster" loCatId="picture" qsTypeId="urn:microsoft.com/office/officeart/2005/8/quickstyle/simple4" qsCatId="simple" csTypeId="urn:microsoft.com/office/officeart/2005/8/colors/accent0_3" csCatId="mainScheme" phldr="1"/>
      <dgm:spPr/>
      <dgm:t>
        <a:bodyPr/>
        <a:lstStyle/>
        <a:p>
          <a:endParaRPr lang="en-US"/>
        </a:p>
      </dgm:t>
    </dgm:pt>
    <dgm:pt modelId="{B27647BD-1AD3-43F7-BFF9-99DB25F0C894}">
      <dgm:prSet phldrT="[Text]"/>
      <dgm:spPr/>
      <dgm:t>
        <a:bodyPr/>
        <a:lstStyle/>
        <a:p>
          <a:r>
            <a:rPr lang="zh-CN" altLang="en-US" dirty="0"/>
            <a:t>优质内容</a:t>
          </a:r>
          <a:r>
            <a:rPr lang="en-US" altLang="zh-CN" dirty="0"/>
            <a:t>1</a:t>
          </a:r>
          <a:endParaRPr lang="en-US" dirty="0"/>
        </a:p>
      </dgm:t>
    </dgm:pt>
    <dgm:pt modelId="{E4991EA4-F0BF-4674-B0B1-86C4F6B05AA7}" type="parTrans" cxnId="{DCFA4F2F-6D8A-48D6-AEB5-C368ADA3DA1F}">
      <dgm:prSet/>
      <dgm:spPr/>
      <dgm:t>
        <a:bodyPr/>
        <a:lstStyle/>
        <a:p>
          <a:endParaRPr lang="en-US"/>
        </a:p>
      </dgm:t>
    </dgm:pt>
    <dgm:pt modelId="{60580815-82FE-4567-A874-FAAA40793070}" type="sibTrans" cxnId="{DCFA4F2F-6D8A-48D6-AEB5-C368ADA3DA1F}">
      <dgm:prSet/>
      <dgm:spPr>
        <a:blipFill>
          <a:blip xmlns:r="http://schemas.openxmlformats.org/officeDocument/2006/relationships" r:embed="rId1">
            <a:duotone>
              <a:schemeClr val="lt2">
                <a:alpha val="90000"/>
                <a:hueOff val="0"/>
                <a:satOff val="0"/>
                <a:lumOff val="0"/>
                <a:alphaOff val="0"/>
                <a:shade val="20000"/>
                <a:satMod val="200000"/>
              </a:schemeClr>
              <a:schemeClr val="lt2">
                <a:alpha val="90000"/>
                <a:hueOff val="0"/>
                <a:satOff val="0"/>
                <a:lumOff val="0"/>
                <a:alphaOff val="0"/>
                <a:tint val="12000"/>
                <a:satMod val="190000"/>
              </a:schemeClr>
            </a:duotone>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t="-8000" b="-8000"/>
          </a:stretch>
        </a:blipFill>
      </dgm:spPr>
      <dgm:t>
        <a:bodyPr/>
        <a:lstStyle/>
        <a:p>
          <a:endParaRPr lang="en-US"/>
        </a:p>
      </dgm:t>
      <dgm:extLst>
        <a:ext uri="{E40237B7-FDA0-4F09-8148-C483321AD2D9}">
          <dgm14:cNvPr xmlns:dgm14="http://schemas.microsoft.com/office/drawing/2010/diagram" id="0" name="" descr="Music"/>
        </a:ext>
      </dgm:extLst>
    </dgm:pt>
    <dgm:pt modelId="{1A94035E-87E8-4495-809E-E0524EF734A2}">
      <dgm:prSet phldrT="[Text]"/>
      <dgm:spPr/>
      <dgm:t>
        <a:bodyPr/>
        <a:lstStyle/>
        <a:p>
          <a:r>
            <a:rPr lang="zh-CN" altLang="en-US" dirty="0"/>
            <a:t>优质内容</a:t>
          </a:r>
          <a:r>
            <a:rPr lang="en-US" altLang="zh-CN" dirty="0"/>
            <a:t>2</a:t>
          </a:r>
          <a:endParaRPr lang="en-US" dirty="0"/>
        </a:p>
      </dgm:t>
    </dgm:pt>
    <dgm:pt modelId="{EDD4E483-52EE-4828-B803-24350DD1FC5B}" type="parTrans" cxnId="{8ED0E544-2772-4265-A267-BA7CA08B7846}">
      <dgm:prSet/>
      <dgm:spPr/>
      <dgm:t>
        <a:bodyPr/>
        <a:lstStyle/>
        <a:p>
          <a:endParaRPr lang="en-US"/>
        </a:p>
      </dgm:t>
    </dgm:pt>
    <dgm:pt modelId="{E8426361-C4DA-49BF-B8B7-39798391F7E2}" type="sibTrans" cxnId="{8ED0E544-2772-4265-A267-BA7CA08B7846}">
      <dgm:prSet/>
      <dgm:spPr>
        <a:blipFill>
          <a:blip xmlns:r="http://schemas.openxmlformats.org/officeDocument/2006/relationships" r:embed="rId3">
            <a:duotone>
              <a:schemeClr val="lt2">
                <a:alpha val="90000"/>
                <a:hueOff val="0"/>
                <a:satOff val="0"/>
                <a:lumOff val="0"/>
                <a:alphaOff val="0"/>
                <a:shade val="20000"/>
                <a:satMod val="200000"/>
              </a:schemeClr>
              <a:schemeClr val="lt2">
                <a:alpha val="90000"/>
                <a:hueOff val="0"/>
                <a:satOff val="0"/>
                <a:lumOff val="0"/>
                <a:alphaOff val="0"/>
                <a:tint val="12000"/>
                <a:satMod val="190000"/>
              </a:schemeClr>
            </a:duotone>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t="-8000" b="-8000"/>
          </a:stretch>
        </a:blipFill>
      </dgm:spPr>
      <dgm:t>
        <a:bodyPr/>
        <a:lstStyle/>
        <a:p>
          <a:endParaRPr lang="en-US"/>
        </a:p>
      </dgm:t>
      <dgm:extLst>
        <a:ext uri="{E40237B7-FDA0-4F09-8148-C483321AD2D9}">
          <dgm14:cNvPr xmlns:dgm14="http://schemas.microsoft.com/office/drawing/2010/diagram" id="0" name="" descr="Bar chart"/>
        </a:ext>
      </dgm:extLst>
    </dgm:pt>
    <dgm:pt modelId="{F9EE9C28-F136-449B-BE70-DA92FE75F5D6}">
      <dgm:prSet phldrT="[Text]"/>
      <dgm:spPr/>
      <dgm:t>
        <a:bodyPr/>
        <a:lstStyle/>
        <a:p>
          <a:r>
            <a:rPr lang="zh-CN" altLang="en-US" dirty="0"/>
            <a:t>优质内容</a:t>
          </a:r>
          <a:r>
            <a:rPr lang="en-US" altLang="zh-CN" dirty="0"/>
            <a:t>3</a:t>
          </a:r>
          <a:endParaRPr lang="en-US" dirty="0"/>
        </a:p>
      </dgm:t>
    </dgm:pt>
    <dgm:pt modelId="{3E3FC924-5264-4725-ABC7-D7A987157068}" type="parTrans" cxnId="{CCF0B5B5-DAEA-4AC5-A1B7-E57AF4EC27E3}">
      <dgm:prSet/>
      <dgm:spPr/>
      <dgm:t>
        <a:bodyPr/>
        <a:lstStyle/>
        <a:p>
          <a:endParaRPr lang="en-US"/>
        </a:p>
      </dgm:t>
    </dgm:pt>
    <dgm:pt modelId="{2DA0F491-9DEA-441D-8831-24FCCF1946F2}" type="sibTrans" cxnId="{CCF0B5B5-DAEA-4AC5-A1B7-E57AF4EC27E3}">
      <dgm:prSet/>
      <dgm:spPr>
        <a:blipFill>
          <a:blip xmlns:r="http://schemas.openxmlformats.org/officeDocument/2006/relationships" r:embed="rId5">
            <a:duotone>
              <a:schemeClr val="lt2">
                <a:alpha val="90000"/>
                <a:hueOff val="0"/>
                <a:satOff val="0"/>
                <a:lumOff val="0"/>
                <a:alphaOff val="0"/>
                <a:shade val="20000"/>
                <a:satMod val="200000"/>
              </a:schemeClr>
              <a:schemeClr val="lt2">
                <a:alpha val="90000"/>
                <a:hueOff val="0"/>
                <a:satOff val="0"/>
                <a:lumOff val="0"/>
                <a:alphaOff val="0"/>
                <a:tint val="12000"/>
                <a:satMod val="190000"/>
              </a:schemeClr>
            </a:duotone>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t="-8000" b="-8000"/>
          </a:stretch>
        </a:blipFill>
      </dgm:spPr>
      <dgm:t>
        <a:bodyPr/>
        <a:lstStyle/>
        <a:p>
          <a:endParaRPr lang="en-US"/>
        </a:p>
      </dgm:t>
      <dgm:extLst>
        <a:ext uri="{E40237B7-FDA0-4F09-8148-C483321AD2D9}">
          <dgm14:cNvPr xmlns:dgm14="http://schemas.microsoft.com/office/drawing/2010/diagram" id="0" name="" descr="Lightbulb"/>
        </a:ext>
      </dgm:extLst>
    </dgm:pt>
    <dgm:pt modelId="{260EFA6F-D37A-4E26-8765-2DAD647A68C5}" type="pres">
      <dgm:prSet presAssocID="{29436958-AA12-4A74-A6D1-C278537FD967}" presName="Name0" presStyleCnt="0">
        <dgm:presLayoutVars>
          <dgm:chMax val="21"/>
          <dgm:chPref val="21"/>
        </dgm:presLayoutVars>
      </dgm:prSet>
      <dgm:spPr/>
    </dgm:pt>
    <dgm:pt modelId="{E2F379A0-1682-4F44-98A4-6B48F0AB5347}" type="pres">
      <dgm:prSet presAssocID="{B27647BD-1AD3-43F7-BFF9-99DB25F0C894}" presName="text1" presStyleCnt="0"/>
      <dgm:spPr/>
    </dgm:pt>
    <dgm:pt modelId="{DAA9F451-3C79-4193-8F39-00F3DA67B719}" type="pres">
      <dgm:prSet presAssocID="{B27647BD-1AD3-43F7-BFF9-99DB25F0C894}" presName="textRepeatNode" presStyleLbl="alignNode1" presStyleIdx="0" presStyleCnt="3">
        <dgm:presLayoutVars>
          <dgm:chMax val="0"/>
          <dgm:chPref val="0"/>
          <dgm:bulletEnabled val="1"/>
        </dgm:presLayoutVars>
      </dgm:prSet>
      <dgm:spPr/>
    </dgm:pt>
    <dgm:pt modelId="{BF397F25-C969-4DD6-91EB-CD616869534E}" type="pres">
      <dgm:prSet presAssocID="{B27647BD-1AD3-43F7-BFF9-99DB25F0C894}" presName="textaccent1" presStyleCnt="0"/>
      <dgm:spPr/>
    </dgm:pt>
    <dgm:pt modelId="{3099CE44-2EFD-42CC-BF7A-DAF492D1C073}" type="pres">
      <dgm:prSet presAssocID="{B27647BD-1AD3-43F7-BFF9-99DB25F0C894}" presName="accentRepeatNode" presStyleLbl="solidAlignAcc1" presStyleIdx="0" presStyleCnt="6"/>
      <dgm:spPr/>
    </dgm:pt>
    <dgm:pt modelId="{57179BA3-DDD9-4C97-B27F-88B2C641187C}" type="pres">
      <dgm:prSet presAssocID="{60580815-82FE-4567-A874-FAAA40793070}" presName="image1" presStyleCnt="0"/>
      <dgm:spPr/>
    </dgm:pt>
    <dgm:pt modelId="{B352B15C-65E8-49CE-928E-329BCA97D768}" type="pres">
      <dgm:prSet presAssocID="{60580815-82FE-4567-A874-FAAA40793070}" presName="imageRepeatNode" presStyleLbl="alignAcc1" presStyleIdx="0" presStyleCnt="3"/>
      <dgm:spPr/>
    </dgm:pt>
    <dgm:pt modelId="{C3645793-99C2-42C1-9535-DD0868600332}" type="pres">
      <dgm:prSet presAssocID="{60580815-82FE-4567-A874-FAAA40793070}" presName="imageaccent1" presStyleCnt="0"/>
      <dgm:spPr/>
    </dgm:pt>
    <dgm:pt modelId="{93609E72-9575-4C5C-AECC-ACC1CE8CF820}" type="pres">
      <dgm:prSet presAssocID="{60580815-82FE-4567-A874-FAAA40793070}" presName="accentRepeatNode" presStyleLbl="solidAlignAcc1" presStyleIdx="1" presStyleCnt="6"/>
      <dgm:spPr/>
    </dgm:pt>
    <dgm:pt modelId="{B76C134B-7E25-46C3-9A3F-AE8E6E26D169}" type="pres">
      <dgm:prSet presAssocID="{1A94035E-87E8-4495-809E-E0524EF734A2}" presName="text2" presStyleCnt="0"/>
      <dgm:spPr/>
    </dgm:pt>
    <dgm:pt modelId="{53B24DB8-809B-4A58-A1E5-26F5C2B9F843}" type="pres">
      <dgm:prSet presAssocID="{1A94035E-87E8-4495-809E-E0524EF734A2}" presName="textRepeatNode" presStyleLbl="alignNode1" presStyleIdx="1" presStyleCnt="3">
        <dgm:presLayoutVars>
          <dgm:chMax val="0"/>
          <dgm:chPref val="0"/>
          <dgm:bulletEnabled val="1"/>
        </dgm:presLayoutVars>
      </dgm:prSet>
      <dgm:spPr/>
    </dgm:pt>
    <dgm:pt modelId="{0B1BC332-3480-417C-B9B2-4DF08B85BAC7}" type="pres">
      <dgm:prSet presAssocID="{1A94035E-87E8-4495-809E-E0524EF734A2}" presName="textaccent2" presStyleCnt="0"/>
      <dgm:spPr/>
    </dgm:pt>
    <dgm:pt modelId="{5AD140AE-81F8-424D-8F2A-CF8DE2A93D64}" type="pres">
      <dgm:prSet presAssocID="{1A94035E-87E8-4495-809E-E0524EF734A2}" presName="accentRepeatNode" presStyleLbl="solidAlignAcc1" presStyleIdx="2" presStyleCnt="6"/>
      <dgm:spPr/>
    </dgm:pt>
    <dgm:pt modelId="{5CC27DAF-D75E-4F80-8AE2-9204225270FC}" type="pres">
      <dgm:prSet presAssocID="{E8426361-C4DA-49BF-B8B7-39798391F7E2}" presName="image2" presStyleCnt="0"/>
      <dgm:spPr/>
    </dgm:pt>
    <dgm:pt modelId="{E30D7A5F-4D9A-4C30-BBF9-A00614267CEE}" type="pres">
      <dgm:prSet presAssocID="{E8426361-C4DA-49BF-B8B7-39798391F7E2}" presName="imageRepeatNode" presStyleLbl="alignAcc1" presStyleIdx="1" presStyleCnt="3"/>
      <dgm:spPr/>
    </dgm:pt>
    <dgm:pt modelId="{DA042FEF-9CA5-4CED-A862-7ED3C353975A}" type="pres">
      <dgm:prSet presAssocID="{E8426361-C4DA-49BF-B8B7-39798391F7E2}" presName="imageaccent2" presStyleCnt="0"/>
      <dgm:spPr/>
    </dgm:pt>
    <dgm:pt modelId="{3893236E-BCD0-4EBA-AE7F-C5324A4450BD}" type="pres">
      <dgm:prSet presAssocID="{E8426361-C4DA-49BF-B8B7-39798391F7E2}" presName="accentRepeatNode" presStyleLbl="solidAlignAcc1" presStyleIdx="3" presStyleCnt="6"/>
      <dgm:spPr/>
    </dgm:pt>
    <dgm:pt modelId="{F9C8F91E-BE46-4527-9988-BD64A7A66E97}" type="pres">
      <dgm:prSet presAssocID="{F9EE9C28-F136-449B-BE70-DA92FE75F5D6}" presName="text3" presStyleCnt="0"/>
      <dgm:spPr/>
    </dgm:pt>
    <dgm:pt modelId="{2EFDF5E8-A1FD-4813-AA86-0038991BFD06}" type="pres">
      <dgm:prSet presAssocID="{F9EE9C28-F136-449B-BE70-DA92FE75F5D6}" presName="textRepeatNode" presStyleLbl="alignNode1" presStyleIdx="2" presStyleCnt="3">
        <dgm:presLayoutVars>
          <dgm:chMax val="0"/>
          <dgm:chPref val="0"/>
          <dgm:bulletEnabled val="1"/>
        </dgm:presLayoutVars>
      </dgm:prSet>
      <dgm:spPr/>
    </dgm:pt>
    <dgm:pt modelId="{AA637717-9454-44FA-9199-537B95FFB64F}" type="pres">
      <dgm:prSet presAssocID="{F9EE9C28-F136-449B-BE70-DA92FE75F5D6}" presName="textaccent3" presStyleCnt="0"/>
      <dgm:spPr/>
    </dgm:pt>
    <dgm:pt modelId="{9D035687-DFC8-4158-A0E4-A296E7CA4EC4}" type="pres">
      <dgm:prSet presAssocID="{F9EE9C28-F136-449B-BE70-DA92FE75F5D6}" presName="accentRepeatNode" presStyleLbl="solidAlignAcc1" presStyleIdx="4" presStyleCnt="6"/>
      <dgm:spPr/>
    </dgm:pt>
    <dgm:pt modelId="{5C5293FD-811A-4257-A9EB-3F7995EC4A1F}" type="pres">
      <dgm:prSet presAssocID="{2DA0F491-9DEA-441D-8831-24FCCF1946F2}" presName="image3" presStyleCnt="0"/>
      <dgm:spPr/>
    </dgm:pt>
    <dgm:pt modelId="{D6C062DF-34A0-481D-B1D0-92E9C5A4FAFC}" type="pres">
      <dgm:prSet presAssocID="{2DA0F491-9DEA-441D-8831-24FCCF1946F2}" presName="imageRepeatNode" presStyleLbl="alignAcc1" presStyleIdx="2" presStyleCnt="3"/>
      <dgm:spPr/>
    </dgm:pt>
    <dgm:pt modelId="{66F087DF-54DD-4D0F-91CF-44A913822C37}" type="pres">
      <dgm:prSet presAssocID="{2DA0F491-9DEA-441D-8831-24FCCF1946F2}" presName="imageaccent3" presStyleCnt="0"/>
      <dgm:spPr/>
    </dgm:pt>
    <dgm:pt modelId="{D83F9539-27C9-4A56-9B34-A384C9382647}" type="pres">
      <dgm:prSet presAssocID="{2DA0F491-9DEA-441D-8831-24FCCF1946F2}" presName="accentRepeatNode" presStyleLbl="solidAlignAcc1" presStyleIdx="5" presStyleCnt="6"/>
      <dgm:spPr/>
    </dgm:pt>
  </dgm:ptLst>
  <dgm:cxnLst>
    <dgm:cxn modelId="{DCFA4F2F-6D8A-48D6-AEB5-C368ADA3DA1F}" srcId="{29436958-AA12-4A74-A6D1-C278537FD967}" destId="{B27647BD-1AD3-43F7-BFF9-99DB25F0C894}" srcOrd="0" destOrd="0" parTransId="{E4991EA4-F0BF-4674-B0B1-86C4F6B05AA7}" sibTransId="{60580815-82FE-4567-A874-FAAA40793070}"/>
    <dgm:cxn modelId="{A8E45139-C351-495D-BCC7-DB265CB69E42}" type="presOf" srcId="{29436958-AA12-4A74-A6D1-C278537FD967}" destId="{260EFA6F-D37A-4E26-8765-2DAD647A68C5}" srcOrd="0" destOrd="0" presId="urn:microsoft.com/office/officeart/2008/layout/HexagonCluster"/>
    <dgm:cxn modelId="{33478B41-12C5-496F-865D-A7BD217CF998}" type="presOf" srcId="{F9EE9C28-F136-449B-BE70-DA92FE75F5D6}" destId="{2EFDF5E8-A1FD-4813-AA86-0038991BFD06}" srcOrd="0" destOrd="0" presId="urn:microsoft.com/office/officeart/2008/layout/HexagonCluster"/>
    <dgm:cxn modelId="{8ED0E544-2772-4265-A267-BA7CA08B7846}" srcId="{29436958-AA12-4A74-A6D1-C278537FD967}" destId="{1A94035E-87E8-4495-809E-E0524EF734A2}" srcOrd="1" destOrd="0" parTransId="{EDD4E483-52EE-4828-B803-24350DD1FC5B}" sibTransId="{E8426361-C4DA-49BF-B8B7-39798391F7E2}"/>
    <dgm:cxn modelId="{759F7D4F-2857-4778-941C-0A8FD00FB52D}" type="presOf" srcId="{2DA0F491-9DEA-441D-8831-24FCCF1946F2}" destId="{D6C062DF-34A0-481D-B1D0-92E9C5A4FAFC}" srcOrd="0" destOrd="0" presId="urn:microsoft.com/office/officeart/2008/layout/HexagonCluster"/>
    <dgm:cxn modelId="{F71E2B96-9DE3-4DBF-8E5E-B4EB8124655E}" type="presOf" srcId="{60580815-82FE-4567-A874-FAAA40793070}" destId="{B352B15C-65E8-49CE-928E-329BCA97D768}" srcOrd="0" destOrd="0" presId="urn:microsoft.com/office/officeart/2008/layout/HexagonCluster"/>
    <dgm:cxn modelId="{B23B39B5-03EE-43E7-98D2-614FE11E0AF3}" type="presOf" srcId="{1A94035E-87E8-4495-809E-E0524EF734A2}" destId="{53B24DB8-809B-4A58-A1E5-26F5C2B9F843}" srcOrd="0" destOrd="0" presId="urn:microsoft.com/office/officeart/2008/layout/HexagonCluster"/>
    <dgm:cxn modelId="{CCF0B5B5-DAEA-4AC5-A1B7-E57AF4EC27E3}" srcId="{29436958-AA12-4A74-A6D1-C278537FD967}" destId="{F9EE9C28-F136-449B-BE70-DA92FE75F5D6}" srcOrd="2" destOrd="0" parTransId="{3E3FC924-5264-4725-ABC7-D7A987157068}" sibTransId="{2DA0F491-9DEA-441D-8831-24FCCF1946F2}"/>
    <dgm:cxn modelId="{180F03CF-D128-4C98-B86E-599BC5245F54}" type="presOf" srcId="{E8426361-C4DA-49BF-B8B7-39798391F7E2}" destId="{E30D7A5F-4D9A-4C30-BBF9-A00614267CEE}" srcOrd="0" destOrd="0" presId="urn:microsoft.com/office/officeart/2008/layout/HexagonCluster"/>
    <dgm:cxn modelId="{B772D5E6-A679-4B1B-BED6-B6C7A8966D2F}" type="presOf" srcId="{B27647BD-1AD3-43F7-BFF9-99DB25F0C894}" destId="{DAA9F451-3C79-4193-8F39-00F3DA67B719}" srcOrd="0" destOrd="0" presId="urn:microsoft.com/office/officeart/2008/layout/HexagonCluster"/>
    <dgm:cxn modelId="{CC963E67-44F4-425D-83E5-60A866A68ED2}" type="presParOf" srcId="{260EFA6F-D37A-4E26-8765-2DAD647A68C5}" destId="{E2F379A0-1682-4F44-98A4-6B48F0AB5347}" srcOrd="0" destOrd="0" presId="urn:microsoft.com/office/officeart/2008/layout/HexagonCluster"/>
    <dgm:cxn modelId="{34E3FA65-60E6-4AF0-9E16-A8DA952686F3}" type="presParOf" srcId="{E2F379A0-1682-4F44-98A4-6B48F0AB5347}" destId="{DAA9F451-3C79-4193-8F39-00F3DA67B719}" srcOrd="0" destOrd="0" presId="urn:microsoft.com/office/officeart/2008/layout/HexagonCluster"/>
    <dgm:cxn modelId="{FF69E0B3-AD52-4F82-8BBC-04C9F725ADF4}" type="presParOf" srcId="{260EFA6F-D37A-4E26-8765-2DAD647A68C5}" destId="{BF397F25-C969-4DD6-91EB-CD616869534E}" srcOrd="1" destOrd="0" presId="urn:microsoft.com/office/officeart/2008/layout/HexagonCluster"/>
    <dgm:cxn modelId="{C21BC48D-4EF0-4D07-88B8-CDA21BA57A65}" type="presParOf" srcId="{BF397F25-C969-4DD6-91EB-CD616869534E}" destId="{3099CE44-2EFD-42CC-BF7A-DAF492D1C073}" srcOrd="0" destOrd="0" presId="urn:microsoft.com/office/officeart/2008/layout/HexagonCluster"/>
    <dgm:cxn modelId="{D35527A1-4799-44D1-AA2C-E93A0D269989}" type="presParOf" srcId="{260EFA6F-D37A-4E26-8765-2DAD647A68C5}" destId="{57179BA3-DDD9-4C97-B27F-88B2C641187C}" srcOrd="2" destOrd="0" presId="urn:microsoft.com/office/officeart/2008/layout/HexagonCluster"/>
    <dgm:cxn modelId="{8AEA379A-EBFA-447B-AA98-8BD2F2168A33}" type="presParOf" srcId="{57179BA3-DDD9-4C97-B27F-88B2C641187C}" destId="{B352B15C-65E8-49CE-928E-329BCA97D768}" srcOrd="0" destOrd="0" presId="urn:microsoft.com/office/officeart/2008/layout/HexagonCluster"/>
    <dgm:cxn modelId="{1EE89D94-AB2C-4D4D-A4D9-2BEBEB2735E5}" type="presParOf" srcId="{260EFA6F-D37A-4E26-8765-2DAD647A68C5}" destId="{C3645793-99C2-42C1-9535-DD0868600332}" srcOrd="3" destOrd="0" presId="urn:microsoft.com/office/officeart/2008/layout/HexagonCluster"/>
    <dgm:cxn modelId="{6AF7334A-AF08-4EC4-8843-255B11A2A5D8}" type="presParOf" srcId="{C3645793-99C2-42C1-9535-DD0868600332}" destId="{93609E72-9575-4C5C-AECC-ACC1CE8CF820}" srcOrd="0" destOrd="0" presId="urn:microsoft.com/office/officeart/2008/layout/HexagonCluster"/>
    <dgm:cxn modelId="{EB1933F5-6C88-42BE-B8A0-30D9B621C8E8}" type="presParOf" srcId="{260EFA6F-D37A-4E26-8765-2DAD647A68C5}" destId="{B76C134B-7E25-46C3-9A3F-AE8E6E26D169}" srcOrd="4" destOrd="0" presId="urn:microsoft.com/office/officeart/2008/layout/HexagonCluster"/>
    <dgm:cxn modelId="{1BC0DBDB-D470-44AD-8A3C-40795FF43301}" type="presParOf" srcId="{B76C134B-7E25-46C3-9A3F-AE8E6E26D169}" destId="{53B24DB8-809B-4A58-A1E5-26F5C2B9F843}" srcOrd="0" destOrd="0" presId="urn:microsoft.com/office/officeart/2008/layout/HexagonCluster"/>
    <dgm:cxn modelId="{94194398-7B39-4A3A-8573-BE630CBB3019}" type="presParOf" srcId="{260EFA6F-D37A-4E26-8765-2DAD647A68C5}" destId="{0B1BC332-3480-417C-B9B2-4DF08B85BAC7}" srcOrd="5" destOrd="0" presId="urn:microsoft.com/office/officeart/2008/layout/HexagonCluster"/>
    <dgm:cxn modelId="{7A85E804-9A03-481D-8396-EB783BB5EB78}" type="presParOf" srcId="{0B1BC332-3480-417C-B9B2-4DF08B85BAC7}" destId="{5AD140AE-81F8-424D-8F2A-CF8DE2A93D64}" srcOrd="0" destOrd="0" presId="urn:microsoft.com/office/officeart/2008/layout/HexagonCluster"/>
    <dgm:cxn modelId="{C56FB902-1B1A-4371-971E-B43A64FA06BA}" type="presParOf" srcId="{260EFA6F-D37A-4E26-8765-2DAD647A68C5}" destId="{5CC27DAF-D75E-4F80-8AE2-9204225270FC}" srcOrd="6" destOrd="0" presId="urn:microsoft.com/office/officeart/2008/layout/HexagonCluster"/>
    <dgm:cxn modelId="{57AE2E5A-36C2-4CEB-AE59-AA31425A66D7}" type="presParOf" srcId="{5CC27DAF-D75E-4F80-8AE2-9204225270FC}" destId="{E30D7A5F-4D9A-4C30-BBF9-A00614267CEE}" srcOrd="0" destOrd="0" presId="urn:microsoft.com/office/officeart/2008/layout/HexagonCluster"/>
    <dgm:cxn modelId="{4A25B280-E333-4897-AB91-BDA8565C8DB1}" type="presParOf" srcId="{260EFA6F-D37A-4E26-8765-2DAD647A68C5}" destId="{DA042FEF-9CA5-4CED-A862-7ED3C353975A}" srcOrd="7" destOrd="0" presId="urn:microsoft.com/office/officeart/2008/layout/HexagonCluster"/>
    <dgm:cxn modelId="{45F6648F-4DCB-4BB3-9A15-768BBAD68519}" type="presParOf" srcId="{DA042FEF-9CA5-4CED-A862-7ED3C353975A}" destId="{3893236E-BCD0-4EBA-AE7F-C5324A4450BD}" srcOrd="0" destOrd="0" presId="urn:microsoft.com/office/officeart/2008/layout/HexagonCluster"/>
    <dgm:cxn modelId="{665F87AD-827B-4960-9AF4-D167CE4FF7F9}" type="presParOf" srcId="{260EFA6F-D37A-4E26-8765-2DAD647A68C5}" destId="{F9C8F91E-BE46-4527-9988-BD64A7A66E97}" srcOrd="8" destOrd="0" presId="urn:microsoft.com/office/officeart/2008/layout/HexagonCluster"/>
    <dgm:cxn modelId="{FEADBED8-E013-4406-823D-88A02155418B}" type="presParOf" srcId="{F9C8F91E-BE46-4527-9988-BD64A7A66E97}" destId="{2EFDF5E8-A1FD-4813-AA86-0038991BFD06}" srcOrd="0" destOrd="0" presId="urn:microsoft.com/office/officeart/2008/layout/HexagonCluster"/>
    <dgm:cxn modelId="{7C443938-B0E0-4A3F-BE6B-2ACDE45A9D54}" type="presParOf" srcId="{260EFA6F-D37A-4E26-8765-2DAD647A68C5}" destId="{AA637717-9454-44FA-9199-537B95FFB64F}" srcOrd="9" destOrd="0" presId="urn:microsoft.com/office/officeart/2008/layout/HexagonCluster"/>
    <dgm:cxn modelId="{3B205A7B-DB8E-40A5-9591-370DE5430DC9}" type="presParOf" srcId="{AA637717-9454-44FA-9199-537B95FFB64F}" destId="{9D035687-DFC8-4158-A0E4-A296E7CA4EC4}" srcOrd="0" destOrd="0" presId="urn:microsoft.com/office/officeart/2008/layout/HexagonCluster"/>
    <dgm:cxn modelId="{4B8197AA-A409-4FE4-9C23-51113DAE5C47}" type="presParOf" srcId="{260EFA6F-D37A-4E26-8765-2DAD647A68C5}" destId="{5C5293FD-811A-4257-A9EB-3F7995EC4A1F}" srcOrd="10" destOrd="0" presId="urn:microsoft.com/office/officeart/2008/layout/HexagonCluster"/>
    <dgm:cxn modelId="{059D42F0-77F1-4A94-9A17-90115386E005}" type="presParOf" srcId="{5C5293FD-811A-4257-A9EB-3F7995EC4A1F}" destId="{D6C062DF-34A0-481D-B1D0-92E9C5A4FAFC}" srcOrd="0" destOrd="0" presId="urn:microsoft.com/office/officeart/2008/layout/HexagonCluster"/>
    <dgm:cxn modelId="{445ED33C-DD86-42BB-B293-7C7C26640FFA}" type="presParOf" srcId="{260EFA6F-D37A-4E26-8765-2DAD647A68C5}" destId="{66F087DF-54DD-4D0F-91CF-44A913822C37}" srcOrd="11" destOrd="0" presId="urn:microsoft.com/office/officeart/2008/layout/HexagonCluster"/>
    <dgm:cxn modelId="{DD4EFBF4-C668-4F54-8B4D-DB6F703D8C8B}" type="presParOf" srcId="{66F087DF-54DD-4D0F-91CF-44A913822C37}" destId="{D83F9539-27C9-4A56-9B34-A384C9382647}" srcOrd="0" destOrd="0" presId="urn:microsoft.com/office/officeart/2008/layout/HexagonCluster"/>
  </dgm:cxnLst>
  <dgm:bg/>
  <dgm:whole/>
  <dgm:extLst>
    <a:ext uri="http://schemas.microsoft.com/office/drawing/2008/diagram">
      <dsp:dataModelExt xmlns:dsp="http://schemas.microsoft.com/office/drawing/2008/diagram" relId="rId12"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43CCD4A0-4AED-4EF6-885C-9793A89EEBB4}" type="doc">
      <dgm:prSet loTypeId="urn:microsoft.com/office/officeart/2008/layout/HexagonCluster" loCatId="picture" qsTypeId="urn:microsoft.com/office/officeart/2005/8/quickstyle/simple1" qsCatId="simple" csTypeId="urn:microsoft.com/office/officeart/2005/8/colors/accent3_4" csCatId="accent3" phldr="1"/>
      <dgm:spPr/>
      <dgm:t>
        <a:bodyPr/>
        <a:lstStyle/>
        <a:p>
          <a:endParaRPr lang="en-US"/>
        </a:p>
      </dgm:t>
    </dgm:pt>
    <dgm:pt modelId="{13D4F995-25E7-4CAF-B9FE-AEE019D2A6BA}">
      <dgm:prSet phldrT="[Text]"/>
      <dgm:spPr/>
      <dgm:t>
        <a:bodyPr/>
        <a:lstStyle/>
        <a:p>
          <a:r>
            <a:rPr lang="zh-CN" altLang="en-US" dirty="0"/>
            <a:t>重复使用模块</a:t>
          </a:r>
          <a:endParaRPr lang="en-US" dirty="0"/>
        </a:p>
      </dgm:t>
    </dgm:pt>
    <dgm:pt modelId="{9EAD65EB-F07D-47F6-A516-F8949347E72A}" type="parTrans" cxnId="{E22911F4-A1AC-4C3F-AAC6-1DCBC19C32B3}">
      <dgm:prSet/>
      <dgm:spPr/>
      <dgm:t>
        <a:bodyPr/>
        <a:lstStyle/>
        <a:p>
          <a:endParaRPr lang="en-US"/>
        </a:p>
      </dgm:t>
    </dgm:pt>
    <dgm:pt modelId="{1BB957AF-989C-47E5-B143-5CE2FE420774}" type="sibTrans" cxnId="{E22911F4-A1AC-4C3F-AAC6-1DCBC19C32B3}">
      <dgm:prSet/>
      <dgm:spPr>
        <a:blipFill>
          <a:blip xmlns:r="http://schemas.openxmlformats.org/officeDocument/2006/relationships" r:embed="rId1">
            <a:duotone>
              <a:schemeClr val="lt1">
                <a:alpha val="90000"/>
                <a:hueOff val="0"/>
                <a:satOff val="0"/>
                <a:lumOff val="0"/>
                <a:alphaOff val="0"/>
                <a:shade val="20000"/>
                <a:satMod val="200000"/>
              </a:schemeClr>
              <a:schemeClr val="lt1">
                <a:alpha val="90000"/>
                <a:hueOff val="0"/>
                <a:satOff val="0"/>
                <a:lumOff val="0"/>
                <a:alphaOff val="0"/>
                <a:tint val="12000"/>
                <a:satMod val="190000"/>
              </a:schemeClr>
            </a:duotone>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t="-8000" b="-8000"/>
          </a:stretch>
        </a:blipFill>
      </dgm:spPr>
      <dgm:t>
        <a:bodyPr/>
        <a:lstStyle/>
        <a:p>
          <a:endParaRPr lang="en-US"/>
        </a:p>
      </dgm:t>
      <dgm:extLst>
        <a:ext uri="{E40237B7-FDA0-4F09-8148-C483321AD2D9}">
          <dgm14:cNvPr xmlns:dgm14="http://schemas.microsoft.com/office/drawing/2010/diagram" id="0" name="" descr="Man and Woman"/>
        </a:ext>
      </dgm:extLst>
    </dgm:pt>
    <dgm:pt modelId="{14C8EF16-DE7D-4D37-B45F-827929A5B913}">
      <dgm:prSet phldrT="[Text]"/>
      <dgm:spPr/>
      <dgm:t>
        <a:bodyPr/>
        <a:lstStyle/>
        <a:p>
          <a:r>
            <a:rPr lang="zh-CN" altLang="en-US" dirty="0"/>
            <a:t>重复使用模块</a:t>
          </a:r>
          <a:endParaRPr lang="en-US" dirty="0"/>
        </a:p>
      </dgm:t>
    </dgm:pt>
    <dgm:pt modelId="{05EA470E-1FC2-42B7-917B-A2072E821AFF}" type="parTrans" cxnId="{9433AACF-4B20-4A04-9D35-00BEA0BC23E4}">
      <dgm:prSet/>
      <dgm:spPr/>
      <dgm:t>
        <a:bodyPr/>
        <a:lstStyle/>
        <a:p>
          <a:endParaRPr lang="en-US"/>
        </a:p>
      </dgm:t>
    </dgm:pt>
    <dgm:pt modelId="{09A7BFD4-593A-4156-A4AC-A9AD3389A33F}" type="sibTrans" cxnId="{9433AACF-4B20-4A04-9D35-00BEA0BC23E4}">
      <dgm:prSet/>
      <dgm:spPr>
        <a:blipFill>
          <a:blip xmlns:r="http://schemas.openxmlformats.org/officeDocument/2006/relationships" r:embed="rId3">
            <a:duotone>
              <a:schemeClr val="lt1">
                <a:alpha val="90000"/>
                <a:hueOff val="0"/>
                <a:satOff val="0"/>
                <a:lumOff val="0"/>
                <a:alphaOff val="0"/>
                <a:shade val="20000"/>
                <a:satMod val="200000"/>
              </a:schemeClr>
              <a:schemeClr val="lt1">
                <a:alpha val="90000"/>
                <a:hueOff val="0"/>
                <a:satOff val="0"/>
                <a:lumOff val="0"/>
                <a:alphaOff val="0"/>
                <a:tint val="12000"/>
                <a:satMod val="190000"/>
              </a:schemeClr>
            </a:duotone>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t="-8000" b="-8000"/>
          </a:stretch>
        </a:blipFill>
      </dgm:spPr>
      <dgm:t>
        <a:bodyPr/>
        <a:lstStyle/>
        <a:p>
          <a:endParaRPr lang="en-US"/>
        </a:p>
      </dgm:t>
      <dgm:extLst>
        <a:ext uri="{E40237B7-FDA0-4F09-8148-C483321AD2D9}">
          <dgm14:cNvPr xmlns:dgm14="http://schemas.microsoft.com/office/drawing/2010/diagram" id="0" name="" descr="Projector screen"/>
        </a:ext>
      </dgm:extLst>
    </dgm:pt>
    <dgm:pt modelId="{6E717720-8ACE-4315-91C6-AC1A894C5F4B}">
      <dgm:prSet phldrT="[Text]"/>
      <dgm:spPr/>
      <dgm:t>
        <a:bodyPr/>
        <a:lstStyle/>
        <a:p>
          <a:r>
            <a:rPr lang="zh-CN" altLang="en-US" dirty="0"/>
            <a:t>重复使用模块</a:t>
          </a:r>
          <a:endParaRPr lang="en-US" dirty="0"/>
        </a:p>
      </dgm:t>
    </dgm:pt>
    <dgm:pt modelId="{9FC0C0D1-3C85-43EB-8949-9A62ACA1D92A}" type="parTrans" cxnId="{F4074144-5BD6-458C-8198-E5E311C99BAB}">
      <dgm:prSet/>
      <dgm:spPr/>
      <dgm:t>
        <a:bodyPr/>
        <a:lstStyle/>
        <a:p>
          <a:endParaRPr lang="en-US"/>
        </a:p>
      </dgm:t>
    </dgm:pt>
    <dgm:pt modelId="{CED6495A-98A2-42F3-A4C0-BC1D2694FD5C}" type="sibTrans" cxnId="{F4074144-5BD6-458C-8198-E5E311C99BAB}">
      <dgm:prSet/>
      <dgm:spPr>
        <a:blipFill>
          <a:blip xmlns:r="http://schemas.openxmlformats.org/officeDocument/2006/relationships" r:embed="rId5">
            <a:duotone>
              <a:schemeClr val="lt1">
                <a:alpha val="90000"/>
                <a:hueOff val="0"/>
                <a:satOff val="0"/>
                <a:lumOff val="0"/>
                <a:alphaOff val="0"/>
                <a:shade val="20000"/>
                <a:satMod val="200000"/>
              </a:schemeClr>
              <a:schemeClr val="lt1">
                <a:alpha val="90000"/>
                <a:hueOff val="0"/>
                <a:satOff val="0"/>
                <a:lumOff val="0"/>
                <a:alphaOff val="0"/>
                <a:tint val="12000"/>
                <a:satMod val="190000"/>
              </a:schemeClr>
            </a:duotone>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t="-8000" b="-8000"/>
          </a:stretch>
        </a:blipFill>
      </dgm:spPr>
      <dgm:t>
        <a:bodyPr/>
        <a:lstStyle/>
        <a:p>
          <a:endParaRPr lang="en-US"/>
        </a:p>
      </dgm:t>
      <dgm:extLst>
        <a:ext uri="{E40237B7-FDA0-4F09-8148-C483321AD2D9}">
          <dgm14:cNvPr xmlns:dgm14="http://schemas.microsoft.com/office/drawing/2010/diagram" id="0" name="" descr="Table"/>
        </a:ext>
      </dgm:extLst>
    </dgm:pt>
    <dgm:pt modelId="{C778AEC9-16CE-4A71-BC4B-6423651B704B}">
      <dgm:prSet phldrT="[Text]"/>
      <dgm:spPr/>
      <dgm:t>
        <a:bodyPr/>
        <a:lstStyle/>
        <a:p>
          <a:r>
            <a:rPr lang="zh-CN" altLang="en-US" dirty="0"/>
            <a:t>重复使用模块</a:t>
          </a:r>
          <a:endParaRPr lang="en-US" dirty="0"/>
        </a:p>
      </dgm:t>
    </dgm:pt>
    <dgm:pt modelId="{0D103E59-FE6A-449F-B50D-52DFD25059AB}" type="parTrans" cxnId="{48CE6C6D-5706-4277-B7F3-E2AC9B55F818}">
      <dgm:prSet/>
      <dgm:spPr/>
      <dgm:t>
        <a:bodyPr/>
        <a:lstStyle/>
        <a:p>
          <a:endParaRPr lang="en-US"/>
        </a:p>
      </dgm:t>
    </dgm:pt>
    <dgm:pt modelId="{63D8CF64-8D99-4F89-810E-34E27603828C}" type="sibTrans" cxnId="{48CE6C6D-5706-4277-B7F3-E2AC9B55F818}">
      <dgm:prSet/>
      <dgm:spPr>
        <a:blipFill>
          <a:blip xmlns:r="http://schemas.openxmlformats.org/officeDocument/2006/relationships" r:embed="rId7">
            <a:duotone>
              <a:schemeClr val="lt1">
                <a:alpha val="90000"/>
                <a:hueOff val="0"/>
                <a:satOff val="0"/>
                <a:lumOff val="0"/>
                <a:alphaOff val="0"/>
                <a:shade val="20000"/>
                <a:satMod val="200000"/>
              </a:schemeClr>
              <a:schemeClr val="lt1">
                <a:alpha val="90000"/>
                <a:hueOff val="0"/>
                <a:satOff val="0"/>
                <a:lumOff val="0"/>
                <a:alphaOff val="0"/>
                <a:tint val="12000"/>
                <a:satMod val="190000"/>
              </a:schemeClr>
            </a:duotone>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t="-8000" b="-8000"/>
          </a:stretch>
        </a:blipFill>
      </dgm:spPr>
      <dgm:t>
        <a:bodyPr/>
        <a:lstStyle/>
        <a:p>
          <a:endParaRPr lang="en-US"/>
        </a:p>
      </dgm:t>
      <dgm:extLst>
        <a:ext uri="{E40237B7-FDA0-4F09-8148-C483321AD2D9}">
          <dgm14:cNvPr xmlns:dgm14="http://schemas.microsoft.com/office/drawing/2010/diagram" id="0" name="" descr="Chat"/>
        </a:ext>
      </dgm:extLst>
    </dgm:pt>
    <dgm:pt modelId="{B774F3AD-6E12-46A2-A083-D1DE08962BED}" type="pres">
      <dgm:prSet presAssocID="{43CCD4A0-4AED-4EF6-885C-9793A89EEBB4}" presName="Name0" presStyleCnt="0">
        <dgm:presLayoutVars>
          <dgm:chMax val="21"/>
          <dgm:chPref val="21"/>
        </dgm:presLayoutVars>
      </dgm:prSet>
      <dgm:spPr/>
    </dgm:pt>
    <dgm:pt modelId="{8AA11D8D-37FE-4CEF-A376-D5AE136762E2}" type="pres">
      <dgm:prSet presAssocID="{13D4F995-25E7-4CAF-B9FE-AEE019D2A6BA}" presName="text1" presStyleCnt="0"/>
      <dgm:spPr/>
    </dgm:pt>
    <dgm:pt modelId="{F71993A7-421B-4BEB-8271-D67A6B06386C}" type="pres">
      <dgm:prSet presAssocID="{13D4F995-25E7-4CAF-B9FE-AEE019D2A6BA}" presName="textRepeatNode" presStyleLbl="alignNode1" presStyleIdx="0" presStyleCnt="4">
        <dgm:presLayoutVars>
          <dgm:chMax val="0"/>
          <dgm:chPref val="0"/>
          <dgm:bulletEnabled val="1"/>
        </dgm:presLayoutVars>
      </dgm:prSet>
      <dgm:spPr/>
    </dgm:pt>
    <dgm:pt modelId="{D224B8D2-4111-41E8-BD20-F76B697304A3}" type="pres">
      <dgm:prSet presAssocID="{13D4F995-25E7-4CAF-B9FE-AEE019D2A6BA}" presName="textaccent1" presStyleCnt="0"/>
      <dgm:spPr/>
    </dgm:pt>
    <dgm:pt modelId="{365466E6-5164-485A-AD23-45F48E850FD3}" type="pres">
      <dgm:prSet presAssocID="{13D4F995-25E7-4CAF-B9FE-AEE019D2A6BA}" presName="accentRepeatNode" presStyleLbl="solidAlignAcc1" presStyleIdx="0" presStyleCnt="8"/>
      <dgm:spPr/>
    </dgm:pt>
    <dgm:pt modelId="{9D0B82F4-44C8-43BA-B3C8-AF82DBE5B11D}" type="pres">
      <dgm:prSet presAssocID="{1BB957AF-989C-47E5-B143-5CE2FE420774}" presName="image1" presStyleCnt="0"/>
      <dgm:spPr/>
    </dgm:pt>
    <dgm:pt modelId="{B3CFFACD-FB34-444A-AC6C-383FD4537371}" type="pres">
      <dgm:prSet presAssocID="{1BB957AF-989C-47E5-B143-5CE2FE420774}" presName="imageRepeatNode" presStyleLbl="alignAcc1" presStyleIdx="0" presStyleCnt="4"/>
      <dgm:spPr/>
    </dgm:pt>
    <dgm:pt modelId="{8A530661-BAB5-4DFC-A6E8-CB28476C36A7}" type="pres">
      <dgm:prSet presAssocID="{1BB957AF-989C-47E5-B143-5CE2FE420774}" presName="imageaccent1" presStyleCnt="0"/>
      <dgm:spPr/>
    </dgm:pt>
    <dgm:pt modelId="{5C6C2F44-C167-4570-AC39-FF09827CAEDF}" type="pres">
      <dgm:prSet presAssocID="{1BB957AF-989C-47E5-B143-5CE2FE420774}" presName="accentRepeatNode" presStyleLbl="solidAlignAcc1" presStyleIdx="1" presStyleCnt="8"/>
      <dgm:spPr/>
    </dgm:pt>
    <dgm:pt modelId="{5DEEB6D0-C796-4286-AF7F-EFBEA8880F88}" type="pres">
      <dgm:prSet presAssocID="{14C8EF16-DE7D-4D37-B45F-827929A5B913}" presName="text2" presStyleCnt="0"/>
      <dgm:spPr/>
    </dgm:pt>
    <dgm:pt modelId="{B6F9F40F-76DC-4B8A-82C8-582523A48F9D}" type="pres">
      <dgm:prSet presAssocID="{14C8EF16-DE7D-4D37-B45F-827929A5B913}" presName="textRepeatNode" presStyleLbl="alignNode1" presStyleIdx="1" presStyleCnt="4">
        <dgm:presLayoutVars>
          <dgm:chMax val="0"/>
          <dgm:chPref val="0"/>
          <dgm:bulletEnabled val="1"/>
        </dgm:presLayoutVars>
      </dgm:prSet>
      <dgm:spPr/>
    </dgm:pt>
    <dgm:pt modelId="{511AD250-0E17-4151-8871-B82C5F43DA57}" type="pres">
      <dgm:prSet presAssocID="{14C8EF16-DE7D-4D37-B45F-827929A5B913}" presName="textaccent2" presStyleCnt="0"/>
      <dgm:spPr/>
    </dgm:pt>
    <dgm:pt modelId="{3B380A52-297E-461A-AF91-206C76CA01AB}" type="pres">
      <dgm:prSet presAssocID="{14C8EF16-DE7D-4D37-B45F-827929A5B913}" presName="accentRepeatNode" presStyleLbl="solidAlignAcc1" presStyleIdx="2" presStyleCnt="8"/>
      <dgm:spPr/>
    </dgm:pt>
    <dgm:pt modelId="{3B0DE65F-E9E9-4DF1-86D4-1B30526FF8D3}" type="pres">
      <dgm:prSet presAssocID="{09A7BFD4-593A-4156-A4AC-A9AD3389A33F}" presName="image2" presStyleCnt="0"/>
      <dgm:spPr/>
    </dgm:pt>
    <dgm:pt modelId="{898AA3BE-4DA2-46AC-B4C4-D8FB3FBF2D78}" type="pres">
      <dgm:prSet presAssocID="{09A7BFD4-593A-4156-A4AC-A9AD3389A33F}" presName="imageRepeatNode" presStyleLbl="alignAcc1" presStyleIdx="1" presStyleCnt="4"/>
      <dgm:spPr/>
    </dgm:pt>
    <dgm:pt modelId="{DA705F97-785E-4DD7-98C1-C90D924DDF83}" type="pres">
      <dgm:prSet presAssocID="{09A7BFD4-593A-4156-A4AC-A9AD3389A33F}" presName="imageaccent2" presStyleCnt="0"/>
      <dgm:spPr/>
    </dgm:pt>
    <dgm:pt modelId="{938313CE-54A7-450D-A53E-A6353496FFF3}" type="pres">
      <dgm:prSet presAssocID="{09A7BFD4-593A-4156-A4AC-A9AD3389A33F}" presName="accentRepeatNode" presStyleLbl="solidAlignAcc1" presStyleIdx="3" presStyleCnt="8"/>
      <dgm:spPr/>
    </dgm:pt>
    <dgm:pt modelId="{D722083A-6EEA-46EA-9952-4A0FC1ED3A88}" type="pres">
      <dgm:prSet presAssocID="{6E717720-8ACE-4315-91C6-AC1A894C5F4B}" presName="text3" presStyleCnt="0"/>
      <dgm:spPr/>
    </dgm:pt>
    <dgm:pt modelId="{EEEC79E2-B789-455B-8751-F3B71223D422}" type="pres">
      <dgm:prSet presAssocID="{6E717720-8ACE-4315-91C6-AC1A894C5F4B}" presName="textRepeatNode" presStyleLbl="alignNode1" presStyleIdx="2" presStyleCnt="4">
        <dgm:presLayoutVars>
          <dgm:chMax val="0"/>
          <dgm:chPref val="0"/>
          <dgm:bulletEnabled val="1"/>
        </dgm:presLayoutVars>
      </dgm:prSet>
      <dgm:spPr/>
    </dgm:pt>
    <dgm:pt modelId="{035BDD98-708D-48D4-94A4-1FF04AB9739E}" type="pres">
      <dgm:prSet presAssocID="{6E717720-8ACE-4315-91C6-AC1A894C5F4B}" presName="textaccent3" presStyleCnt="0"/>
      <dgm:spPr/>
    </dgm:pt>
    <dgm:pt modelId="{92ACD9C4-299E-4EF2-9C92-A904DE5530CB}" type="pres">
      <dgm:prSet presAssocID="{6E717720-8ACE-4315-91C6-AC1A894C5F4B}" presName="accentRepeatNode" presStyleLbl="solidAlignAcc1" presStyleIdx="4" presStyleCnt="8"/>
      <dgm:spPr/>
    </dgm:pt>
    <dgm:pt modelId="{ADA3A903-09E5-46A4-A906-9CC8BAFD1DF9}" type="pres">
      <dgm:prSet presAssocID="{CED6495A-98A2-42F3-A4C0-BC1D2694FD5C}" presName="image3" presStyleCnt="0"/>
      <dgm:spPr/>
    </dgm:pt>
    <dgm:pt modelId="{870066C5-D3A2-4F1F-AC7C-9B7DA271F647}" type="pres">
      <dgm:prSet presAssocID="{CED6495A-98A2-42F3-A4C0-BC1D2694FD5C}" presName="imageRepeatNode" presStyleLbl="alignAcc1" presStyleIdx="2" presStyleCnt="4"/>
      <dgm:spPr/>
    </dgm:pt>
    <dgm:pt modelId="{8295F0B0-0678-434D-9D78-A3676348B796}" type="pres">
      <dgm:prSet presAssocID="{CED6495A-98A2-42F3-A4C0-BC1D2694FD5C}" presName="imageaccent3" presStyleCnt="0"/>
      <dgm:spPr/>
    </dgm:pt>
    <dgm:pt modelId="{38026333-FEF3-48B6-8146-6F1BC1D23C3E}" type="pres">
      <dgm:prSet presAssocID="{CED6495A-98A2-42F3-A4C0-BC1D2694FD5C}" presName="accentRepeatNode" presStyleLbl="solidAlignAcc1" presStyleIdx="5" presStyleCnt="8"/>
      <dgm:spPr/>
    </dgm:pt>
    <dgm:pt modelId="{454A5AF4-2C7C-4D33-8172-54D83973DEBA}" type="pres">
      <dgm:prSet presAssocID="{C778AEC9-16CE-4A71-BC4B-6423651B704B}" presName="text4" presStyleCnt="0"/>
      <dgm:spPr/>
    </dgm:pt>
    <dgm:pt modelId="{ACEA7C0C-F57E-4891-AF92-5153A688219C}" type="pres">
      <dgm:prSet presAssocID="{C778AEC9-16CE-4A71-BC4B-6423651B704B}" presName="textRepeatNode" presStyleLbl="alignNode1" presStyleIdx="3" presStyleCnt="4">
        <dgm:presLayoutVars>
          <dgm:chMax val="0"/>
          <dgm:chPref val="0"/>
          <dgm:bulletEnabled val="1"/>
        </dgm:presLayoutVars>
      </dgm:prSet>
      <dgm:spPr/>
    </dgm:pt>
    <dgm:pt modelId="{18248F6C-92AF-4467-8908-D9B8F58FC7FA}" type="pres">
      <dgm:prSet presAssocID="{C778AEC9-16CE-4A71-BC4B-6423651B704B}" presName="textaccent4" presStyleCnt="0"/>
      <dgm:spPr/>
    </dgm:pt>
    <dgm:pt modelId="{84AB7682-4DEC-4F3D-B226-66A6D8894FA2}" type="pres">
      <dgm:prSet presAssocID="{C778AEC9-16CE-4A71-BC4B-6423651B704B}" presName="accentRepeatNode" presStyleLbl="solidAlignAcc1" presStyleIdx="6" presStyleCnt="8"/>
      <dgm:spPr/>
    </dgm:pt>
    <dgm:pt modelId="{C5FDC098-5857-4555-8618-2BDFA8E7E937}" type="pres">
      <dgm:prSet presAssocID="{63D8CF64-8D99-4F89-810E-34E27603828C}" presName="image4" presStyleCnt="0"/>
      <dgm:spPr/>
    </dgm:pt>
    <dgm:pt modelId="{727F338D-F434-44C1-9938-04C6F53A6815}" type="pres">
      <dgm:prSet presAssocID="{63D8CF64-8D99-4F89-810E-34E27603828C}" presName="imageRepeatNode" presStyleLbl="alignAcc1" presStyleIdx="3" presStyleCnt="4"/>
      <dgm:spPr/>
    </dgm:pt>
    <dgm:pt modelId="{288141D7-4280-4BFC-B3A5-6E1BF38FEDCF}" type="pres">
      <dgm:prSet presAssocID="{63D8CF64-8D99-4F89-810E-34E27603828C}" presName="imageaccent4" presStyleCnt="0"/>
      <dgm:spPr/>
    </dgm:pt>
    <dgm:pt modelId="{72D48E8A-9839-444D-8464-62AF1D883925}" type="pres">
      <dgm:prSet presAssocID="{63D8CF64-8D99-4F89-810E-34E27603828C}" presName="accentRepeatNode" presStyleLbl="solidAlignAcc1" presStyleIdx="7" presStyleCnt="8"/>
      <dgm:spPr/>
    </dgm:pt>
  </dgm:ptLst>
  <dgm:cxnLst>
    <dgm:cxn modelId="{C465E80F-025C-4792-8F0C-5C0AF5DD36F0}" type="presOf" srcId="{09A7BFD4-593A-4156-A4AC-A9AD3389A33F}" destId="{898AA3BE-4DA2-46AC-B4C4-D8FB3FBF2D78}" srcOrd="0" destOrd="0" presId="urn:microsoft.com/office/officeart/2008/layout/HexagonCluster"/>
    <dgm:cxn modelId="{6FF6DE14-0896-436B-A911-10F082B0E4C3}" type="presOf" srcId="{C778AEC9-16CE-4A71-BC4B-6423651B704B}" destId="{ACEA7C0C-F57E-4891-AF92-5153A688219C}" srcOrd="0" destOrd="0" presId="urn:microsoft.com/office/officeart/2008/layout/HexagonCluster"/>
    <dgm:cxn modelId="{AB1CFA24-58E7-4B4B-9EE9-4FCE8EB81B76}" type="presOf" srcId="{43CCD4A0-4AED-4EF6-885C-9793A89EEBB4}" destId="{B774F3AD-6E12-46A2-A083-D1DE08962BED}" srcOrd="0" destOrd="0" presId="urn:microsoft.com/office/officeart/2008/layout/HexagonCluster"/>
    <dgm:cxn modelId="{73BE8C3B-13D5-4FA8-8558-FAED7918922C}" type="presOf" srcId="{CED6495A-98A2-42F3-A4C0-BC1D2694FD5C}" destId="{870066C5-D3A2-4F1F-AC7C-9B7DA271F647}" srcOrd="0" destOrd="0" presId="urn:microsoft.com/office/officeart/2008/layout/HexagonCluster"/>
    <dgm:cxn modelId="{F4074144-5BD6-458C-8198-E5E311C99BAB}" srcId="{43CCD4A0-4AED-4EF6-885C-9793A89EEBB4}" destId="{6E717720-8ACE-4315-91C6-AC1A894C5F4B}" srcOrd="2" destOrd="0" parTransId="{9FC0C0D1-3C85-43EB-8949-9A62ACA1D92A}" sibTransId="{CED6495A-98A2-42F3-A4C0-BC1D2694FD5C}"/>
    <dgm:cxn modelId="{2304E364-F48B-4481-BDD1-9E02B980B1C4}" type="presOf" srcId="{1BB957AF-989C-47E5-B143-5CE2FE420774}" destId="{B3CFFACD-FB34-444A-AC6C-383FD4537371}" srcOrd="0" destOrd="0" presId="urn:microsoft.com/office/officeart/2008/layout/HexagonCluster"/>
    <dgm:cxn modelId="{48CE6C6D-5706-4277-B7F3-E2AC9B55F818}" srcId="{43CCD4A0-4AED-4EF6-885C-9793A89EEBB4}" destId="{C778AEC9-16CE-4A71-BC4B-6423651B704B}" srcOrd="3" destOrd="0" parTransId="{0D103E59-FE6A-449F-B50D-52DFD25059AB}" sibTransId="{63D8CF64-8D99-4F89-810E-34E27603828C}"/>
    <dgm:cxn modelId="{2E60B688-AABF-4BBF-B08B-CC387541E459}" type="presOf" srcId="{6E717720-8ACE-4315-91C6-AC1A894C5F4B}" destId="{EEEC79E2-B789-455B-8751-F3B71223D422}" srcOrd="0" destOrd="0" presId="urn:microsoft.com/office/officeart/2008/layout/HexagonCluster"/>
    <dgm:cxn modelId="{20BD639A-E362-489D-9C7B-4737984EE4C8}" type="presOf" srcId="{13D4F995-25E7-4CAF-B9FE-AEE019D2A6BA}" destId="{F71993A7-421B-4BEB-8271-D67A6B06386C}" srcOrd="0" destOrd="0" presId="urn:microsoft.com/office/officeart/2008/layout/HexagonCluster"/>
    <dgm:cxn modelId="{5150E3AE-9D19-4892-AB5D-6BB3AA020687}" type="presOf" srcId="{63D8CF64-8D99-4F89-810E-34E27603828C}" destId="{727F338D-F434-44C1-9938-04C6F53A6815}" srcOrd="0" destOrd="0" presId="urn:microsoft.com/office/officeart/2008/layout/HexagonCluster"/>
    <dgm:cxn modelId="{9433AACF-4B20-4A04-9D35-00BEA0BC23E4}" srcId="{43CCD4A0-4AED-4EF6-885C-9793A89EEBB4}" destId="{14C8EF16-DE7D-4D37-B45F-827929A5B913}" srcOrd="1" destOrd="0" parTransId="{05EA470E-1FC2-42B7-917B-A2072E821AFF}" sibTransId="{09A7BFD4-593A-4156-A4AC-A9AD3389A33F}"/>
    <dgm:cxn modelId="{F0C12ADB-DF77-458E-B918-B35D975AA118}" type="presOf" srcId="{14C8EF16-DE7D-4D37-B45F-827929A5B913}" destId="{B6F9F40F-76DC-4B8A-82C8-582523A48F9D}" srcOrd="0" destOrd="0" presId="urn:microsoft.com/office/officeart/2008/layout/HexagonCluster"/>
    <dgm:cxn modelId="{E22911F4-A1AC-4C3F-AAC6-1DCBC19C32B3}" srcId="{43CCD4A0-4AED-4EF6-885C-9793A89EEBB4}" destId="{13D4F995-25E7-4CAF-B9FE-AEE019D2A6BA}" srcOrd="0" destOrd="0" parTransId="{9EAD65EB-F07D-47F6-A516-F8949347E72A}" sibTransId="{1BB957AF-989C-47E5-B143-5CE2FE420774}"/>
    <dgm:cxn modelId="{71200F92-317C-418F-BDA3-01473ADE219D}" type="presParOf" srcId="{B774F3AD-6E12-46A2-A083-D1DE08962BED}" destId="{8AA11D8D-37FE-4CEF-A376-D5AE136762E2}" srcOrd="0" destOrd="0" presId="urn:microsoft.com/office/officeart/2008/layout/HexagonCluster"/>
    <dgm:cxn modelId="{979D35F6-F8B6-4990-9AF3-327928C9BB5A}" type="presParOf" srcId="{8AA11D8D-37FE-4CEF-A376-D5AE136762E2}" destId="{F71993A7-421B-4BEB-8271-D67A6B06386C}" srcOrd="0" destOrd="0" presId="urn:microsoft.com/office/officeart/2008/layout/HexagonCluster"/>
    <dgm:cxn modelId="{072B8C61-005D-47D1-B40B-559DF3BBF4F2}" type="presParOf" srcId="{B774F3AD-6E12-46A2-A083-D1DE08962BED}" destId="{D224B8D2-4111-41E8-BD20-F76B697304A3}" srcOrd="1" destOrd="0" presId="urn:microsoft.com/office/officeart/2008/layout/HexagonCluster"/>
    <dgm:cxn modelId="{E86CF753-A673-4F5D-87B4-076343181CAA}" type="presParOf" srcId="{D224B8D2-4111-41E8-BD20-F76B697304A3}" destId="{365466E6-5164-485A-AD23-45F48E850FD3}" srcOrd="0" destOrd="0" presId="urn:microsoft.com/office/officeart/2008/layout/HexagonCluster"/>
    <dgm:cxn modelId="{004D265F-C011-4972-9E53-A1B33E9DFDA4}" type="presParOf" srcId="{B774F3AD-6E12-46A2-A083-D1DE08962BED}" destId="{9D0B82F4-44C8-43BA-B3C8-AF82DBE5B11D}" srcOrd="2" destOrd="0" presId="urn:microsoft.com/office/officeart/2008/layout/HexagonCluster"/>
    <dgm:cxn modelId="{98A481CF-9DA2-499C-8E3B-D2DABD8EB39D}" type="presParOf" srcId="{9D0B82F4-44C8-43BA-B3C8-AF82DBE5B11D}" destId="{B3CFFACD-FB34-444A-AC6C-383FD4537371}" srcOrd="0" destOrd="0" presId="urn:microsoft.com/office/officeart/2008/layout/HexagonCluster"/>
    <dgm:cxn modelId="{DEB86B7F-E5E8-4992-BA29-A6B263A302D5}" type="presParOf" srcId="{B774F3AD-6E12-46A2-A083-D1DE08962BED}" destId="{8A530661-BAB5-4DFC-A6E8-CB28476C36A7}" srcOrd="3" destOrd="0" presId="urn:microsoft.com/office/officeart/2008/layout/HexagonCluster"/>
    <dgm:cxn modelId="{C8338C2E-001E-4F3C-9837-2EF64EB42E68}" type="presParOf" srcId="{8A530661-BAB5-4DFC-A6E8-CB28476C36A7}" destId="{5C6C2F44-C167-4570-AC39-FF09827CAEDF}" srcOrd="0" destOrd="0" presId="urn:microsoft.com/office/officeart/2008/layout/HexagonCluster"/>
    <dgm:cxn modelId="{7D8F8627-BF3C-465F-91DE-A525C0BEE2EB}" type="presParOf" srcId="{B774F3AD-6E12-46A2-A083-D1DE08962BED}" destId="{5DEEB6D0-C796-4286-AF7F-EFBEA8880F88}" srcOrd="4" destOrd="0" presId="urn:microsoft.com/office/officeart/2008/layout/HexagonCluster"/>
    <dgm:cxn modelId="{B23EB4FB-BFDC-4829-B73D-C43F2CE27E0E}" type="presParOf" srcId="{5DEEB6D0-C796-4286-AF7F-EFBEA8880F88}" destId="{B6F9F40F-76DC-4B8A-82C8-582523A48F9D}" srcOrd="0" destOrd="0" presId="urn:microsoft.com/office/officeart/2008/layout/HexagonCluster"/>
    <dgm:cxn modelId="{6A688AE2-2D86-4111-A854-AAD1D076E204}" type="presParOf" srcId="{B774F3AD-6E12-46A2-A083-D1DE08962BED}" destId="{511AD250-0E17-4151-8871-B82C5F43DA57}" srcOrd="5" destOrd="0" presId="urn:microsoft.com/office/officeart/2008/layout/HexagonCluster"/>
    <dgm:cxn modelId="{62CF01F1-DE2A-436D-BA03-811DD9D069A4}" type="presParOf" srcId="{511AD250-0E17-4151-8871-B82C5F43DA57}" destId="{3B380A52-297E-461A-AF91-206C76CA01AB}" srcOrd="0" destOrd="0" presId="urn:microsoft.com/office/officeart/2008/layout/HexagonCluster"/>
    <dgm:cxn modelId="{D0F97B61-FAFB-462B-898A-CDFA71DB883F}" type="presParOf" srcId="{B774F3AD-6E12-46A2-A083-D1DE08962BED}" destId="{3B0DE65F-E9E9-4DF1-86D4-1B30526FF8D3}" srcOrd="6" destOrd="0" presId="urn:microsoft.com/office/officeart/2008/layout/HexagonCluster"/>
    <dgm:cxn modelId="{A7C2F17C-A404-4011-B008-9720A6185854}" type="presParOf" srcId="{3B0DE65F-E9E9-4DF1-86D4-1B30526FF8D3}" destId="{898AA3BE-4DA2-46AC-B4C4-D8FB3FBF2D78}" srcOrd="0" destOrd="0" presId="urn:microsoft.com/office/officeart/2008/layout/HexagonCluster"/>
    <dgm:cxn modelId="{0C6205E9-CF12-41B7-94FE-DAC9A2FFC58C}" type="presParOf" srcId="{B774F3AD-6E12-46A2-A083-D1DE08962BED}" destId="{DA705F97-785E-4DD7-98C1-C90D924DDF83}" srcOrd="7" destOrd="0" presId="urn:microsoft.com/office/officeart/2008/layout/HexagonCluster"/>
    <dgm:cxn modelId="{270F755D-655F-43DC-841B-F7EC303E6B7F}" type="presParOf" srcId="{DA705F97-785E-4DD7-98C1-C90D924DDF83}" destId="{938313CE-54A7-450D-A53E-A6353496FFF3}" srcOrd="0" destOrd="0" presId="urn:microsoft.com/office/officeart/2008/layout/HexagonCluster"/>
    <dgm:cxn modelId="{DB22B3CB-9D00-49DE-B546-1AED8CDE44AC}" type="presParOf" srcId="{B774F3AD-6E12-46A2-A083-D1DE08962BED}" destId="{D722083A-6EEA-46EA-9952-4A0FC1ED3A88}" srcOrd="8" destOrd="0" presId="urn:microsoft.com/office/officeart/2008/layout/HexagonCluster"/>
    <dgm:cxn modelId="{E855883A-CC57-4CEB-A5B4-2A0D91144024}" type="presParOf" srcId="{D722083A-6EEA-46EA-9952-4A0FC1ED3A88}" destId="{EEEC79E2-B789-455B-8751-F3B71223D422}" srcOrd="0" destOrd="0" presId="urn:microsoft.com/office/officeart/2008/layout/HexagonCluster"/>
    <dgm:cxn modelId="{7B3D4ECF-9591-48A2-B8D6-006175024804}" type="presParOf" srcId="{B774F3AD-6E12-46A2-A083-D1DE08962BED}" destId="{035BDD98-708D-48D4-94A4-1FF04AB9739E}" srcOrd="9" destOrd="0" presId="urn:microsoft.com/office/officeart/2008/layout/HexagonCluster"/>
    <dgm:cxn modelId="{BCC0BA59-22E8-40F4-ACB6-9D751CE4B530}" type="presParOf" srcId="{035BDD98-708D-48D4-94A4-1FF04AB9739E}" destId="{92ACD9C4-299E-4EF2-9C92-A904DE5530CB}" srcOrd="0" destOrd="0" presId="urn:microsoft.com/office/officeart/2008/layout/HexagonCluster"/>
    <dgm:cxn modelId="{6E258337-B300-41B4-B5C7-14558FBBC99A}" type="presParOf" srcId="{B774F3AD-6E12-46A2-A083-D1DE08962BED}" destId="{ADA3A903-09E5-46A4-A906-9CC8BAFD1DF9}" srcOrd="10" destOrd="0" presId="urn:microsoft.com/office/officeart/2008/layout/HexagonCluster"/>
    <dgm:cxn modelId="{0180651C-129F-4A11-A879-E4A5420671FB}" type="presParOf" srcId="{ADA3A903-09E5-46A4-A906-9CC8BAFD1DF9}" destId="{870066C5-D3A2-4F1F-AC7C-9B7DA271F647}" srcOrd="0" destOrd="0" presId="urn:microsoft.com/office/officeart/2008/layout/HexagonCluster"/>
    <dgm:cxn modelId="{412D0943-C447-4A59-86E7-8C226AFBF2FA}" type="presParOf" srcId="{B774F3AD-6E12-46A2-A083-D1DE08962BED}" destId="{8295F0B0-0678-434D-9D78-A3676348B796}" srcOrd="11" destOrd="0" presId="urn:microsoft.com/office/officeart/2008/layout/HexagonCluster"/>
    <dgm:cxn modelId="{04A57056-1FED-4CCD-9ED4-51AE175D22BF}" type="presParOf" srcId="{8295F0B0-0678-434D-9D78-A3676348B796}" destId="{38026333-FEF3-48B6-8146-6F1BC1D23C3E}" srcOrd="0" destOrd="0" presId="urn:microsoft.com/office/officeart/2008/layout/HexagonCluster"/>
    <dgm:cxn modelId="{50975A05-0261-435A-836A-5112A36FE5CC}" type="presParOf" srcId="{B774F3AD-6E12-46A2-A083-D1DE08962BED}" destId="{454A5AF4-2C7C-4D33-8172-54D83973DEBA}" srcOrd="12" destOrd="0" presId="urn:microsoft.com/office/officeart/2008/layout/HexagonCluster"/>
    <dgm:cxn modelId="{8A315BA1-EE53-4CEF-B4CB-9D14A56F7349}" type="presParOf" srcId="{454A5AF4-2C7C-4D33-8172-54D83973DEBA}" destId="{ACEA7C0C-F57E-4891-AF92-5153A688219C}" srcOrd="0" destOrd="0" presId="urn:microsoft.com/office/officeart/2008/layout/HexagonCluster"/>
    <dgm:cxn modelId="{5555D205-6162-4049-B79D-066724FFA37F}" type="presParOf" srcId="{B774F3AD-6E12-46A2-A083-D1DE08962BED}" destId="{18248F6C-92AF-4467-8908-D9B8F58FC7FA}" srcOrd="13" destOrd="0" presId="urn:microsoft.com/office/officeart/2008/layout/HexagonCluster"/>
    <dgm:cxn modelId="{58A53CF0-EF15-44ED-8531-FD4846274DBD}" type="presParOf" srcId="{18248F6C-92AF-4467-8908-D9B8F58FC7FA}" destId="{84AB7682-4DEC-4F3D-B226-66A6D8894FA2}" srcOrd="0" destOrd="0" presId="urn:microsoft.com/office/officeart/2008/layout/HexagonCluster"/>
    <dgm:cxn modelId="{54D3F2B2-56CA-4112-9E64-17FFD91E271A}" type="presParOf" srcId="{B774F3AD-6E12-46A2-A083-D1DE08962BED}" destId="{C5FDC098-5857-4555-8618-2BDFA8E7E937}" srcOrd="14" destOrd="0" presId="urn:microsoft.com/office/officeart/2008/layout/HexagonCluster"/>
    <dgm:cxn modelId="{19062AAD-9819-4538-9DA6-C3884D12B344}" type="presParOf" srcId="{C5FDC098-5857-4555-8618-2BDFA8E7E937}" destId="{727F338D-F434-44C1-9938-04C6F53A6815}" srcOrd="0" destOrd="0" presId="urn:microsoft.com/office/officeart/2008/layout/HexagonCluster"/>
    <dgm:cxn modelId="{B618BE45-9834-444F-B41F-2076101D46AC}" type="presParOf" srcId="{B774F3AD-6E12-46A2-A083-D1DE08962BED}" destId="{288141D7-4280-4BFC-B3A5-6E1BF38FEDCF}" srcOrd="15" destOrd="0" presId="urn:microsoft.com/office/officeart/2008/layout/HexagonCluster"/>
    <dgm:cxn modelId="{D915E497-F52C-4E00-B89D-57930D9FF901}" type="presParOf" srcId="{288141D7-4280-4BFC-B3A5-6E1BF38FEDCF}" destId="{72D48E8A-9839-444D-8464-62AF1D883925}" srcOrd="0" destOrd="0" presId="urn:microsoft.com/office/officeart/2008/layout/HexagonCluster"/>
  </dgm:cxnLst>
  <dgm:bg/>
  <dgm:whole/>
  <dgm:extLst>
    <a:ext uri="http://schemas.microsoft.com/office/drawing/2008/diagram">
      <dsp:dataModelExt xmlns:dsp="http://schemas.microsoft.com/office/drawing/2008/diagram" relId="rId1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A0C37A-5116-4079-9C44-F1043FBFD34E}">
      <dsp:nvSpPr>
        <dsp:cNvPr id="0" name=""/>
        <dsp:cNvSpPr/>
      </dsp:nvSpPr>
      <dsp:spPr>
        <a:xfrm>
          <a:off x="982794" y="0"/>
          <a:ext cx="982793" cy="764733"/>
        </a:xfrm>
        <a:prstGeom prst="trapezoid">
          <a:avLst>
            <a:gd name="adj" fmla="val 64257"/>
          </a:avLst>
        </a:prstGeom>
        <a:gradFill rotWithShape="0">
          <a:gsLst>
            <a:gs pos="0">
              <a:schemeClr val="accent6">
                <a:shade val="80000"/>
                <a:hueOff val="0"/>
                <a:satOff val="0"/>
                <a:lumOff val="0"/>
                <a:alphaOff val="0"/>
                <a:satMod val="103000"/>
                <a:lumMod val="102000"/>
                <a:tint val="94000"/>
              </a:schemeClr>
            </a:gs>
            <a:gs pos="50000">
              <a:schemeClr val="accent6">
                <a:shade val="80000"/>
                <a:hueOff val="0"/>
                <a:satOff val="0"/>
                <a:lumOff val="0"/>
                <a:alphaOff val="0"/>
                <a:satMod val="110000"/>
                <a:lumMod val="100000"/>
                <a:shade val="100000"/>
              </a:schemeClr>
            </a:gs>
            <a:gs pos="100000">
              <a:schemeClr val="accent6">
                <a:shade val="8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endParaRPr lang="en-US" altLang="zh-CN" sz="1400" kern="1200" dirty="0"/>
        </a:p>
        <a:p>
          <a:pPr marL="0" lvl="0" indent="0" algn="ctr" defTabSz="622300">
            <a:lnSpc>
              <a:spcPct val="90000"/>
            </a:lnSpc>
            <a:spcBef>
              <a:spcPct val="0"/>
            </a:spcBef>
            <a:spcAft>
              <a:spcPct val="35000"/>
            </a:spcAft>
            <a:buNone/>
          </a:pPr>
          <a:r>
            <a:rPr lang="zh-CN" altLang="en-US" sz="1200" b="1" kern="1200" dirty="0"/>
            <a:t>优秀</a:t>
          </a:r>
          <a:endParaRPr lang="en-US" altLang="zh-CN" sz="1200" b="1" kern="1200" dirty="0"/>
        </a:p>
        <a:p>
          <a:pPr marL="0" lvl="0" indent="0" algn="ctr" defTabSz="622300">
            <a:lnSpc>
              <a:spcPct val="90000"/>
            </a:lnSpc>
            <a:spcBef>
              <a:spcPct val="0"/>
            </a:spcBef>
            <a:spcAft>
              <a:spcPct val="35000"/>
            </a:spcAft>
            <a:buNone/>
          </a:pPr>
          <a:r>
            <a:rPr lang="zh-CN" altLang="en-US" sz="1200" b="1" kern="1200" dirty="0"/>
            <a:t>教师</a:t>
          </a:r>
          <a:endParaRPr lang="en-US" sz="1200" b="1" kern="1200" dirty="0"/>
        </a:p>
      </dsp:txBody>
      <dsp:txXfrm>
        <a:off x="982794" y="0"/>
        <a:ext cx="982793" cy="764733"/>
      </dsp:txXfrm>
    </dsp:sp>
    <dsp:sp modelId="{46AD8292-4CCA-4B18-A48D-3D4A9B8DA5B9}">
      <dsp:nvSpPr>
        <dsp:cNvPr id="0" name=""/>
        <dsp:cNvSpPr/>
      </dsp:nvSpPr>
      <dsp:spPr>
        <a:xfrm>
          <a:off x="491397" y="764733"/>
          <a:ext cx="1965587" cy="764733"/>
        </a:xfrm>
        <a:prstGeom prst="trapezoid">
          <a:avLst>
            <a:gd name="adj" fmla="val 64257"/>
          </a:avLst>
        </a:prstGeom>
        <a:gradFill rotWithShape="0">
          <a:gsLst>
            <a:gs pos="0">
              <a:schemeClr val="accent6">
                <a:shade val="80000"/>
                <a:hueOff val="160640"/>
                <a:satOff val="-6455"/>
                <a:lumOff val="13814"/>
                <a:alphaOff val="0"/>
                <a:satMod val="103000"/>
                <a:lumMod val="102000"/>
                <a:tint val="94000"/>
              </a:schemeClr>
            </a:gs>
            <a:gs pos="50000">
              <a:schemeClr val="accent6">
                <a:shade val="80000"/>
                <a:hueOff val="160640"/>
                <a:satOff val="-6455"/>
                <a:lumOff val="13814"/>
                <a:alphaOff val="0"/>
                <a:satMod val="110000"/>
                <a:lumMod val="100000"/>
                <a:shade val="100000"/>
              </a:schemeClr>
            </a:gs>
            <a:gs pos="100000">
              <a:schemeClr val="accent6">
                <a:shade val="80000"/>
                <a:hueOff val="160640"/>
                <a:satOff val="-6455"/>
                <a:lumOff val="13814"/>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zh-CN" altLang="en-US" sz="1200" b="1" kern="1200" dirty="0"/>
            <a:t>普通教师、</a:t>
          </a:r>
          <a:endParaRPr lang="en-US" altLang="zh-CN" sz="1200" b="1" kern="1200" dirty="0"/>
        </a:p>
        <a:p>
          <a:pPr marL="0" lvl="0" indent="0" algn="ctr" defTabSz="533400">
            <a:lnSpc>
              <a:spcPct val="90000"/>
            </a:lnSpc>
            <a:spcBef>
              <a:spcPct val="0"/>
            </a:spcBef>
            <a:spcAft>
              <a:spcPct val="35000"/>
            </a:spcAft>
            <a:buNone/>
          </a:pPr>
          <a:r>
            <a:rPr lang="zh-CN" altLang="en-US" sz="1200" b="1" kern="1200" dirty="0"/>
            <a:t>二三线城市教师</a:t>
          </a:r>
          <a:endParaRPr lang="en-US" sz="1200" b="1" kern="1200" dirty="0"/>
        </a:p>
      </dsp:txBody>
      <dsp:txXfrm>
        <a:off x="835374" y="764733"/>
        <a:ext cx="1277632" cy="764733"/>
      </dsp:txXfrm>
    </dsp:sp>
    <dsp:sp modelId="{6D10B394-B470-4B60-A367-8AE736452226}">
      <dsp:nvSpPr>
        <dsp:cNvPr id="0" name=""/>
        <dsp:cNvSpPr/>
      </dsp:nvSpPr>
      <dsp:spPr>
        <a:xfrm>
          <a:off x="0" y="1529467"/>
          <a:ext cx="2948381" cy="764733"/>
        </a:xfrm>
        <a:prstGeom prst="trapezoid">
          <a:avLst>
            <a:gd name="adj" fmla="val 64257"/>
          </a:avLst>
        </a:prstGeom>
        <a:gradFill rotWithShape="0">
          <a:gsLst>
            <a:gs pos="0">
              <a:schemeClr val="accent6">
                <a:shade val="80000"/>
                <a:hueOff val="321280"/>
                <a:satOff val="-12909"/>
                <a:lumOff val="27628"/>
                <a:alphaOff val="0"/>
                <a:satMod val="103000"/>
                <a:lumMod val="102000"/>
                <a:tint val="94000"/>
              </a:schemeClr>
            </a:gs>
            <a:gs pos="50000">
              <a:schemeClr val="accent6">
                <a:shade val="80000"/>
                <a:hueOff val="321280"/>
                <a:satOff val="-12909"/>
                <a:lumOff val="27628"/>
                <a:alphaOff val="0"/>
                <a:satMod val="110000"/>
                <a:lumMod val="100000"/>
                <a:shade val="100000"/>
              </a:schemeClr>
            </a:gs>
            <a:gs pos="100000">
              <a:schemeClr val="accent6">
                <a:shade val="80000"/>
                <a:hueOff val="321280"/>
                <a:satOff val="-12909"/>
                <a:lumOff val="27628"/>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zh-CN" altLang="en-US" sz="1200" b="1" kern="1200" dirty="0"/>
            <a:t>助教、教育爱好者等</a:t>
          </a:r>
          <a:endParaRPr lang="en-US" sz="1200" b="1" kern="1200" dirty="0"/>
        </a:p>
      </dsp:txBody>
      <dsp:txXfrm>
        <a:off x="515966" y="1529467"/>
        <a:ext cx="1916448" cy="76473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A9F451-3C79-4193-8F39-00F3DA67B719}">
      <dsp:nvSpPr>
        <dsp:cNvPr id="0" name=""/>
        <dsp:cNvSpPr/>
      </dsp:nvSpPr>
      <dsp:spPr>
        <a:xfrm>
          <a:off x="1193625" y="797574"/>
          <a:ext cx="563378" cy="485730"/>
        </a:xfrm>
        <a:prstGeom prst="hexagon">
          <a:avLst>
            <a:gd name="adj" fmla="val 25000"/>
            <a:gd name="vf" fmla="val 11547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0" tIns="11430" rIns="0" bIns="11430" numCol="1" spcCol="1270" anchor="ctr" anchorCtr="0">
          <a:noAutofit/>
        </a:bodyPr>
        <a:lstStyle/>
        <a:p>
          <a:pPr marL="0" lvl="0" indent="0" algn="ctr" defTabSz="400050">
            <a:lnSpc>
              <a:spcPct val="90000"/>
            </a:lnSpc>
            <a:spcBef>
              <a:spcPct val="0"/>
            </a:spcBef>
            <a:spcAft>
              <a:spcPct val="35000"/>
            </a:spcAft>
            <a:buNone/>
          </a:pPr>
          <a:r>
            <a:rPr lang="zh-CN" altLang="en-US" sz="900" kern="1200" dirty="0"/>
            <a:t>优质内容</a:t>
          </a:r>
          <a:r>
            <a:rPr lang="en-US" altLang="zh-CN" sz="900" kern="1200" dirty="0"/>
            <a:t>1</a:t>
          </a:r>
          <a:endParaRPr lang="en-US" sz="900" kern="1200" dirty="0"/>
        </a:p>
      </dsp:txBody>
      <dsp:txXfrm>
        <a:off x="1281051" y="872950"/>
        <a:ext cx="388526" cy="334978"/>
      </dsp:txXfrm>
    </dsp:sp>
    <dsp:sp modelId="{3099CE44-2EFD-42CC-BF7A-DAF492D1C073}">
      <dsp:nvSpPr>
        <dsp:cNvPr id="0" name=""/>
        <dsp:cNvSpPr/>
      </dsp:nvSpPr>
      <dsp:spPr>
        <a:xfrm>
          <a:off x="1208261" y="1012014"/>
          <a:ext cx="65961" cy="56850"/>
        </a:xfrm>
        <a:prstGeom prst="hexagon">
          <a:avLst>
            <a:gd name="adj" fmla="val 25000"/>
            <a:gd name="vf" fmla="val 115470"/>
          </a:avLst>
        </a:prstGeom>
        <a:solidFill>
          <a:schemeClr val="lt2">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B352B15C-65E8-49CE-928E-329BCA97D768}">
      <dsp:nvSpPr>
        <dsp:cNvPr id="0" name=""/>
        <dsp:cNvSpPr/>
      </dsp:nvSpPr>
      <dsp:spPr>
        <a:xfrm>
          <a:off x="712046" y="536678"/>
          <a:ext cx="563378" cy="485730"/>
        </a:xfrm>
        <a:prstGeom prst="hexagon">
          <a:avLst>
            <a:gd name="adj" fmla="val 25000"/>
            <a:gd name="vf" fmla="val 115470"/>
          </a:avLst>
        </a:prstGeom>
        <a:blipFill>
          <a:blip xmlns:r="http://schemas.openxmlformats.org/officeDocument/2006/relationships" r:embed="rId1">
            <a:duotone>
              <a:schemeClr val="lt2">
                <a:alpha val="90000"/>
                <a:hueOff val="0"/>
                <a:satOff val="0"/>
                <a:lumOff val="0"/>
                <a:alphaOff val="0"/>
                <a:shade val="20000"/>
                <a:satMod val="200000"/>
              </a:schemeClr>
              <a:schemeClr val="lt2">
                <a:alpha val="90000"/>
                <a:hueOff val="0"/>
                <a:satOff val="0"/>
                <a:lumOff val="0"/>
                <a:alphaOff val="0"/>
                <a:tint val="12000"/>
                <a:satMod val="190000"/>
              </a:schemeClr>
            </a:duotone>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t="-8000" b="-8000"/>
          </a:stretch>
        </a:blip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93609E72-9575-4C5C-AECC-ACC1CE8CF820}">
      <dsp:nvSpPr>
        <dsp:cNvPr id="0" name=""/>
        <dsp:cNvSpPr/>
      </dsp:nvSpPr>
      <dsp:spPr>
        <a:xfrm>
          <a:off x="1095585" y="958243"/>
          <a:ext cx="65961" cy="56850"/>
        </a:xfrm>
        <a:prstGeom prst="hexagon">
          <a:avLst>
            <a:gd name="adj" fmla="val 25000"/>
            <a:gd name="vf" fmla="val 115470"/>
          </a:avLst>
        </a:prstGeom>
        <a:solidFill>
          <a:schemeClr val="lt2">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53B24DB8-809B-4A58-A1E5-26F5C2B9F843}">
      <dsp:nvSpPr>
        <dsp:cNvPr id="0" name=""/>
        <dsp:cNvSpPr/>
      </dsp:nvSpPr>
      <dsp:spPr>
        <a:xfrm>
          <a:off x="1673600" y="530903"/>
          <a:ext cx="563378" cy="485730"/>
        </a:xfrm>
        <a:prstGeom prst="hexagon">
          <a:avLst>
            <a:gd name="adj" fmla="val 25000"/>
            <a:gd name="vf" fmla="val 11547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0" tIns="11430" rIns="0" bIns="11430" numCol="1" spcCol="1270" anchor="ctr" anchorCtr="0">
          <a:noAutofit/>
        </a:bodyPr>
        <a:lstStyle/>
        <a:p>
          <a:pPr marL="0" lvl="0" indent="0" algn="ctr" defTabSz="400050">
            <a:lnSpc>
              <a:spcPct val="90000"/>
            </a:lnSpc>
            <a:spcBef>
              <a:spcPct val="0"/>
            </a:spcBef>
            <a:spcAft>
              <a:spcPct val="35000"/>
            </a:spcAft>
            <a:buNone/>
          </a:pPr>
          <a:r>
            <a:rPr lang="zh-CN" altLang="en-US" sz="900" kern="1200" dirty="0"/>
            <a:t>优质内容</a:t>
          </a:r>
          <a:r>
            <a:rPr lang="en-US" altLang="zh-CN" sz="900" kern="1200" dirty="0"/>
            <a:t>2</a:t>
          </a:r>
          <a:endParaRPr lang="en-US" sz="900" kern="1200" dirty="0"/>
        </a:p>
      </dsp:txBody>
      <dsp:txXfrm>
        <a:off x="1761026" y="606279"/>
        <a:ext cx="388526" cy="334978"/>
      </dsp:txXfrm>
    </dsp:sp>
    <dsp:sp modelId="{5AD140AE-81F8-424D-8F2A-CF8DE2A93D64}">
      <dsp:nvSpPr>
        <dsp:cNvPr id="0" name=""/>
        <dsp:cNvSpPr/>
      </dsp:nvSpPr>
      <dsp:spPr>
        <a:xfrm>
          <a:off x="2058743" y="951955"/>
          <a:ext cx="65961" cy="56850"/>
        </a:xfrm>
        <a:prstGeom prst="hexagon">
          <a:avLst>
            <a:gd name="adj" fmla="val 25000"/>
            <a:gd name="vf" fmla="val 115470"/>
          </a:avLst>
        </a:prstGeom>
        <a:solidFill>
          <a:schemeClr val="lt2">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E30D7A5F-4D9A-4C30-BBF9-A00614267CEE}">
      <dsp:nvSpPr>
        <dsp:cNvPr id="0" name=""/>
        <dsp:cNvSpPr/>
      </dsp:nvSpPr>
      <dsp:spPr>
        <a:xfrm>
          <a:off x="2153575" y="797574"/>
          <a:ext cx="563378" cy="485730"/>
        </a:xfrm>
        <a:prstGeom prst="hexagon">
          <a:avLst>
            <a:gd name="adj" fmla="val 25000"/>
            <a:gd name="vf" fmla="val 115470"/>
          </a:avLst>
        </a:prstGeom>
        <a:blipFill>
          <a:blip xmlns:r="http://schemas.openxmlformats.org/officeDocument/2006/relationships" r:embed="rId3">
            <a:duotone>
              <a:schemeClr val="lt2">
                <a:alpha val="90000"/>
                <a:hueOff val="0"/>
                <a:satOff val="0"/>
                <a:lumOff val="0"/>
                <a:alphaOff val="0"/>
                <a:shade val="20000"/>
                <a:satMod val="200000"/>
              </a:schemeClr>
              <a:schemeClr val="lt2">
                <a:alpha val="90000"/>
                <a:hueOff val="0"/>
                <a:satOff val="0"/>
                <a:lumOff val="0"/>
                <a:alphaOff val="0"/>
                <a:tint val="12000"/>
                <a:satMod val="190000"/>
              </a:schemeClr>
            </a:duotone>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t="-8000" b="-8000"/>
          </a:stretch>
        </a:blip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3893236E-BCD0-4EBA-AE7F-C5324A4450BD}">
      <dsp:nvSpPr>
        <dsp:cNvPr id="0" name=""/>
        <dsp:cNvSpPr/>
      </dsp:nvSpPr>
      <dsp:spPr>
        <a:xfrm>
          <a:off x="2168211" y="1012014"/>
          <a:ext cx="65961" cy="56850"/>
        </a:xfrm>
        <a:prstGeom prst="hexagon">
          <a:avLst>
            <a:gd name="adj" fmla="val 25000"/>
            <a:gd name="vf" fmla="val 115470"/>
          </a:avLst>
        </a:prstGeom>
        <a:solidFill>
          <a:schemeClr val="lt2">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2EFDF5E8-A1FD-4813-AA86-0038991BFD06}">
      <dsp:nvSpPr>
        <dsp:cNvPr id="0" name=""/>
        <dsp:cNvSpPr/>
      </dsp:nvSpPr>
      <dsp:spPr>
        <a:xfrm>
          <a:off x="1193625" y="265387"/>
          <a:ext cx="563378" cy="485730"/>
        </a:xfrm>
        <a:prstGeom prst="hexagon">
          <a:avLst>
            <a:gd name="adj" fmla="val 25000"/>
            <a:gd name="vf" fmla="val 11547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0" tIns="11430" rIns="0" bIns="11430" numCol="1" spcCol="1270" anchor="ctr" anchorCtr="0">
          <a:noAutofit/>
        </a:bodyPr>
        <a:lstStyle/>
        <a:p>
          <a:pPr marL="0" lvl="0" indent="0" algn="ctr" defTabSz="400050">
            <a:lnSpc>
              <a:spcPct val="90000"/>
            </a:lnSpc>
            <a:spcBef>
              <a:spcPct val="0"/>
            </a:spcBef>
            <a:spcAft>
              <a:spcPct val="35000"/>
            </a:spcAft>
            <a:buNone/>
          </a:pPr>
          <a:r>
            <a:rPr lang="zh-CN" altLang="en-US" sz="900" kern="1200" dirty="0"/>
            <a:t>优质内容</a:t>
          </a:r>
          <a:r>
            <a:rPr lang="en-US" altLang="zh-CN" sz="900" kern="1200" dirty="0"/>
            <a:t>3</a:t>
          </a:r>
          <a:endParaRPr lang="en-US" sz="900" kern="1200" dirty="0"/>
        </a:p>
      </dsp:txBody>
      <dsp:txXfrm>
        <a:off x="1281051" y="340763"/>
        <a:ext cx="388526" cy="334978"/>
      </dsp:txXfrm>
    </dsp:sp>
    <dsp:sp modelId="{9D035687-DFC8-4158-A0E4-A296E7CA4EC4}">
      <dsp:nvSpPr>
        <dsp:cNvPr id="0" name=""/>
        <dsp:cNvSpPr/>
      </dsp:nvSpPr>
      <dsp:spPr>
        <a:xfrm>
          <a:off x="1575560" y="275910"/>
          <a:ext cx="65961" cy="56850"/>
        </a:xfrm>
        <a:prstGeom prst="hexagon">
          <a:avLst>
            <a:gd name="adj" fmla="val 25000"/>
            <a:gd name="vf" fmla="val 115470"/>
          </a:avLst>
        </a:prstGeom>
        <a:solidFill>
          <a:schemeClr val="lt2">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D6C062DF-34A0-481D-B1D0-92E9C5A4FAFC}">
      <dsp:nvSpPr>
        <dsp:cNvPr id="0" name=""/>
        <dsp:cNvSpPr/>
      </dsp:nvSpPr>
      <dsp:spPr>
        <a:xfrm>
          <a:off x="1673600" y="0"/>
          <a:ext cx="563378" cy="485730"/>
        </a:xfrm>
        <a:prstGeom prst="hexagon">
          <a:avLst>
            <a:gd name="adj" fmla="val 25000"/>
            <a:gd name="vf" fmla="val 115470"/>
          </a:avLst>
        </a:prstGeom>
        <a:blipFill>
          <a:blip xmlns:r="http://schemas.openxmlformats.org/officeDocument/2006/relationships" r:embed="rId5">
            <a:duotone>
              <a:schemeClr val="lt2">
                <a:alpha val="90000"/>
                <a:hueOff val="0"/>
                <a:satOff val="0"/>
                <a:lumOff val="0"/>
                <a:alphaOff val="0"/>
                <a:shade val="20000"/>
                <a:satMod val="200000"/>
              </a:schemeClr>
              <a:schemeClr val="lt2">
                <a:alpha val="90000"/>
                <a:hueOff val="0"/>
                <a:satOff val="0"/>
                <a:lumOff val="0"/>
                <a:alphaOff val="0"/>
                <a:tint val="12000"/>
                <a:satMod val="190000"/>
              </a:schemeClr>
            </a:duotone>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t="-8000" b="-8000"/>
          </a:stretch>
        </a:blip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D83F9539-27C9-4A56-9B34-A384C9382647}">
      <dsp:nvSpPr>
        <dsp:cNvPr id="0" name=""/>
        <dsp:cNvSpPr/>
      </dsp:nvSpPr>
      <dsp:spPr>
        <a:xfrm>
          <a:off x="1690241" y="213285"/>
          <a:ext cx="65961" cy="56850"/>
        </a:xfrm>
        <a:prstGeom prst="hexagon">
          <a:avLst>
            <a:gd name="adj" fmla="val 25000"/>
            <a:gd name="vf" fmla="val 115470"/>
          </a:avLst>
        </a:prstGeom>
        <a:solidFill>
          <a:schemeClr val="lt2">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1993A7-421B-4BEB-8271-D67A6B06386C}">
      <dsp:nvSpPr>
        <dsp:cNvPr id="0" name=""/>
        <dsp:cNvSpPr/>
      </dsp:nvSpPr>
      <dsp:spPr>
        <a:xfrm>
          <a:off x="645889" y="813291"/>
          <a:ext cx="577262" cy="495513"/>
        </a:xfrm>
        <a:prstGeom prst="hexagon">
          <a:avLst>
            <a:gd name="adj" fmla="val 25000"/>
            <a:gd name="vf" fmla="val 115470"/>
          </a:avLst>
        </a:prstGeom>
        <a:solidFill>
          <a:schemeClr val="accent3">
            <a:shade val="50000"/>
            <a:hueOff val="0"/>
            <a:satOff val="0"/>
            <a:lumOff val="0"/>
            <a:alphaOff val="0"/>
          </a:schemeClr>
        </a:solidFill>
        <a:ln w="12700" cap="flat" cmpd="sng" algn="ctr">
          <a:solidFill>
            <a:schemeClr val="accent3">
              <a:shade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2700" rIns="0" bIns="12700" numCol="1" spcCol="1270" anchor="ctr" anchorCtr="0">
          <a:noAutofit/>
        </a:bodyPr>
        <a:lstStyle/>
        <a:p>
          <a:pPr marL="0" lvl="0" indent="0" algn="ctr" defTabSz="444500">
            <a:lnSpc>
              <a:spcPct val="90000"/>
            </a:lnSpc>
            <a:spcBef>
              <a:spcPct val="0"/>
            </a:spcBef>
            <a:spcAft>
              <a:spcPct val="35000"/>
            </a:spcAft>
            <a:buNone/>
          </a:pPr>
          <a:r>
            <a:rPr lang="zh-CN" altLang="en-US" sz="1000" kern="1200" dirty="0"/>
            <a:t>重复使用模块</a:t>
          </a:r>
          <a:endParaRPr lang="en-US" sz="1000" kern="1200" dirty="0"/>
        </a:p>
      </dsp:txBody>
      <dsp:txXfrm>
        <a:off x="735287" y="890029"/>
        <a:ext cx="398466" cy="342037"/>
      </dsp:txXfrm>
    </dsp:sp>
    <dsp:sp modelId="{365466E6-5164-485A-AD23-45F48E850FD3}">
      <dsp:nvSpPr>
        <dsp:cNvPr id="0" name=""/>
        <dsp:cNvSpPr/>
      </dsp:nvSpPr>
      <dsp:spPr>
        <a:xfrm>
          <a:off x="663944" y="1032254"/>
          <a:ext cx="67389" cy="58110"/>
        </a:xfrm>
        <a:prstGeom prst="hexagon">
          <a:avLst>
            <a:gd name="adj" fmla="val 25000"/>
            <a:gd name="vf" fmla="val 115470"/>
          </a:avLst>
        </a:prstGeom>
        <a:solidFill>
          <a:schemeClr val="lt1">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3CFFACD-FB34-444A-AC6C-383FD4537371}">
      <dsp:nvSpPr>
        <dsp:cNvPr id="0" name=""/>
        <dsp:cNvSpPr/>
      </dsp:nvSpPr>
      <dsp:spPr>
        <a:xfrm>
          <a:off x="155851" y="543939"/>
          <a:ext cx="577262" cy="495513"/>
        </a:xfrm>
        <a:prstGeom prst="hexagon">
          <a:avLst>
            <a:gd name="adj" fmla="val 25000"/>
            <a:gd name="vf" fmla="val 115470"/>
          </a:avLst>
        </a:prstGeom>
        <a:blipFill>
          <a:blip xmlns:r="http://schemas.openxmlformats.org/officeDocument/2006/relationships" r:embed="rId1">
            <a:duotone>
              <a:schemeClr val="lt1">
                <a:alpha val="90000"/>
                <a:hueOff val="0"/>
                <a:satOff val="0"/>
                <a:lumOff val="0"/>
                <a:alphaOff val="0"/>
                <a:shade val="20000"/>
                <a:satMod val="200000"/>
              </a:schemeClr>
              <a:schemeClr val="lt1">
                <a:alpha val="90000"/>
                <a:hueOff val="0"/>
                <a:satOff val="0"/>
                <a:lumOff val="0"/>
                <a:alphaOff val="0"/>
                <a:tint val="12000"/>
                <a:satMod val="190000"/>
              </a:schemeClr>
            </a:duotone>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t="-8000" b="-8000"/>
          </a:stretch>
        </a:blipFill>
        <a:ln w="12700" cap="flat" cmpd="sng" algn="ctr">
          <a:solidFill>
            <a:schemeClr val="accent3">
              <a:shade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C6C2F44-C167-4570-AC39-FF09827CAEDF}">
      <dsp:nvSpPr>
        <dsp:cNvPr id="0" name=""/>
        <dsp:cNvSpPr/>
      </dsp:nvSpPr>
      <dsp:spPr>
        <a:xfrm>
          <a:off x="546712" y="970740"/>
          <a:ext cx="67389" cy="58110"/>
        </a:xfrm>
        <a:prstGeom prst="hexagon">
          <a:avLst>
            <a:gd name="adj" fmla="val 25000"/>
            <a:gd name="vf" fmla="val 115470"/>
          </a:avLst>
        </a:prstGeom>
        <a:solidFill>
          <a:schemeClr val="lt1">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6F9F40F-76DC-4B8A-82C8-582523A48F9D}">
      <dsp:nvSpPr>
        <dsp:cNvPr id="0" name=""/>
        <dsp:cNvSpPr/>
      </dsp:nvSpPr>
      <dsp:spPr>
        <a:xfrm>
          <a:off x="1135418" y="540143"/>
          <a:ext cx="577262" cy="495513"/>
        </a:xfrm>
        <a:prstGeom prst="hexagon">
          <a:avLst>
            <a:gd name="adj" fmla="val 25000"/>
            <a:gd name="vf" fmla="val 115470"/>
          </a:avLst>
        </a:prstGeom>
        <a:solidFill>
          <a:schemeClr val="accent3">
            <a:shade val="50000"/>
            <a:hueOff val="0"/>
            <a:satOff val="0"/>
            <a:lumOff val="17981"/>
            <a:alphaOff val="0"/>
          </a:schemeClr>
        </a:solidFill>
        <a:ln w="12700" cap="flat" cmpd="sng" algn="ctr">
          <a:solidFill>
            <a:schemeClr val="accent3">
              <a:shade val="50000"/>
              <a:hueOff val="0"/>
              <a:satOff val="0"/>
              <a:lumOff val="1798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2700" rIns="0" bIns="12700" numCol="1" spcCol="1270" anchor="ctr" anchorCtr="0">
          <a:noAutofit/>
        </a:bodyPr>
        <a:lstStyle/>
        <a:p>
          <a:pPr marL="0" lvl="0" indent="0" algn="ctr" defTabSz="444500">
            <a:lnSpc>
              <a:spcPct val="90000"/>
            </a:lnSpc>
            <a:spcBef>
              <a:spcPct val="0"/>
            </a:spcBef>
            <a:spcAft>
              <a:spcPct val="35000"/>
            </a:spcAft>
            <a:buNone/>
          </a:pPr>
          <a:r>
            <a:rPr lang="zh-CN" altLang="en-US" sz="1000" kern="1200" dirty="0"/>
            <a:t>重复使用模块</a:t>
          </a:r>
          <a:endParaRPr lang="en-US" sz="1000" kern="1200" dirty="0"/>
        </a:p>
      </dsp:txBody>
      <dsp:txXfrm>
        <a:off x="1224816" y="616881"/>
        <a:ext cx="398466" cy="342037"/>
      </dsp:txXfrm>
    </dsp:sp>
    <dsp:sp modelId="{3B380A52-297E-461A-AF91-206C76CA01AB}">
      <dsp:nvSpPr>
        <dsp:cNvPr id="0" name=""/>
        <dsp:cNvSpPr/>
      </dsp:nvSpPr>
      <dsp:spPr>
        <a:xfrm>
          <a:off x="1530856" y="966421"/>
          <a:ext cx="67389" cy="58110"/>
        </a:xfrm>
        <a:prstGeom prst="hexagon">
          <a:avLst>
            <a:gd name="adj" fmla="val 25000"/>
            <a:gd name="vf" fmla="val 115470"/>
          </a:avLst>
        </a:prstGeom>
        <a:solidFill>
          <a:schemeClr val="lt1">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98AA3BE-4DA2-46AC-B4C4-D8FB3FBF2D78}">
      <dsp:nvSpPr>
        <dsp:cNvPr id="0" name=""/>
        <dsp:cNvSpPr/>
      </dsp:nvSpPr>
      <dsp:spPr>
        <a:xfrm>
          <a:off x="1627490" y="812506"/>
          <a:ext cx="577262" cy="495513"/>
        </a:xfrm>
        <a:prstGeom prst="hexagon">
          <a:avLst>
            <a:gd name="adj" fmla="val 25000"/>
            <a:gd name="vf" fmla="val 115470"/>
          </a:avLst>
        </a:prstGeom>
        <a:blipFill>
          <a:blip xmlns:r="http://schemas.openxmlformats.org/officeDocument/2006/relationships" r:embed="rId3">
            <a:duotone>
              <a:schemeClr val="lt1">
                <a:alpha val="90000"/>
                <a:hueOff val="0"/>
                <a:satOff val="0"/>
                <a:lumOff val="0"/>
                <a:alphaOff val="0"/>
                <a:shade val="20000"/>
                <a:satMod val="200000"/>
              </a:schemeClr>
              <a:schemeClr val="lt1">
                <a:alpha val="90000"/>
                <a:hueOff val="0"/>
                <a:satOff val="0"/>
                <a:lumOff val="0"/>
                <a:alphaOff val="0"/>
                <a:tint val="12000"/>
                <a:satMod val="190000"/>
              </a:schemeClr>
            </a:duotone>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t="-8000" b="-8000"/>
          </a:stretch>
        </a:blipFill>
        <a:ln w="12700" cap="flat" cmpd="sng" algn="ctr">
          <a:solidFill>
            <a:schemeClr val="accent3">
              <a:shade val="50000"/>
              <a:hueOff val="0"/>
              <a:satOff val="0"/>
              <a:lumOff val="17981"/>
              <a:alphaOff val="0"/>
            </a:schemeClr>
          </a:solidFill>
          <a:prstDash val="solid"/>
          <a:miter lim="800000"/>
        </a:ln>
        <a:effectLst/>
      </dsp:spPr>
      <dsp:style>
        <a:lnRef idx="2">
          <a:scrgbClr r="0" g="0" b="0"/>
        </a:lnRef>
        <a:fillRef idx="1">
          <a:scrgbClr r="0" g="0" b="0"/>
        </a:fillRef>
        <a:effectRef idx="0">
          <a:scrgbClr r="0" g="0" b="0"/>
        </a:effectRef>
        <a:fontRef idx="minor"/>
      </dsp:style>
    </dsp:sp>
    <dsp:sp modelId="{938313CE-54A7-450D-A53E-A6353496FFF3}">
      <dsp:nvSpPr>
        <dsp:cNvPr id="0" name=""/>
        <dsp:cNvSpPr/>
      </dsp:nvSpPr>
      <dsp:spPr>
        <a:xfrm>
          <a:off x="1640714" y="1034479"/>
          <a:ext cx="67389" cy="58110"/>
        </a:xfrm>
        <a:prstGeom prst="hexagon">
          <a:avLst>
            <a:gd name="adj" fmla="val 25000"/>
            <a:gd name="vf" fmla="val 115470"/>
          </a:avLst>
        </a:prstGeom>
        <a:solidFill>
          <a:schemeClr val="lt1">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EEC79E2-B789-455B-8751-F3B71223D422}">
      <dsp:nvSpPr>
        <dsp:cNvPr id="0" name=""/>
        <dsp:cNvSpPr/>
      </dsp:nvSpPr>
      <dsp:spPr>
        <a:xfrm>
          <a:off x="645889" y="273147"/>
          <a:ext cx="577262" cy="495513"/>
        </a:xfrm>
        <a:prstGeom prst="hexagon">
          <a:avLst>
            <a:gd name="adj" fmla="val 25000"/>
            <a:gd name="vf" fmla="val 115470"/>
          </a:avLst>
        </a:prstGeom>
        <a:solidFill>
          <a:schemeClr val="accent3">
            <a:shade val="50000"/>
            <a:hueOff val="0"/>
            <a:satOff val="0"/>
            <a:lumOff val="35962"/>
            <a:alphaOff val="0"/>
          </a:schemeClr>
        </a:solidFill>
        <a:ln w="12700" cap="flat" cmpd="sng" algn="ctr">
          <a:solidFill>
            <a:schemeClr val="accent3">
              <a:shade val="50000"/>
              <a:hueOff val="0"/>
              <a:satOff val="0"/>
              <a:lumOff val="3596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2700" rIns="0" bIns="12700" numCol="1" spcCol="1270" anchor="ctr" anchorCtr="0">
          <a:noAutofit/>
        </a:bodyPr>
        <a:lstStyle/>
        <a:p>
          <a:pPr marL="0" lvl="0" indent="0" algn="ctr" defTabSz="444500">
            <a:lnSpc>
              <a:spcPct val="90000"/>
            </a:lnSpc>
            <a:spcBef>
              <a:spcPct val="0"/>
            </a:spcBef>
            <a:spcAft>
              <a:spcPct val="35000"/>
            </a:spcAft>
            <a:buNone/>
          </a:pPr>
          <a:r>
            <a:rPr lang="zh-CN" altLang="en-US" sz="1000" kern="1200" dirty="0"/>
            <a:t>重复使用模块</a:t>
          </a:r>
          <a:endParaRPr lang="en-US" sz="1000" kern="1200" dirty="0"/>
        </a:p>
      </dsp:txBody>
      <dsp:txXfrm>
        <a:off x="735287" y="349885"/>
        <a:ext cx="398466" cy="342037"/>
      </dsp:txXfrm>
    </dsp:sp>
    <dsp:sp modelId="{92ACD9C4-299E-4EF2-9C92-A904DE5530CB}">
      <dsp:nvSpPr>
        <dsp:cNvPr id="0" name=""/>
        <dsp:cNvSpPr/>
      </dsp:nvSpPr>
      <dsp:spPr>
        <a:xfrm>
          <a:off x="1038784" y="283356"/>
          <a:ext cx="67389" cy="58110"/>
        </a:xfrm>
        <a:prstGeom prst="hexagon">
          <a:avLst>
            <a:gd name="adj" fmla="val 25000"/>
            <a:gd name="vf" fmla="val 115470"/>
          </a:avLst>
        </a:prstGeom>
        <a:solidFill>
          <a:schemeClr val="lt1">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70066C5-D3A2-4F1F-AC7C-9B7DA271F647}">
      <dsp:nvSpPr>
        <dsp:cNvPr id="0" name=""/>
        <dsp:cNvSpPr/>
      </dsp:nvSpPr>
      <dsp:spPr>
        <a:xfrm>
          <a:off x="1135418" y="0"/>
          <a:ext cx="577262" cy="495513"/>
        </a:xfrm>
        <a:prstGeom prst="hexagon">
          <a:avLst>
            <a:gd name="adj" fmla="val 25000"/>
            <a:gd name="vf" fmla="val 115470"/>
          </a:avLst>
        </a:prstGeom>
        <a:blipFill>
          <a:blip xmlns:r="http://schemas.openxmlformats.org/officeDocument/2006/relationships" r:embed="rId5">
            <a:duotone>
              <a:schemeClr val="lt1">
                <a:alpha val="90000"/>
                <a:hueOff val="0"/>
                <a:satOff val="0"/>
                <a:lumOff val="0"/>
                <a:alphaOff val="0"/>
                <a:shade val="20000"/>
                <a:satMod val="200000"/>
              </a:schemeClr>
              <a:schemeClr val="lt1">
                <a:alpha val="90000"/>
                <a:hueOff val="0"/>
                <a:satOff val="0"/>
                <a:lumOff val="0"/>
                <a:alphaOff val="0"/>
                <a:tint val="12000"/>
                <a:satMod val="190000"/>
              </a:schemeClr>
            </a:duotone>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t="-8000" b="-8000"/>
          </a:stretch>
        </a:blipFill>
        <a:ln w="12700" cap="flat" cmpd="sng" algn="ctr">
          <a:solidFill>
            <a:schemeClr val="accent3">
              <a:shade val="50000"/>
              <a:hueOff val="0"/>
              <a:satOff val="0"/>
              <a:lumOff val="35962"/>
              <a:alphaOff val="0"/>
            </a:schemeClr>
          </a:solidFill>
          <a:prstDash val="solid"/>
          <a:miter lim="800000"/>
        </a:ln>
        <a:effectLst/>
      </dsp:spPr>
      <dsp:style>
        <a:lnRef idx="2">
          <a:scrgbClr r="0" g="0" b="0"/>
        </a:lnRef>
        <a:fillRef idx="1">
          <a:scrgbClr r="0" g="0" b="0"/>
        </a:fillRef>
        <a:effectRef idx="0">
          <a:scrgbClr r="0" g="0" b="0"/>
        </a:effectRef>
        <a:fontRef idx="minor"/>
      </dsp:style>
    </dsp:sp>
    <dsp:sp modelId="{38026333-FEF3-48B6-8146-6F1BC1D23C3E}">
      <dsp:nvSpPr>
        <dsp:cNvPr id="0" name=""/>
        <dsp:cNvSpPr/>
      </dsp:nvSpPr>
      <dsp:spPr>
        <a:xfrm>
          <a:off x="1148642" y="219617"/>
          <a:ext cx="67389" cy="58110"/>
        </a:xfrm>
        <a:prstGeom prst="hexagon">
          <a:avLst>
            <a:gd name="adj" fmla="val 25000"/>
            <a:gd name="vf" fmla="val 115470"/>
          </a:avLst>
        </a:prstGeom>
        <a:solidFill>
          <a:schemeClr val="lt1">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CEA7C0C-F57E-4891-AF92-5153A688219C}">
      <dsp:nvSpPr>
        <dsp:cNvPr id="0" name=""/>
        <dsp:cNvSpPr/>
      </dsp:nvSpPr>
      <dsp:spPr>
        <a:xfrm>
          <a:off x="1627490" y="272362"/>
          <a:ext cx="577262" cy="495513"/>
        </a:xfrm>
        <a:prstGeom prst="hexagon">
          <a:avLst>
            <a:gd name="adj" fmla="val 25000"/>
            <a:gd name="vf" fmla="val 115470"/>
          </a:avLst>
        </a:prstGeom>
        <a:solidFill>
          <a:schemeClr val="accent3">
            <a:shade val="50000"/>
            <a:hueOff val="0"/>
            <a:satOff val="0"/>
            <a:lumOff val="17981"/>
            <a:alphaOff val="0"/>
          </a:schemeClr>
        </a:solidFill>
        <a:ln w="12700" cap="flat" cmpd="sng" algn="ctr">
          <a:solidFill>
            <a:schemeClr val="accent3">
              <a:shade val="50000"/>
              <a:hueOff val="0"/>
              <a:satOff val="0"/>
              <a:lumOff val="1798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2700" rIns="0" bIns="12700" numCol="1" spcCol="1270" anchor="ctr" anchorCtr="0">
          <a:noAutofit/>
        </a:bodyPr>
        <a:lstStyle/>
        <a:p>
          <a:pPr marL="0" lvl="0" indent="0" algn="ctr" defTabSz="444500">
            <a:lnSpc>
              <a:spcPct val="90000"/>
            </a:lnSpc>
            <a:spcBef>
              <a:spcPct val="0"/>
            </a:spcBef>
            <a:spcAft>
              <a:spcPct val="35000"/>
            </a:spcAft>
            <a:buNone/>
          </a:pPr>
          <a:r>
            <a:rPr lang="zh-CN" altLang="en-US" sz="1000" kern="1200" dirty="0"/>
            <a:t>重复使用模块</a:t>
          </a:r>
          <a:endParaRPr lang="en-US" sz="1000" kern="1200" dirty="0"/>
        </a:p>
      </dsp:txBody>
      <dsp:txXfrm>
        <a:off x="1716888" y="349100"/>
        <a:ext cx="398466" cy="342037"/>
      </dsp:txXfrm>
    </dsp:sp>
    <dsp:sp modelId="{84AB7682-4DEC-4F3D-B226-66A6D8894FA2}">
      <dsp:nvSpPr>
        <dsp:cNvPr id="0" name=""/>
        <dsp:cNvSpPr/>
      </dsp:nvSpPr>
      <dsp:spPr>
        <a:xfrm>
          <a:off x="2123885" y="491063"/>
          <a:ext cx="67389" cy="58110"/>
        </a:xfrm>
        <a:prstGeom prst="hexagon">
          <a:avLst>
            <a:gd name="adj" fmla="val 25000"/>
            <a:gd name="vf" fmla="val 115470"/>
          </a:avLst>
        </a:prstGeom>
        <a:solidFill>
          <a:schemeClr val="lt1">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27F338D-F434-44C1-9938-04C6F53A6815}">
      <dsp:nvSpPr>
        <dsp:cNvPr id="0" name=""/>
        <dsp:cNvSpPr/>
      </dsp:nvSpPr>
      <dsp:spPr>
        <a:xfrm>
          <a:off x="2121597" y="544724"/>
          <a:ext cx="577262" cy="495513"/>
        </a:xfrm>
        <a:prstGeom prst="hexagon">
          <a:avLst>
            <a:gd name="adj" fmla="val 25000"/>
            <a:gd name="vf" fmla="val 115470"/>
          </a:avLst>
        </a:prstGeom>
        <a:blipFill>
          <a:blip xmlns:r="http://schemas.openxmlformats.org/officeDocument/2006/relationships" r:embed="rId7">
            <a:duotone>
              <a:schemeClr val="lt1">
                <a:alpha val="90000"/>
                <a:hueOff val="0"/>
                <a:satOff val="0"/>
                <a:lumOff val="0"/>
                <a:alphaOff val="0"/>
                <a:shade val="20000"/>
                <a:satMod val="200000"/>
              </a:schemeClr>
              <a:schemeClr val="lt1">
                <a:alpha val="90000"/>
                <a:hueOff val="0"/>
                <a:satOff val="0"/>
                <a:lumOff val="0"/>
                <a:alphaOff val="0"/>
                <a:tint val="12000"/>
                <a:satMod val="190000"/>
              </a:schemeClr>
            </a:duotone>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t="-8000" b="-8000"/>
          </a:stretch>
        </a:blipFill>
        <a:ln w="12700" cap="flat" cmpd="sng" algn="ctr">
          <a:solidFill>
            <a:schemeClr val="accent3">
              <a:shade val="50000"/>
              <a:hueOff val="0"/>
              <a:satOff val="0"/>
              <a:lumOff val="17981"/>
              <a:alphaOff val="0"/>
            </a:schemeClr>
          </a:solidFill>
          <a:prstDash val="solid"/>
          <a:miter lim="800000"/>
        </a:ln>
        <a:effectLst/>
      </dsp:spPr>
      <dsp:style>
        <a:lnRef idx="2">
          <a:scrgbClr r="0" g="0" b="0"/>
        </a:lnRef>
        <a:fillRef idx="1">
          <a:scrgbClr r="0" g="0" b="0"/>
        </a:fillRef>
        <a:effectRef idx="0">
          <a:scrgbClr r="0" g="0" b="0"/>
        </a:effectRef>
        <a:fontRef idx="minor"/>
      </dsp:style>
    </dsp:sp>
    <dsp:sp modelId="{72D48E8A-9839-444D-8464-62AF1D883925}">
      <dsp:nvSpPr>
        <dsp:cNvPr id="0" name=""/>
        <dsp:cNvSpPr/>
      </dsp:nvSpPr>
      <dsp:spPr>
        <a:xfrm>
          <a:off x="2238066" y="553493"/>
          <a:ext cx="67389" cy="58110"/>
        </a:xfrm>
        <a:prstGeom prst="hexagon">
          <a:avLst>
            <a:gd name="adj" fmla="val 25000"/>
            <a:gd name="vf" fmla="val 115470"/>
          </a:avLst>
        </a:prstGeom>
        <a:solidFill>
          <a:schemeClr val="lt1">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HexagonCluster">
  <dgm:title val=""/>
  <dgm:desc val=""/>
  <dgm:catLst>
    <dgm:cat type="picture" pri="21000"/>
    <dgm:cat type="relationship" pri="3200"/>
    <dgm:cat type="pictureconvert" pri="21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tyleData>
  <dgm:clr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clrData>
  <dgm:layoutNode name="Name0">
    <dgm:varLst>
      <dgm:chMax val="21"/>
      <dgm:chPref val="21"/>
    </dgm:varLst>
    <dgm:shape xmlns:r="http://schemas.openxmlformats.org/officeDocument/2006/relationships" r:blip="">
      <dgm:adjLst/>
    </dgm:shape>
    <dgm:choose name="Name1">
      <dgm:if name="Name2" axis="ch" ptType="node" func="cnt" op="equ" val="1">
        <dgm:alg type="composite">
          <dgm:param type="ar" val="1.3871"/>
        </dgm:alg>
        <dgm:constrLst>
          <dgm:constr type="primFontSz" for="des" ptType="node" op="equ" val="65"/>
          <dgm:constr type="l" for="ch" forName="text1" refType="w" fact="0.4525"/>
          <dgm:constr type="t" for="ch" forName="text1" refType="h" fact="0.346"/>
          <dgm:constr type="w" for="ch" forName="text1" refType="w" fact="0.5475"/>
          <dgm:constr type="h" for="ch" forName="text1" refType="h" fact="0.654"/>
          <dgm:constr type="l" for="ch" forName="textaccent1" refType="w" fact="0.4652"/>
          <dgm:constr type="t" for="ch" forName="textaccent1" refType="h" fact="0.6348"/>
          <dgm:constr type="w" for="ch" forName="textaccent1" refType="w" fact="0.0639"/>
          <dgm:constr type="h" for="ch" forName="textaccent1" refType="h" fact="0.0765"/>
          <dgm:constr type="l" for="ch" forName="image1" refType="w" fact="0"/>
          <dgm:constr type="t" for="ch" forName="image1" refType="h" fact="0"/>
          <dgm:constr type="w" for="ch" forName="image1" refType="w" fact="0.5468"/>
          <dgm:constr type="h" for="ch" forName="image1" refType="h" fact="0.6538"/>
          <dgm:constr type="l" for="ch" forName="imageaccent1" refType="w" fact="0.3702"/>
          <dgm:constr type="t" for="ch" forName="imageaccent1" refType="h" fact="0.5633"/>
          <dgm:constr type="w" for="ch" forName="imageaccent1" refType="w" fact="0.0639"/>
          <dgm:constr type="h" for="ch" forName="imageaccent1" refType="h" fact="0.0765"/>
        </dgm:constrLst>
      </dgm:if>
      <dgm:if name="Name3" axis="ch" ptType="node" func="cnt" op="equ" val="2">
        <dgm:alg type="composite">
          <dgm:param type="ar" val="2.6443"/>
        </dgm:alg>
        <dgm:constrLst>
          <dgm:constr type="primFontSz" for="des" ptType="node" op="equ" val="65"/>
          <dgm:constr type="l" for="ch" forName="text1" refType="w" fact="0.2383"/>
          <dgm:constr type="t" for="ch" forName="text1" refType="h" fact="0.3501"/>
          <dgm:constr type="w" for="ch" forName="text1" refType="w" fact="0.285"/>
          <dgm:constr type="h" for="ch" forName="text1" refType="h" fact="0.6499"/>
          <dgm:constr type="l" for="ch" forName="textaccent1" refType="w" fact="0.2472"/>
          <dgm:constr type="t" for="ch" forName="textaccent1" refType="h" fact="0.6371"/>
          <dgm:constr type="w" for="ch" forName="textaccent1" refType="w" fact="0.0333"/>
          <dgm:constr type="h" for="ch" forName="textaccent1" refType="h" fact="0.076"/>
          <dgm:constr type="l" for="ch" forName="image1" refType="w" fact="0"/>
          <dgm:constr type="t" for="ch" forName="image1" refType="h" fact="0"/>
          <dgm:constr type="w" for="ch" forName="image1" refType="w" fact="0.285"/>
          <dgm:constr type="h" for="ch" forName="image1" refType="h" fact="0.6499"/>
          <dgm:constr type="l" for="ch" forName="imageaccent1" refType="w" fact="0.1942"/>
          <dgm:constr type="t" for="ch" forName="imageaccent1" refType="h" fact="0.5602"/>
          <dgm:constr type="w" for="ch" forName="imageaccent1" refType="w" fact="0.0333"/>
          <dgm:constr type="h" for="ch" forName="imageaccent1" refType="h" fact="0.076"/>
          <dgm:constr type="l" for="ch" forName="text2" refType="w" fact="0.4767"/>
          <dgm:constr type="t" for="ch" forName="text2" refType="h" fact="0"/>
          <dgm:constr type="w" for="ch" forName="text2" refType="w" fact="0.285"/>
          <dgm:constr type="h" for="ch" forName="text2" refType="h" fact="0.6499"/>
          <dgm:constr type="l" for="ch" forName="textaccent2" refType="w" fact="0.6709"/>
          <dgm:constr type="t" for="ch" forName="textaccent2" refType="h" fact="0.5602"/>
          <dgm:constr type="w" for="ch" forName="textaccent2" refType="w" fact="0.0333"/>
          <dgm:constr type="h" for="ch" forName="textaccent2" refType="h" fact="0.076"/>
          <dgm:constr type="l" for="ch" forName="image2" refType="w" fact="0.715"/>
          <dgm:constr type="t" for="ch" forName="image2" refType="h" fact="0.3501"/>
          <dgm:constr type="w" for="ch" forName="image2" refType="w" fact="0.285"/>
          <dgm:constr type="h" for="ch" forName="image2" refType="h" fact="0.6499"/>
          <dgm:constr type="l" for="ch" forName="imageaccent2" refType="w" fact="0.7239"/>
          <dgm:constr type="t" for="ch" forName="imageaccent2" refType="h" fact="0.6371"/>
          <dgm:constr type="w" for="ch" forName="imageaccent2" refType="w" fact="0.0333"/>
          <dgm:constr type="h" for="ch" forName="imageaccent2" refType="h" fact="0.076"/>
        </dgm:constrLst>
      </dgm:if>
      <dgm:if name="Name4" axis="ch" ptType="node" func="cnt" op="equ" val="3">
        <dgm:alg type="composite">
          <dgm:param type="ar" val="1.5623"/>
        </dgm:alg>
        <dgm:constrLst>
          <dgm:constr type="primFontSz" for="des" ptType="node" op="equ" val="65"/>
          <dgm:constr type="l" for="ch" forName="text1" refType="w" fact="0.2402"/>
          <dgm:constr type="t" for="ch" forName="text1" refType="h" fact="0.6215"/>
          <dgm:constr type="w" for="ch" forName="text1" refType="w" fact="0.281"/>
          <dgm:constr type="h" for="ch" forName="text1" refType="h" fact="0.3785"/>
          <dgm:constr type="l" for="ch" forName="textaccent1" refType="w" fact="0.2475"/>
          <dgm:constr type="t" for="ch" forName="textaccent1" refType="h" fact="0.7886"/>
          <dgm:constr type="w" for="ch" forName="textaccent1" refType="w" fact="0.0329"/>
          <dgm:constr type="h" for="ch" forName="textaccent1" refType="h" fact="0.0443"/>
          <dgm:constr type="l" for="ch" forName="image1" refType="w" fact="0"/>
          <dgm:constr type="t" for="ch" forName="image1" refType="h" fact="0.4182"/>
          <dgm:constr type="w" for="ch" forName="image1" refType="w" fact="0.281"/>
          <dgm:constr type="h" for="ch" forName="image1" refType="h" fact="0.3785"/>
          <dgm:constr type="l" for="ch" forName="imageaccent1" refType="w" fact="0.1913"/>
          <dgm:constr type="t" for="ch" forName="imageaccent1" refType="h" fact="0.7467"/>
          <dgm:constr type="w" for="ch" forName="imageaccent1" refType="w" fact="0.0329"/>
          <dgm:constr type="h" for="ch" forName="imageaccent1" refType="h" fact="0.0443"/>
          <dgm:constr type="l" for="ch" forName="text2" refType="w" fact="0.4796"/>
          <dgm:constr type="t" for="ch" forName="text2" refType="h" fact="0.4137"/>
          <dgm:constr type="w" for="ch" forName="text2" refType="w" fact="0.281"/>
          <dgm:constr type="h" for="ch" forName="text2" refType="h" fact="0.3785"/>
          <dgm:constr type="l" for="ch" forName="textaccent2" refType="w" fact="0.6717"/>
          <dgm:constr type="t" for="ch" forName="textaccent2" refType="h" fact="0.7418"/>
          <dgm:constr type="w" for="ch" forName="textaccent2" refType="w" fact="0.0329"/>
          <dgm:constr type="h" for="ch" forName="textaccent2" refType="h" fact="0.0443"/>
          <dgm:constr type="l" for="ch" forName="image2" refType="w" fact="0.719"/>
          <dgm:constr type="t" for="ch" forName="image2" refType="h" fact="0.6215"/>
          <dgm:constr type="w" for="ch" forName="image2" refType="w" fact="0.281"/>
          <dgm:constr type="h" for="ch" forName="image2" refType="h" fact="0.3785"/>
          <dgm:constr type="l" for="ch" forName="imageaccent2" refType="w" fact="0.7263"/>
          <dgm:constr type="t" for="ch" forName="imageaccent2" refType="h" fact="0.7886"/>
          <dgm:constr type="w" for="ch" forName="imageaccent2" refType="w" fact="0.0329"/>
          <dgm:constr type="h" for="ch" forName="imageaccent2" refType="h" fact="0.0443"/>
          <dgm:constr type="l" for="ch" forName="text3" refType="w" fact="0.2402"/>
          <dgm:constr type="t" for="ch" forName="text3" refType="h" fact="0.2068"/>
          <dgm:constr type="w" for="ch" forName="text3" refType="w" fact="0.281"/>
          <dgm:constr type="h" for="ch" forName="text3" refType="h" fact="0.3785"/>
          <dgm:constr type="l" for="ch" forName="textaccent3" refType="w" fact="0.4307"/>
          <dgm:constr type="t" for="ch" forName="textaccent3" refType="h" fact="0.215"/>
          <dgm:constr type="w" for="ch" forName="textaccent3" refType="w" fact="0.0329"/>
          <dgm:constr type="h" for="ch" forName="textaccent3" refType="h" fact="0.0443"/>
          <dgm:constr type="l" for="ch" forName="image3" refType="w" fact="0.4796"/>
          <dgm:constr type="t" for="ch" forName="image3" refType="h" fact="0"/>
          <dgm:constr type="w" for="ch" forName="image3" refType="w" fact="0.281"/>
          <dgm:constr type="h" for="ch" forName="image3" refType="h" fact="0.3785"/>
          <dgm:constr type="l" for="ch" forName="imageaccent3" refType="w" fact="0.4879"/>
          <dgm:constr type="t" for="ch" forName="imageaccent3" refType="h" fact="0.1662"/>
          <dgm:constr type="w" for="ch" forName="imageaccent3" refType="w" fact="0.0329"/>
          <dgm:constr type="h" for="ch" forName="imageaccent3" refType="h" fact="0.0443"/>
        </dgm:constrLst>
      </dgm:if>
      <dgm:if name="Name5" axis="ch" ptType="node" func="cnt" op="equ" val="4">
        <dgm:alg type="composite">
          <dgm:param type="ar" val="1.943"/>
        </dgm:alg>
        <dgm:constrLst>
          <dgm:constr type="primFontSz" for="des" ptType="node" op="equ" val="65"/>
          <dgm:constr type="l" for="ch" forName="image2" refType="w" fact="0.5787"/>
          <dgm:constr type="t" for="ch" forName="image2" refType="h" fact="0.6208"/>
          <dgm:constr type="w" for="ch" forName="image2" refType="w" fact="0.227"/>
          <dgm:constr type="h" for="ch" forName="image2" refType="h" fact="0.3786"/>
          <dgm:constr type="l" for="ch" forName="text4" refType="w" fact="0.5787"/>
          <dgm:constr type="t" for="ch" forName="text4" refType="h" fact="0.2081"/>
          <dgm:constr type="w" for="ch" forName="text4" refType="w" fact="0.227"/>
          <dgm:constr type="h" for="ch" forName="text4" refType="h" fact="0.3786"/>
          <dgm:constr type="l" for="ch" forName="text2" refType="w" fact="0.3852"/>
          <dgm:constr type="t" for="ch" forName="text2" refType="h" fact="0.4127"/>
          <dgm:constr type="w" for="ch" forName="text2" refType="w" fact="0.227"/>
          <dgm:constr type="h" for="ch" forName="text2" refType="h" fact="0.3786"/>
          <dgm:constr type="l" for="ch" forName="image3" refType="w" fact="0.3852"/>
          <dgm:constr type="t" for="ch" forName="image3" refType="h" fact="0"/>
          <dgm:constr type="w" for="ch" forName="image3" refType="w" fact="0.227"/>
          <dgm:constr type="h" for="ch" forName="image3" refType="h" fact="0.3786"/>
          <dgm:constr type="l" for="ch" forName="text1" refType="w" fact="0.1927"/>
          <dgm:constr type="t" for="ch" forName="text1" refType="h" fact="0.6214"/>
          <dgm:constr type="w" for="ch" forName="text1" refType="w" fact="0.227"/>
          <dgm:constr type="h" for="ch" forName="text1" refType="h" fact="0.3786"/>
          <dgm:constr type="l" for="ch" forName="textaccent1" refType="w" fact="0.1998"/>
          <dgm:constr type="t" for="ch" forName="textaccent1" refType="h" fact="0.7887"/>
          <dgm:constr type="w" for="ch" forName="textaccent1" refType="w" fact="0.0265"/>
          <dgm:constr type="h" for="ch" forName="textaccent1" refType="h" fact="0.0444"/>
          <dgm:constr type="l" for="ch" forName="image1" refType="w" fact="0"/>
          <dgm:constr type="t" for="ch" forName="image1" refType="h" fact="0.4156"/>
          <dgm:constr type="w" for="ch" forName="image1" refType="w" fact="0.227"/>
          <dgm:constr type="h" for="ch" forName="image1" refType="h" fact="0.3786"/>
          <dgm:constr type="l" for="ch" forName="imageaccent1" refType="w" fact="0.1537"/>
          <dgm:constr type="t" for="ch" forName="imageaccent1" refType="h" fact="0.7417"/>
          <dgm:constr type="w" for="ch" forName="imageaccent1" refType="w" fact="0.0265"/>
          <dgm:constr type="h" for="ch" forName="imageaccent1" refType="h" fact="0.0444"/>
          <dgm:constr type="l" for="ch" forName="textaccent2" refType="w" fact="0.5407"/>
          <dgm:constr type="t" for="ch" forName="textaccent2" refType="h" fact="0.7384"/>
          <dgm:constr type="w" for="ch" forName="textaccent2" refType="w" fact="0.0265"/>
          <dgm:constr type="h" for="ch" forName="textaccent2" refType="h" fact="0.0444"/>
          <dgm:constr type="l" for="ch" forName="imageaccent2" refType="w" fact="0.5839"/>
          <dgm:constr type="t" for="ch" forName="imageaccent2" refType="h" fact="0.7904"/>
          <dgm:constr type="w" for="ch" forName="imageaccent2" refType="w" fact="0.0265"/>
          <dgm:constr type="h" for="ch" forName="imageaccent2" refType="h" fact="0.0444"/>
          <dgm:constr type="l" for="ch" forName="text3" refType="w" fact="0.1927"/>
          <dgm:constr type="t" for="ch" forName="text3" refType="h" fact="0.2087"/>
          <dgm:constr type="w" for="ch" forName="text3" refType="w" fact="0.227"/>
          <dgm:constr type="h" for="ch" forName="text3" refType="h" fact="0.3786"/>
          <dgm:constr type="l" for="ch" forName="textaccent3" refType="w" fact="0.3472"/>
          <dgm:constr type="t" for="ch" forName="textaccent3" refType="h" fact="0.2165"/>
          <dgm:constr type="w" for="ch" forName="textaccent3" refType="w" fact="0.0265"/>
          <dgm:constr type="h" for="ch" forName="textaccent3" refType="h" fact="0.0444"/>
          <dgm:constr type="l" for="ch" forName="imageaccent3" refType="w" fact="0.3904"/>
          <dgm:constr type="t" for="ch" forName="imageaccent3" refType="h" fact="0.1678"/>
          <dgm:constr type="w" for="ch" forName="imageaccent3" refType="w" fact="0.0265"/>
          <dgm:constr type="h" for="ch" forName="imageaccent3" refType="h" fact="0.0444"/>
          <dgm:constr type="l" for="ch" forName="textaccent4" refType="w" fact="0.7739"/>
          <dgm:constr type="t" for="ch" forName="textaccent4" refType="h" fact="0.3752"/>
          <dgm:constr type="w" for="ch" forName="textaccent4" refType="w" fact="0.0265"/>
          <dgm:constr type="h" for="ch" forName="textaccent4" refType="h" fact="0.0444"/>
          <dgm:constr type="l" for="ch" forName="image4" refType="w" fact="0.773"/>
          <dgm:constr type="t" for="ch" forName="image4" refType="h" fact="0.4162"/>
          <dgm:constr type="w" for="ch" forName="image4" refType="w" fact="0.227"/>
          <dgm:constr type="h" for="ch" forName="image4" refType="h" fact="0.3786"/>
          <dgm:constr type="l" for="ch" forName="imageaccent4" refType="w" fact="0.8188"/>
          <dgm:constr type="t" for="ch" forName="imageaccent4" refType="h" fact="0.4229"/>
          <dgm:constr type="w" for="ch" forName="imageaccent4" refType="w" fact="0.0265"/>
          <dgm:constr type="h" for="ch" forName="imageaccent4" refType="h" fact="0.0444"/>
        </dgm:constrLst>
      </dgm:if>
      <dgm:if name="Name6" axis="ch" ptType="node" func="cnt" op="equ" val="5">
        <dgm:alg type="composite">
          <dgm:param type="ar" val="2.3203"/>
        </dgm:alg>
        <dgm:constrLst>
          <dgm:constr type="primFontSz" for="des" ptType="node" op="equ" val="65"/>
          <dgm:constr type="l" for="ch" forName="image4" refType="w" fact="0.6491"/>
          <dgm:constr type="t" for="ch" forName="image4" refType="h" fact="0.4193"/>
          <dgm:constr type="w" for="ch" forName="image4" refType="w" fact="0.1886"/>
          <dgm:constr type="h" for="ch" forName="image4" refType="h" fact="0.3757"/>
          <dgm:constr type="l" for="ch" forName="text5" refType="w" fact="0.6491"/>
          <dgm:constr type="t" for="ch" forName="text5" refType="h" fact="0.004"/>
          <dgm:constr type="w" for="ch" forName="text5" refType="w" fact="0.1886"/>
          <dgm:constr type="h" for="ch" forName="text5" refType="h" fact="0.3757"/>
          <dgm:constr type="l" for="ch" forName="image5" refType="w" fact="0.8114"/>
          <dgm:constr type="t" for="ch" forName="image5" refType="h" fact="0.2136"/>
          <dgm:constr type="w" for="ch" forName="image5" refType="w" fact="0.1886"/>
          <dgm:constr type="h" for="ch" forName="image5" refType="h" fact="0.3757"/>
          <dgm:constr type="l" for="ch" forName="image2" refType="w" fact="0.4868"/>
          <dgm:constr type="t" for="ch" forName="image2" refType="h" fact="0.6235"/>
          <dgm:constr type="w" for="ch" forName="image2" refType="w" fact="0.1886"/>
          <dgm:constr type="h" for="ch" forName="image2" refType="h" fact="0.3757"/>
          <dgm:constr type="l" for="ch" forName="text4" refType="w" fact="0.4868"/>
          <dgm:constr type="t" for="ch" forName="text4" refType="h" fact="0.2081"/>
          <dgm:constr type="w" for="ch" forName="text4" refType="w" fact="0.1886"/>
          <dgm:constr type="h" for="ch" forName="text4" refType="h" fact="0.3757"/>
          <dgm:constr type="l" for="ch" forName="text2" refType="w" fact="0.3246"/>
          <dgm:constr type="t" for="ch" forName="text2" refType="h" fact="0.4154"/>
          <dgm:constr type="w" for="ch" forName="text2" refType="w" fact="0.1886"/>
          <dgm:constr type="h" for="ch" forName="text2" refType="h" fact="0.3757"/>
          <dgm:constr type="l" for="ch" forName="image3" refType="w" fact="0.3246"/>
          <dgm:constr type="t" for="ch" forName="image3" refType="h" fact="0"/>
          <dgm:constr type="w" for="ch" forName="image3" refType="w" fact="0.1886"/>
          <dgm:constr type="h" for="ch" forName="image3" refType="h" fact="0.3757"/>
          <dgm:constr type="l" for="ch" forName="text1" refType="w" fact="0.1623"/>
          <dgm:constr type="t" for="ch" forName="text1" refType="h" fact="0.6243"/>
          <dgm:constr type="w" for="ch" forName="text1" refType="w" fact="0.1886"/>
          <dgm:constr type="h" for="ch" forName="text1" refType="h" fact="0.3757"/>
          <dgm:constr type="l" for="ch" forName="text3" refType="w" fact="0.1623"/>
          <dgm:constr type="t" for="ch" forName="text3" refType="h" fact="0.2089"/>
          <dgm:constr type="w" for="ch" forName="text3" refType="w" fact="0.1886"/>
          <dgm:constr type="h" for="ch" forName="text3" refType="h" fact="0.3757"/>
          <dgm:constr type="l" for="ch" forName="textaccent1" refType="w" fact="0.1668"/>
          <dgm:constr type="t" for="ch" forName="textaccent1" refType="h" fact="0.7923"/>
          <dgm:constr type="w" for="ch" forName="textaccent1" refType="w" fact="0.022"/>
          <dgm:constr type="h" for="ch" forName="textaccent1" refType="h" fact="0.044"/>
          <dgm:constr type="l" for="ch" forName="image1" refType="w" fact="0"/>
          <dgm:constr type="t" for="ch" forName="image1" refType="h" fact="0.4166"/>
          <dgm:constr type="w" for="ch" forName="image1" refType="w" fact="0.1886"/>
          <dgm:constr type="h" for="ch" forName="image1" refType="h" fact="0.3757"/>
          <dgm:constr type="l" for="ch" forName="imageaccent1" refType="w" fact="0.1292"/>
          <dgm:constr type="t" for="ch" forName="imageaccent1" refType="h" fact="0.7424"/>
          <dgm:constr type="w" for="ch" forName="imageaccent1" refType="w" fact="0.022"/>
          <dgm:constr type="h" for="ch" forName="imageaccent1" refType="h" fact="0.044"/>
          <dgm:constr type="l" for="ch" forName="textaccent2" refType="w" fact="0.4544"/>
          <dgm:constr type="t" for="ch" forName="textaccent2" refType="h" fact="0.7404"/>
          <dgm:constr type="w" for="ch" forName="textaccent2" refType="w" fact="0.022"/>
          <dgm:constr type="h" for="ch" forName="textaccent2" refType="h" fact="0.044"/>
          <dgm:constr type="l" for="ch" forName="imageaccent2" refType="w" fact="0.4914"/>
          <dgm:constr type="t" for="ch" forName="imageaccent2" refType="h" fact="0.7907"/>
          <dgm:constr type="w" for="ch" forName="imageaccent2" refType="w" fact="0.022"/>
          <dgm:constr type="h" for="ch" forName="imageaccent2" refType="h" fact="0.044"/>
          <dgm:constr type="l" for="ch" forName="textaccent3" refType="w" fact="0.2915"/>
          <dgm:constr type="t" for="ch" forName="textaccent3" refType="h" fact="0.216"/>
          <dgm:constr type="w" for="ch" forName="textaccent3" refType="w" fact="0.022"/>
          <dgm:constr type="h" for="ch" forName="textaccent3" refType="h" fact="0.044"/>
          <dgm:constr type="l" for="ch" forName="imageaccent3" refType="w" fact="0.3299"/>
          <dgm:constr type="t" for="ch" forName="imageaccent3" refType="h" fact="0.1665"/>
          <dgm:constr type="w" for="ch" forName="imageaccent3" refType="w" fact="0.022"/>
          <dgm:constr type="h" for="ch" forName="imageaccent3" refType="h" fact="0.044"/>
          <dgm:constr type="l" for="ch" forName="textaccent4" refType="w" fact="0.65"/>
          <dgm:constr type="t" for="ch" forName="textaccent4" refType="h" fact="0.3746"/>
          <dgm:constr type="w" for="ch" forName="textaccent4" refType="w" fact="0.022"/>
          <dgm:constr type="h" for="ch" forName="textaccent4" refType="h" fact="0.044"/>
          <dgm:constr type="l" for="ch" forName="imageaccent4" refType="w" fact="0.6859"/>
          <dgm:constr type="t" for="ch" forName="imageaccent4" refType="h" fact="0.4261"/>
          <dgm:constr type="w" for="ch" forName="imageaccent4" refType="w" fact="0.022"/>
          <dgm:constr type="h" for="ch" forName="imageaccent4" refType="h" fact="0.044"/>
          <dgm:constr type="l" for="ch" forName="textaccent5" refType="w" fact="0.8123"/>
          <dgm:constr type="t" for="ch" forName="textaccent5" refType="h" fact="0.1724"/>
          <dgm:constr type="w" for="ch" forName="textaccent5" refType="w" fact="0.022"/>
          <dgm:constr type="h" for="ch" forName="textaccent5" refType="h" fact="0.044"/>
          <dgm:constr type="l" for="ch" forName="imageaccent5" refType="w" fact="0.849"/>
          <dgm:constr type="t" for="ch" forName="imageaccent5" refType="h" fact="0.222"/>
          <dgm:constr type="w" for="ch" forName="imageaccent5" refType="w" fact="0.022"/>
          <dgm:constr type="h" for="ch" forName="imageaccent5" refType="h" fact="0.044"/>
        </dgm:constrLst>
      </dgm:if>
      <dgm:if name="Name7" axis="ch" ptType="node" func="cnt" op="equ" val="6">
        <dgm:alg type="composite">
          <dgm:param type="ar" val="1.9179"/>
        </dgm:alg>
        <dgm:constrLst>
          <dgm:constr type="primFontSz" for="des" ptType="node" op="equ" val="65"/>
          <dgm:constr type="l" for="ch" forName="image4" refType="w" fact="0.6491"/>
          <dgm:constr type="t" for="ch" forName="image4" refType="h" fact="0.3466"/>
          <dgm:constr type="w" for="ch" forName="image4" refType="w" fact="0.1886"/>
          <dgm:constr type="h" for="ch" forName="image4" refType="h" fact="0.3106"/>
          <dgm:constr type="l" for="ch" forName="text5" refType="w" fact="0.6491"/>
          <dgm:constr type="t" for="ch" forName="text5" refType="h" fact="0.0033"/>
          <dgm:constr type="w" for="ch" forName="text5" refType="w" fact="0.1886"/>
          <dgm:constr type="h" for="ch" forName="text5" refType="h" fact="0.3106"/>
          <dgm:constr type="l" for="ch" forName="image5" refType="w" fact="0.8114"/>
          <dgm:constr type="t" for="ch" forName="image5" refType="h" fact="0.1766"/>
          <dgm:constr type="w" for="ch" forName="image5" refType="w" fact="0.1886"/>
          <dgm:constr type="h" for="ch" forName="image5" refType="h" fact="0.3106"/>
          <dgm:constr type="l" for="ch" forName="image2" refType="w" fact="0.4868"/>
          <dgm:constr type="t" for="ch" forName="image2" refType="h" fact="0.5154"/>
          <dgm:constr type="w" for="ch" forName="image2" refType="w" fact="0.1886"/>
          <dgm:constr type="h" for="ch" forName="image2" refType="h" fact="0.3106"/>
          <dgm:constr type="l" for="ch" forName="text4" refType="w" fact="0.4868"/>
          <dgm:constr type="t" for="ch" forName="text4" refType="h" fact="0.172"/>
          <dgm:constr type="w" for="ch" forName="text4" refType="w" fact="0.1886"/>
          <dgm:constr type="h" for="ch" forName="text4" refType="h" fact="0.3106"/>
          <dgm:constr type="l" for="ch" forName="text2" refType="w" fact="0.3246"/>
          <dgm:constr type="t" for="ch" forName="text2" refType="h" fact="0.3434"/>
          <dgm:constr type="w" for="ch" forName="text2" refType="w" fact="0.1886"/>
          <dgm:constr type="h" for="ch" forName="text2" refType="h" fact="0.3106"/>
          <dgm:constr type="l" for="ch" forName="image3" refType="w" fact="0.3246"/>
          <dgm:constr type="t" for="ch" forName="image3" refType="h" fact="0"/>
          <dgm:constr type="w" for="ch" forName="image3" refType="w" fact="0.1886"/>
          <dgm:constr type="h" for="ch" forName="image3" refType="h" fact="0.3106"/>
          <dgm:constr type="l" for="ch" forName="text1" refType="w" fact="0.1623"/>
          <dgm:constr type="t" for="ch" forName="text1" refType="h" fact="0.516"/>
          <dgm:constr type="w" for="ch" forName="text1" refType="w" fact="0.1886"/>
          <dgm:constr type="h" for="ch" forName="text1" refType="h" fact="0.3106"/>
          <dgm:constr type="l" for="ch" forName="text3" refType="w" fact="0.1623"/>
          <dgm:constr type="t" for="ch" forName="text3" refType="h" fact="0.1727"/>
          <dgm:constr type="w" for="ch" forName="text3" refType="w" fact="0.1886"/>
          <dgm:constr type="h" for="ch" forName="text3" refType="h" fact="0.3106"/>
          <dgm:constr type="l" for="ch" forName="textaccent1" refType="w" fact="0.1668"/>
          <dgm:constr type="t" for="ch" forName="textaccent1" refType="h" fact="0.6549"/>
          <dgm:constr type="w" for="ch" forName="textaccent1" refType="w" fact="0.022"/>
          <dgm:constr type="h" for="ch" forName="textaccent1" refType="h" fact="0.0364"/>
          <dgm:constr type="l" for="ch" forName="image1" refType="w" fact="0"/>
          <dgm:constr type="t" for="ch" forName="image1" refType="h" fact="0.3443"/>
          <dgm:constr type="w" for="ch" forName="image1" refType="w" fact="0.1886"/>
          <dgm:constr type="h" for="ch" forName="image1" refType="h" fact="0.3106"/>
          <dgm:constr type="l" for="ch" forName="imageaccent1" refType="w" fact="0.1292"/>
          <dgm:constr type="t" for="ch" forName="imageaccent1" refType="h" fact="0.6137"/>
          <dgm:constr type="w" for="ch" forName="imageaccent1" refType="w" fact="0.022"/>
          <dgm:constr type="h" for="ch" forName="imageaccent1" refType="h" fact="0.0364"/>
          <dgm:constr type="l" for="ch" forName="textaccent2" refType="w" fact="0.4544"/>
          <dgm:constr type="t" for="ch" forName="textaccent2" refType="h" fact="0.612"/>
          <dgm:constr type="w" for="ch" forName="textaccent2" refType="w" fact="0.022"/>
          <dgm:constr type="h" for="ch" forName="textaccent2" refType="h" fact="0.0364"/>
          <dgm:constr type="l" for="ch" forName="imageaccent2" refType="w" fact="0.4914"/>
          <dgm:constr type="t" for="ch" forName="imageaccent2" refType="h" fact="0.6536"/>
          <dgm:constr type="w" for="ch" forName="imageaccent2" refType="w" fact="0.022"/>
          <dgm:constr type="h" for="ch" forName="imageaccent2" refType="h" fact="0.0364"/>
          <dgm:constr type="l" for="ch" forName="textaccent3" refType="w" fact="0.2915"/>
          <dgm:constr type="t" for="ch" forName="textaccent3" refType="h" fact="0.1786"/>
          <dgm:constr type="w" for="ch" forName="textaccent3" refType="w" fact="0.022"/>
          <dgm:constr type="h" for="ch" forName="textaccent3" refType="h" fact="0.0364"/>
          <dgm:constr type="l" for="ch" forName="imageaccent3" refType="w" fact="0.3299"/>
          <dgm:constr type="t" for="ch" forName="imageaccent3" refType="h" fact="0.1376"/>
          <dgm:constr type="w" for="ch" forName="imageaccent3" refType="w" fact="0.022"/>
          <dgm:constr type="h" for="ch" forName="imageaccent3" refType="h" fact="0.0364"/>
          <dgm:constr type="l" for="ch" forName="textaccent4" refType="w" fact="0.65"/>
          <dgm:constr type="t" for="ch" forName="textaccent4" refType="h" fact="0.3096"/>
          <dgm:constr type="w" for="ch" forName="textaccent4" refType="w" fact="0.022"/>
          <dgm:constr type="h" for="ch" forName="textaccent4" refType="h" fact="0.0364"/>
          <dgm:constr type="l" for="ch" forName="imageaccent4" refType="w" fact="0.6859"/>
          <dgm:constr type="t" for="ch" forName="imageaccent4" refType="h" fact="0.3522"/>
          <dgm:constr type="w" for="ch" forName="imageaccent4" refType="w" fact="0.022"/>
          <dgm:constr type="h" for="ch" forName="imageaccent4" refType="h" fact="0.0364"/>
          <dgm:constr type="l" for="ch" forName="textaccent5" refType="w" fact="0.8123"/>
          <dgm:constr type="t" for="ch" forName="textaccent5" refType="h" fact="0.1425"/>
          <dgm:constr type="w" for="ch" forName="textaccent5" refType="w" fact="0.022"/>
          <dgm:constr type="h" for="ch" forName="textaccent5" refType="h" fact="0.0364"/>
          <dgm:constr type="l" for="ch" forName="imageaccent5" refType="w" fact="0.849"/>
          <dgm:constr type="t" for="ch" forName="imageaccent5" refType="h" fact="0.1835"/>
          <dgm:constr type="w" for="ch" forName="imageaccent5" refType="w" fact="0.022"/>
          <dgm:constr type="h" for="ch" forName="imageaccent5" refType="h" fact="0.0364"/>
          <dgm:constr type="l" for="ch" forName="image6" refType="w" fact="0.6491"/>
          <dgm:constr type="t" for="ch" forName="image6" refType="h" fact="0.6894"/>
          <dgm:constr type="w" for="ch" forName="image6" refType="w" fact="0.1886"/>
          <dgm:constr type="h" for="ch" forName="image6" refType="h" fact="0.3106"/>
          <dgm:constr type="l" for="ch" forName="text6" refType="w" fact="0.8114"/>
          <dgm:constr type="t" for="ch" forName="text6" refType="h" fact="0.5194"/>
          <dgm:constr type="w" for="ch" forName="text6" refType="w" fact="0.1886"/>
          <dgm:constr type="h" for="ch" forName="text6" refType="h" fact="0.3106"/>
          <dgm:constr type="l" for="ch" forName="imageaccent6" refType="w" fact="0.8138"/>
          <dgm:constr type="t" for="ch" forName="imageaccent6" refType="h" fact="0.8257"/>
          <dgm:constr type="w" for="ch" forName="imageaccent6" refType="w" fact="0.022"/>
          <dgm:constr type="h" for="ch" forName="imageaccent6" refType="h" fact="0.0364"/>
          <dgm:constr type="l" for="ch" forName="textaccent6" refType="w" fact="0.8488"/>
          <dgm:constr type="t" for="ch" forName="textaccent6" refType="h" fact="0.7914"/>
          <dgm:constr type="w" for="ch" forName="textaccent6" refType="w" fact="0.022"/>
          <dgm:constr type="h" for="ch" forName="textaccent6" refType="h" fact="0.0364"/>
        </dgm:constrLst>
      </dgm:if>
      <dgm:if name="Name8" axis="ch" ptType="node" func="cnt" op="equ" val="7">
        <dgm:alg type="composite">
          <dgm:param type="ar" val="1.6382"/>
        </dgm:alg>
        <dgm:constrLst>
          <dgm:constr type="primFontSz" for="des" ptType="node" op="equ" val="65"/>
          <dgm:constr type="l" for="ch" forName="image4" refType="w" fact="0.6491"/>
          <dgm:constr type="t" for="ch" forName="image4" refType="h" fact="0.2961"/>
          <dgm:constr type="w" for="ch" forName="image4" refType="w" fact="0.1886"/>
          <dgm:constr type="h" for="ch" forName="image4" refType="h" fact="0.2653"/>
          <dgm:constr type="l" for="ch" forName="text5" refType="w" fact="0.6491"/>
          <dgm:constr type="t" for="ch" forName="text5" refType="h" fact="0.0028"/>
          <dgm:constr type="w" for="ch" forName="text5" refType="w" fact="0.1886"/>
          <dgm:constr type="h" for="ch" forName="text5" refType="h" fact="0.2653"/>
          <dgm:constr type="l" for="ch" forName="image5" refType="w" fact="0.8114"/>
          <dgm:constr type="t" for="ch" forName="image5" refType="h" fact="0.1508"/>
          <dgm:constr type="w" for="ch" forName="image5" refType="w" fact="0.1886"/>
          <dgm:constr type="h" for="ch" forName="image5" refType="h" fact="0.2653"/>
          <dgm:constr type="l" for="ch" forName="image2" refType="w" fact="0.4868"/>
          <dgm:constr type="t" for="ch" forName="image2" refType="h" fact="0.4402"/>
          <dgm:constr type="w" for="ch" forName="image2" refType="w" fact="0.1886"/>
          <dgm:constr type="h" for="ch" forName="image2" refType="h" fact="0.2653"/>
          <dgm:constr type="l" for="ch" forName="text4" refType="w" fact="0.4868"/>
          <dgm:constr type="t" for="ch" forName="text4" refType="h" fact="0.1469"/>
          <dgm:constr type="w" for="ch" forName="text4" refType="w" fact="0.1886"/>
          <dgm:constr type="h" for="ch" forName="text4" refType="h" fact="0.2653"/>
          <dgm:constr type="l" for="ch" forName="text2" refType="w" fact="0.3246"/>
          <dgm:constr type="t" for="ch" forName="text2" refType="h" fact="0.2933"/>
          <dgm:constr type="w" for="ch" forName="text2" refType="w" fact="0.1886"/>
          <dgm:constr type="h" for="ch" forName="text2" refType="h" fact="0.2653"/>
          <dgm:constr type="l" for="ch" forName="image3" refType="w" fact="0.3246"/>
          <dgm:constr type="t" for="ch" forName="image3" refType="h" fact="0"/>
          <dgm:constr type="w" for="ch" forName="image3" refType="w" fact="0.1886"/>
          <dgm:constr type="h" for="ch" forName="image3" refType="h" fact="0.2653"/>
          <dgm:constr type="l" for="ch" forName="text1" refType="w" fact="0.1623"/>
          <dgm:constr type="t" for="ch" forName="text1" refType="h" fact="0.4408"/>
          <dgm:constr type="w" for="ch" forName="text1" refType="w" fact="0.1886"/>
          <dgm:constr type="h" for="ch" forName="text1" refType="h" fact="0.2653"/>
          <dgm:constr type="l" for="ch" forName="text3" refType="w" fact="0.1623"/>
          <dgm:constr type="t" for="ch" forName="text3" refType="h" fact="0.1475"/>
          <dgm:constr type="w" for="ch" forName="text3" refType="w" fact="0.1886"/>
          <dgm:constr type="h" for="ch" forName="text3" refType="h" fact="0.2653"/>
          <dgm:constr type="l" for="ch" forName="textaccent1" refType="w" fact="0.1668"/>
          <dgm:constr type="t" for="ch" forName="textaccent1" refType="h" fact="0.5594"/>
          <dgm:constr type="w" for="ch" forName="textaccent1" refType="w" fact="0.022"/>
          <dgm:constr type="h" for="ch" forName="textaccent1" refType="h" fact="0.0311"/>
          <dgm:constr type="l" for="ch" forName="image1" refType="w" fact="0"/>
          <dgm:constr type="t" for="ch" forName="image1" refType="h" fact="0.2941"/>
          <dgm:constr type="w" for="ch" forName="image1" refType="w" fact="0.1886"/>
          <dgm:constr type="h" for="ch" forName="image1" refType="h" fact="0.2653"/>
          <dgm:constr type="l" for="ch" forName="imageaccent1" refType="w" fact="0.1292"/>
          <dgm:constr type="t" for="ch" forName="imageaccent1" refType="h" fact="0.5242"/>
          <dgm:constr type="w" for="ch" forName="imageaccent1" refType="w" fact="0.022"/>
          <dgm:constr type="h" for="ch" forName="imageaccent1" refType="h" fact="0.0311"/>
          <dgm:constr type="l" for="ch" forName="textaccent2" refType="w" fact="0.4544"/>
          <dgm:constr type="t" for="ch" forName="textaccent2" refType="h" fact="0.5228"/>
          <dgm:constr type="w" for="ch" forName="textaccent2" refType="w" fact="0.022"/>
          <dgm:constr type="h" for="ch" forName="textaccent2" refType="h" fact="0.0311"/>
          <dgm:constr type="l" for="ch" forName="imageaccent2" refType="w" fact="0.4914"/>
          <dgm:constr type="t" for="ch" forName="imageaccent2" refType="h" fact="0.5583"/>
          <dgm:constr type="w" for="ch" forName="imageaccent2" refType="w" fact="0.022"/>
          <dgm:constr type="h" for="ch" forName="imageaccent2" refType="h" fact="0.0311"/>
          <dgm:constr type="l" for="ch" forName="textaccent3" refType="w" fact="0.2907"/>
          <dgm:constr type="t" for="ch" forName="textaccent3" refType="h" fact="0.1511"/>
          <dgm:constr type="w" for="ch" forName="textaccent3" refType="w" fact="0.022"/>
          <dgm:constr type="h" for="ch" forName="textaccent3" refType="h" fact="0.0311"/>
          <dgm:constr type="l" for="ch" forName="imageaccent3" refType="w" fact="0.3299"/>
          <dgm:constr type="t" for="ch" forName="imageaccent3" refType="h" fact="0.1175"/>
          <dgm:constr type="w" for="ch" forName="imageaccent3" refType="w" fact="0.022"/>
          <dgm:constr type="h" for="ch" forName="imageaccent3" refType="h" fact="0.0311"/>
          <dgm:constr type="l" for="ch" forName="textaccent4" refType="w" fact="0.65"/>
          <dgm:constr type="t" for="ch" forName="textaccent4" refType="h" fact="0.2645"/>
          <dgm:constr type="w" for="ch" forName="textaccent4" refType="w" fact="0.022"/>
          <dgm:constr type="h" for="ch" forName="textaccent4" refType="h" fact="0.0311"/>
          <dgm:constr type="l" for="ch" forName="imageaccent4" refType="w" fact="0.6859"/>
          <dgm:constr type="t" for="ch" forName="imageaccent4" refType="h" fact="0.3008"/>
          <dgm:constr type="w" for="ch" forName="imageaccent4" refType="w" fact="0.022"/>
          <dgm:constr type="h" for="ch" forName="imageaccent4" refType="h" fact="0.0311"/>
          <dgm:constr type="l" for="ch" forName="textaccent5" refType="w" fact="0.8123"/>
          <dgm:constr type="t" for="ch" forName="textaccent5" refType="h" fact="0.1217"/>
          <dgm:constr type="w" for="ch" forName="textaccent5" refType="w" fact="0.022"/>
          <dgm:constr type="h" for="ch" forName="textaccent5" refType="h" fact="0.0311"/>
          <dgm:constr type="l" for="ch" forName="imageaccent5" refType="w" fact="0.849"/>
          <dgm:constr type="t" for="ch" forName="imageaccent5" refType="h" fact="0.1567"/>
          <dgm:constr type="w" for="ch" forName="imageaccent5" refType="w" fact="0.022"/>
          <dgm:constr type="h" for="ch" forName="imageaccent5" refType="h" fact="0.0311"/>
          <dgm:constr type="l" for="ch" forName="image6" refType="w" fact="0.6491"/>
          <dgm:constr type="t" for="ch" forName="image6" refType="h" fact="0.5889"/>
          <dgm:constr type="w" for="ch" forName="image6" refType="w" fact="0.1886"/>
          <dgm:constr type="h" for="ch" forName="image6" refType="h" fact="0.2653"/>
          <dgm:constr type="l" for="ch" forName="text6" refType="w" fact="0.8114"/>
          <dgm:constr type="t" for="ch" forName="text6" refType="h" fact="0.4436"/>
          <dgm:constr type="w" for="ch" forName="text6" refType="w" fact="0.1886"/>
          <dgm:constr type="h" for="ch" forName="text6" refType="h" fact="0.2653"/>
          <dgm:constr type="l" for="ch" forName="imageaccent6" refType="w" fact="0.8138"/>
          <dgm:constr type="t" for="ch" forName="imageaccent6" refType="h" fact="0.7053"/>
          <dgm:constr type="w" for="ch" forName="imageaccent6" refType="w" fact="0.022"/>
          <dgm:constr type="h" for="ch" forName="imageaccent6" refType="h" fact="0.0311"/>
          <dgm:constr type="l" for="ch" forName="textaccent6" refType="w" fact="0.8488"/>
          <dgm:constr type="t" for="ch" forName="textaccent6" refType="h" fact="0.676"/>
          <dgm:constr type="w" for="ch" forName="textaccent6" refType="w" fact="0.022"/>
          <dgm:constr type="h" for="ch" forName="textaccent6" refType="h" fact="0.0311"/>
          <dgm:constr type="l" for="ch" forName="text7" refType="w" fact="0.3244"/>
          <dgm:constr type="t" for="ch" forName="text7" refType="h" fact="0.5872"/>
          <dgm:constr type="w" for="ch" forName="text7" refType="w" fact="0.1886"/>
          <dgm:constr type="h" for="ch" forName="text7" refType="h" fact="0.2653"/>
          <dgm:constr type="l" for="ch" forName="image7" refType="w" fact="0.1622"/>
          <dgm:constr type="t" for="ch" forName="image7" refType="h" fact="0.7347"/>
          <dgm:constr type="w" for="ch" forName="image7" refType="w" fact="0.1886"/>
          <dgm:constr type="h" for="ch" forName="image7" refType="h" fact="0.2653"/>
          <dgm:constr type="l" for="ch" forName="imageaccent7" refType="w" fact="0.2905"/>
          <dgm:constr type="t" for="ch" forName="imageaccent7" refType="h" fact="0.7384"/>
          <dgm:constr type="w" for="ch" forName="imageaccent7" refType="w" fact="0.022"/>
          <dgm:constr type="h" for="ch" forName="imageaccent7" refType="h" fact="0.0311"/>
          <dgm:constr type="l" for="ch" forName="textaccent7" refType="w" fact="0.3298"/>
          <dgm:constr type="t" for="ch" forName="textaccent7" refType="h" fact="0.7048"/>
          <dgm:constr type="w" for="ch" forName="textaccent7" refType="w" fact="0.022"/>
          <dgm:constr type="h" for="ch" forName="textaccent7" refType="h" fact="0.0311"/>
        </dgm:constrLst>
      </dgm:if>
      <dgm:if name="Name9" axis="ch" ptType="node" func="cnt" op="equ" val="8">
        <dgm:alg type="composite">
          <dgm:param type="ar" val="1.8974"/>
        </dgm:alg>
        <dgm:constrLst>
          <dgm:constr type="primFontSz" for="des" ptType="node" op="equ" val="65"/>
          <dgm:constr type="l" for="ch" forName="image4" refType="w" fact="0.5589"/>
          <dgm:constr type="t" for="ch" forName="image4" refType="h" fact="0.2952"/>
          <dgm:constr type="w" for="ch" forName="image4" refType="w" fact="0.1624"/>
          <dgm:constr type="h" for="ch" forName="image4" refType="h" fact="0.2645"/>
          <dgm:constr type="l" for="ch" forName="text5" refType="w" fact="0.5589"/>
          <dgm:constr type="t" for="ch" forName="text5" refType="h" fact="0.0028"/>
          <dgm:constr type="w" for="ch" forName="text5" refType="w" fact="0.1624"/>
          <dgm:constr type="h" for="ch" forName="text5" refType="h" fact="0.2645"/>
          <dgm:constr type="l" for="ch" forName="image5" refType="w" fact="0.6986"/>
          <dgm:constr type="t" for="ch" forName="image5" refType="h" fact="0.1504"/>
          <dgm:constr type="w" for="ch" forName="image5" refType="w" fact="0.1624"/>
          <dgm:constr type="h" for="ch" forName="image5" refType="h" fact="0.2645"/>
          <dgm:constr type="l" for="ch" forName="image2" refType="w" fact="0.4192"/>
          <dgm:constr type="t" for="ch" forName="image2" refType="h" fact="0.439"/>
          <dgm:constr type="w" for="ch" forName="image2" refType="w" fact="0.1624"/>
          <dgm:constr type="h" for="ch" forName="image2" refType="h" fact="0.2645"/>
          <dgm:constr type="l" for="ch" forName="text4" refType="w" fact="0.4192"/>
          <dgm:constr type="t" for="ch" forName="text4" refType="h" fact="0.1465"/>
          <dgm:constr type="w" for="ch" forName="text4" refType="w" fact="0.1624"/>
          <dgm:constr type="h" for="ch" forName="text4" refType="h" fact="0.2645"/>
          <dgm:constr type="l" for="ch" forName="text2" refType="w" fact="0.2794"/>
          <dgm:constr type="t" for="ch" forName="text2" refType="h" fact="0.2925"/>
          <dgm:constr type="w" for="ch" forName="text2" refType="w" fact="0.1624"/>
          <dgm:constr type="h" for="ch" forName="text2" refType="h" fact="0.2645"/>
          <dgm:constr type="l" for="ch" forName="image3" refType="w" fact="0.2794"/>
          <dgm:constr type="t" for="ch" forName="image3" refType="h" fact="0"/>
          <dgm:constr type="w" for="ch" forName="image3" refType="w" fact="0.1624"/>
          <dgm:constr type="h" for="ch" forName="image3" refType="h" fact="0.2645"/>
          <dgm:constr type="l" for="ch" forName="text1" refType="w" fact="0.1397"/>
          <dgm:constr type="t" for="ch" forName="text1" refType="h" fact="0.4395"/>
          <dgm:constr type="w" for="ch" forName="text1" refType="w" fact="0.1624"/>
          <dgm:constr type="h" for="ch" forName="text1" refType="h" fact="0.2645"/>
          <dgm:constr type="l" for="ch" forName="text3" refType="w" fact="0.1397"/>
          <dgm:constr type="t" for="ch" forName="text3" refType="h" fact="0.1471"/>
          <dgm:constr type="w" for="ch" forName="text3" refType="w" fact="0.1624"/>
          <dgm:constr type="h" for="ch" forName="text3" refType="h" fact="0.2645"/>
          <dgm:constr type="l" for="ch" forName="textaccent1" refType="w" fact="0.1436"/>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4"/>
          <dgm:constr type="h" for="ch" forName="image1" refType="h" fact="0.2645"/>
          <dgm:constr type="l" for="ch" forName="imageaccent1" refType="w" fact="0.1112"/>
          <dgm:constr type="t" for="ch" forName="imageaccent1" refType="h" fact="0.5227"/>
          <dgm:constr type="w" for="ch" forName="imageaccent1" refType="w" fact="0.0189"/>
          <dgm:constr type="h" for="ch" forName="imageaccent1" refType="h" fact="0.031"/>
          <dgm:constr type="l" for="ch" forName="textaccent2" refType="w" fact="0.3912"/>
          <dgm:constr type="t" for="ch" forName="textaccent2" refType="h" fact="0.5213"/>
          <dgm:constr type="w" for="ch" forName="textaccent2" refType="w" fact="0.0189"/>
          <dgm:constr type="h" for="ch" forName="textaccent2" refType="h" fact="0.031"/>
          <dgm:constr type="l" for="ch" forName="imageaccent2" refType="w" fact="0.4231"/>
          <dgm:constr type="t" for="ch" forName="imageaccent2" refType="h" fact="0.5567"/>
          <dgm:constr type="w" for="ch" forName="imageaccent2" refType="w" fact="0.0189"/>
          <dgm:constr type="h" for="ch" forName="imageaccent2" refType="h" fact="0.031"/>
          <dgm:constr type="l" for="ch" forName="textaccent3" refType="w" fact="0.2502"/>
          <dgm:constr type="t" for="ch" forName="textaccent3" refType="h" fact="0.1507"/>
          <dgm:constr type="w" for="ch" forName="textaccent3" refType="w" fact="0.0189"/>
          <dgm:constr type="h" for="ch" forName="textaccent3" refType="h" fact="0.031"/>
          <dgm:constr type="l" for="ch" forName="imageaccent3" refType="w" fact="0.2841"/>
          <dgm:constr type="t" for="ch" forName="imageaccent3" refType="h" fact="0.1172"/>
          <dgm:constr type="w" for="ch" forName="imageaccent3" refType="w" fact="0.0189"/>
          <dgm:constr type="h" for="ch" forName="imageaccent3" refType="h" fact="0.031"/>
          <dgm:constr type="l" for="ch" forName="textaccent4" refType="w" fact="0.5596"/>
          <dgm:constr type="t" for="ch" forName="textaccent4" refType="h" fact="0.2637"/>
          <dgm:constr type="w" for="ch" forName="textaccent4" refType="w" fact="0.0189"/>
          <dgm:constr type="h" for="ch" forName="textaccent4" refType="h" fact="0.031"/>
          <dgm:constr type="l" for="ch" forName="imageaccent4" refType="w" fact="0.5905"/>
          <dgm:constr type="t" for="ch" forName="imageaccent4" refType="h" fact="0.3"/>
          <dgm:constr type="w" for="ch" forName="imageaccent4" refType="w" fact="0.0189"/>
          <dgm:constr type="h" for="ch" forName="imageaccent4" refType="h" fact="0.031"/>
          <dgm:constr type="l" for="ch" forName="textaccent5" refType="w" fact="0.6993"/>
          <dgm:constr type="t" for="ch" forName="textaccent5" refType="h" fact="0.1214"/>
          <dgm:constr type="w" for="ch" forName="textaccent5" refType="w" fact="0.0189"/>
          <dgm:constr type="h" for="ch" forName="textaccent5" refType="h" fact="0.031"/>
          <dgm:constr type="l" for="ch" forName="imageaccent5" refType="w" fact="0.731"/>
          <dgm:constr type="t" for="ch" forName="imageaccent5" refType="h" fact="0.1563"/>
          <dgm:constr type="w" for="ch" forName="imageaccent5" refType="w" fact="0.0189"/>
          <dgm:constr type="h" for="ch" forName="imageaccent5" refType="h" fact="0.031"/>
          <dgm:constr type="l" for="ch" forName="image6" refType="w" fact="0.5589"/>
          <dgm:constr type="t" for="ch" forName="image6" refType="h" fact="0.5872"/>
          <dgm:constr type="w" for="ch" forName="image6" refType="w" fact="0.1624"/>
          <dgm:constr type="h" for="ch" forName="image6" refType="h" fact="0.2645"/>
          <dgm:constr type="l" for="ch" forName="text6" refType="w" fact="0.6986"/>
          <dgm:constr type="t" for="ch" forName="text6" refType="h" fact="0.4424"/>
          <dgm:constr type="w" for="ch" forName="text6" refType="w" fact="0.1624"/>
          <dgm:constr type="h" for="ch" forName="text6" refType="h" fact="0.2645"/>
          <dgm:constr type="l" for="ch" forName="imageaccent6" refType="w" fact="0.7007"/>
          <dgm:constr type="t" for="ch" forName="imageaccent6" refType="h" fact="0.7033"/>
          <dgm:constr type="w" for="ch" forName="imageaccent6" refType="w" fact="0.0189"/>
          <dgm:constr type="h" for="ch" forName="imageaccent6" refType="h" fact="0.031"/>
          <dgm:constr type="l" for="ch" forName="textaccent6" refType="w" fact="0.7308"/>
          <dgm:constr type="t" for="ch" forName="textaccent6" refType="h" fact="0.6741"/>
          <dgm:constr type="w" for="ch" forName="textaccent6" refType="w" fact="0.0189"/>
          <dgm:constr type="h" for="ch" forName="textaccent6" refType="h" fact="0.031"/>
          <dgm:constr type="l" for="ch" forName="text7" refType="w" fact="0.2793"/>
          <dgm:constr type="t" for="ch" forName="text7" refType="h" fact="0.5856"/>
          <dgm:constr type="w" for="ch" forName="text7" refType="w" fact="0.1624"/>
          <dgm:constr type="h" for="ch" forName="text7" refType="h" fact="0.2645"/>
          <dgm:constr type="l" for="ch" forName="image7" refType="w" fact="0.1396"/>
          <dgm:constr type="t" for="ch" forName="image7" refType="h" fact="0.7326"/>
          <dgm:constr type="w" for="ch" forName="image7" refType="w" fact="0.1624"/>
          <dgm:constr type="h" for="ch" forName="image7" refType="h" fact="0.2645"/>
          <dgm:constr type="l" for="ch" forName="imageaccent7" refType="w" fact="0.2501"/>
          <dgm:constr type="t" for="ch" forName="imageaccent7" refType="h" fact="0.7363"/>
          <dgm:constr type="w" for="ch" forName="imageaccent7" refType="w" fact="0.0189"/>
          <dgm:constr type="h" for="ch" forName="imageaccent7" refType="h" fact="0.031"/>
          <dgm:constr type="l" for="ch" forName="textaccent7" refType="w" fact="0.284"/>
          <dgm:constr type="t" for="ch" forName="textaccent7" refType="h" fact="0.7028"/>
          <dgm:constr type="w" for="ch" forName="textaccent7" refType="w" fact="0.0189"/>
          <dgm:constr type="h" for="ch" forName="textaccent7" refType="h" fact="0.031"/>
          <dgm:constr type="l" for="ch" forName="image8" refType="w" fact="0.6979"/>
          <dgm:constr type="t" for="ch" forName="image8" refType="h" fact="0.7355"/>
          <dgm:constr type="w" for="ch" forName="image8" refType="w" fact="0.1624"/>
          <dgm:constr type="h" for="ch" forName="image8" refType="h" fact="0.2645"/>
          <dgm:constr type="l" for="ch" forName="text8" refType="w" fact="0.8376"/>
          <dgm:constr type="t" for="ch" forName="text8" refType="h" fact="0.5906"/>
          <dgm:constr type="w" for="ch" forName="text8" refType="w" fact="0.1624"/>
          <dgm:constr type="h" for="ch" forName="text8" refType="h" fact="0.2645"/>
          <dgm:constr type="l" for="ch" forName="imageaccent8" refType="w" fact="0.8397"/>
          <dgm:constr type="t" for="ch" forName="imageaccent8" refType="h" fact="0.8516"/>
          <dgm:constr type="w" for="ch" forName="imageaccent8" refType="w" fact="0.0189"/>
          <dgm:constr type="h" for="ch" forName="imageaccent8" refType="h" fact="0.031"/>
          <dgm:constr type="l" for="ch" forName="textaccent8" refType="w" fact="0.8698"/>
          <dgm:constr type="t" for="ch" forName="textaccent8" refType="h" fact="0.8223"/>
          <dgm:constr type="w" for="ch" forName="textaccent8" refType="w" fact="0.0189"/>
          <dgm:constr type="h" for="ch" forName="textaccent8" refType="h" fact="0.031"/>
        </dgm:constrLst>
      </dgm:if>
      <dgm:if name="Name10" axis="ch" ptType="node" func="cnt" op="equ" val="9">
        <dgm:alg type="composite">
          <dgm:param type="ar" val="1.8986"/>
        </dgm:alg>
        <dgm:constrLst>
          <dgm:constr type="primFontSz" for="des" ptType="node" op="equ" val="65"/>
          <dgm:constr type="l" for="ch" forName="image4" refType="w" fact="0.5585"/>
          <dgm:constr type="t" for="ch" forName="image4" refType="h" fact="0.2952"/>
          <dgm:constr type="w" for="ch" forName="image4" refType="w" fact="0.1623"/>
          <dgm:constr type="h" for="ch" forName="image4" refType="h" fact="0.2645"/>
          <dgm:constr type="l" for="ch" forName="text5" refType="w" fact="0.5585"/>
          <dgm:constr type="t" for="ch" forName="text5" refType="h" fact="0.0028"/>
          <dgm:constr type="w" for="ch" forName="text5" refType="w" fact="0.1623"/>
          <dgm:constr type="h" for="ch" forName="text5" refType="h" fact="0.2645"/>
          <dgm:constr type="l" for="ch" forName="image5" refType="w" fact="0.6982"/>
          <dgm:constr type="t" for="ch" forName="image5" refType="h" fact="0.1504"/>
          <dgm:constr type="w" for="ch" forName="image5" refType="w" fact="0.1623"/>
          <dgm:constr type="h" for="ch" forName="image5" refType="h" fact="0.2645"/>
          <dgm:constr type="l" for="ch" forName="image2" refType="w" fact="0.4189"/>
          <dgm:constr type="t" for="ch" forName="image2" refType="h" fact="0.439"/>
          <dgm:constr type="w" for="ch" forName="image2" refType="w" fact="0.1623"/>
          <dgm:constr type="h" for="ch" forName="image2" refType="h" fact="0.2645"/>
          <dgm:constr type="l" for="ch" forName="text4" refType="w" fact="0.4189"/>
          <dgm:constr type="t" for="ch" forName="text4" refType="h" fact="0.1465"/>
          <dgm:constr type="w" for="ch" forName="text4" refType="w" fact="0.1623"/>
          <dgm:constr type="h" for="ch" forName="text4" refType="h" fact="0.2645"/>
          <dgm:constr type="l" for="ch" forName="text2" refType="w" fact="0.2793"/>
          <dgm:constr type="t" for="ch" forName="text2" refType="h" fact="0.2925"/>
          <dgm:constr type="w" for="ch" forName="text2" refType="w" fact="0.1623"/>
          <dgm:constr type="h" for="ch" forName="text2" refType="h" fact="0.2645"/>
          <dgm:constr type="l" for="ch" forName="image3" refType="w" fact="0.2793"/>
          <dgm:constr type="t" for="ch" forName="image3" refType="h" fact="0"/>
          <dgm:constr type="w" for="ch" forName="image3" refType="w" fact="0.1623"/>
          <dgm:constr type="h" for="ch" forName="image3" refType="h" fact="0.2645"/>
          <dgm:constr type="l" for="ch" forName="text1" refType="w" fact="0.1396"/>
          <dgm:constr type="t" for="ch" forName="text1" refType="h" fact="0.4395"/>
          <dgm:constr type="w" for="ch" forName="text1" refType="w" fact="0.1623"/>
          <dgm:constr type="h" for="ch" forName="text1" refType="h" fact="0.2645"/>
          <dgm:constr type="l" for="ch" forName="text3" refType="w" fact="0.1396"/>
          <dgm:constr type="t" for="ch" forName="text3" refType="h" fact="0.1471"/>
          <dgm:constr type="w" for="ch" forName="text3" refType="w" fact="0.1623"/>
          <dgm:constr type="h" for="ch" forName="text3" refType="h" fact="0.2645"/>
          <dgm:constr type="l" for="ch" forName="textaccent1" refType="w" fact="0.1435"/>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3"/>
          <dgm:constr type="h" for="ch" forName="image1" refType="h" fact="0.2645"/>
          <dgm:constr type="l" for="ch" forName="imageaccent1" refType="w" fact="0.1111"/>
          <dgm:constr type="t" for="ch" forName="imageaccent1" refType="h" fact="0.5227"/>
          <dgm:constr type="w" for="ch" forName="imageaccent1" refType="w" fact="0.0189"/>
          <dgm:constr type="h" for="ch" forName="imageaccent1" refType="h" fact="0.031"/>
          <dgm:constr type="l" for="ch" forName="textaccent2" refType="w" fact="0.391"/>
          <dgm:constr type="t" for="ch" forName="textaccent2" refType="h" fact="0.5213"/>
          <dgm:constr type="w" for="ch" forName="textaccent2" refType="w" fact="0.0189"/>
          <dgm:constr type="h" for="ch" forName="textaccent2" refType="h" fact="0.031"/>
          <dgm:constr type="l" for="ch" forName="imageaccent2" refType="w" fact="0.4228"/>
          <dgm:constr type="t" for="ch" forName="imageaccent2" refType="h" fact="0.5567"/>
          <dgm:constr type="w" for="ch" forName="imageaccent2" refType="w" fact="0.0189"/>
          <dgm:constr type="h" for="ch" forName="imageaccent2" refType="h" fact="0.031"/>
          <dgm:constr type="l" for="ch" forName="textaccent3" refType="w" fact="0.2501"/>
          <dgm:constr type="t" for="ch" forName="textaccent3" refType="h" fact="0.1507"/>
          <dgm:constr type="w" for="ch" forName="textaccent3" refType="w" fact="0.0189"/>
          <dgm:constr type="h" for="ch" forName="textaccent3" refType="h" fact="0.031"/>
          <dgm:constr type="l" for="ch" forName="imageaccent3" refType="w" fact="0.2839"/>
          <dgm:constr type="t" for="ch" forName="imageaccent3" refType="h" fact="0.1172"/>
          <dgm:constr type="w" for="ch" forName="imageaccent3" refType="w" fact="0.0189"/>
          <dgm:constr type="h" for="ch" forName="imageaccent3" refType="h" fact="0.031"/>
          <dgm:constr type="l" for="ch" forName="textaccent4" refType="w" fact="0.5593"/>
          <dgm:constr type="t" for="ch" forName="textaccent4" refType="h" fact="0.2637"/>
          <dgm:constr type="w" for="ch" forName="textaccent4" refType="w" fact="0.0189"/>
          <dgm:constr type="h" for="ch" forName="textaccent4" refType="h" fact="0.031"/>
          <dgm:constr type="l" for="ch" forName="imageaccent4" refType="w" fact="0.5901"/>
          <dgm:constr type="t" for="ch" forName="imageaccent4" refType="h" fact="0.3"/>
          <dgm:constr type="w" for="ch" forName="imageaccent4" refType="w" fact="0.0189"/>
          <dgm:constr type="h" for="ch" forName="imageaccent4" refType="h" fact="0.031"/>
          <dgm:constr type="l" for="ch" forName="textaccent5" refType="w" fact="0.6989"/>
          <dgm:constr type="t" for="ch" forName="textaccent5" refType="h" fact="0.1214"/>
          <dgm:constr type="w" for="ch" forName="textaccent5" refType="w" fact="0.0189"/>
          <dgm:constr type="h" for="ch" forName="textaccent5" refType="h" fact="0.031"/>
          <dgm:constr type="l" for="ch" forName="imageaccent5" refType="w" fact="0.7305"/>
          <dgm:constr type="t" for="ch" forName="imageaccent5" refType="h" fact="0.1563"/>
          <dgm:constr type="w" for="ch" forName="imageaccent5" refType="w" fact="0.0189"/>
          <dgm:constr type="h" for="ch" forName="imageaccent5" refType="h" fact="0.031"/>
          <dgm:constr type="l" for="ch" forName="image6" refType="w" fact="0.5585"/>
          <dgm:constr type="t" for="ch" forName="image6" refType="h" fact="0.5872"/>
          <dgm:constr type="w" for="ch" forName="image6" refType="w" fact="0.1623"/>
          <dgm:constr type="h" for="ch" forName="image6" refType="h" fact="0.2645"/>
          <dgm:constr type="l" for="ch" forName="text6" refType="w" fact="0.6982"/>
          <dgm:constr type="t" for="ch" forName="text6" refType="h" fact="0.4424"/>
          <dgm:constr type="w" for="ch" forName="text6" refType="w" fact="0.1623"/>
          <dgm:constr type="h" for="ch" forName="text6" refType="h" fact="0.2645"/>
          <dgm:constr type="l" for="ch" forName="imageaccent6" refType="w" fact="0.7002"/>
          <dgm:constr type="t" for="ch" forName="imageaccent6" refType="h" fact="0.7033"/>
          <dgm:constr type="w" for="ch" forName="imageaccent6" refType="w" fact="0.0189"/>
          <dgm:constr type="h" for="ch" forName="imageaccent6" refType="h" fact="0.031"/>
          <dgm:constr type="l" for="ch" forName="textaccent6" refType="w" fact="0.7303"/>
          <dgm:constr type="t" for="ch" forName="textaccent6" refType="h" fact="0.6741"/>
          <dgm:constr type="w" for="ch" forName="textaccent6" refType="w" fact="0.0189"/>
          <dgm:constr type="h" for="ch" forName="textaccent6" refType="h" fact="0.031"/>
          <dgm:constr type="l" for="ch" forName="text7" refType="w" fact="0.2792"/>
          <dgm:constr type="t" for="ch" forName="text7" refType="h" fact="0.5856"/>
          <dgm:constr type="w" for="ch" forName="text7" refType="w" fact="0.1623"/>
          <dgm:constr type="h" for="ch" forName="text7" refType="h" fact="0.2645"/>
          <dgm:constr type="l" for="ch" forName="image7" refType="w" fact="0.1395"/>
          <dgm:constr type="t" for="ch" forName="image7" refType="h" fact="0.7326"/>
          <dgm:constr type="w" for="ch" forName="image7" refType="w" fact="0.1623"/>
          <dgm:constr type="h" for="ch" forName="image7" refType="h" fact="0.2645"/>
          <dgm:constr type="l" for="ch" forName="imageaccent7" refType="w" fact="0.25"/>
          <dgm:constr type="t" for="ch" forName="imageaccent7" refType="h" fact="0.7363"/>
          <dgm:constr type="w" for="ch" forName="imageaccent7" refType="w" fact="0.0189"/>
          <dgm:constr type="h" for="ch" forName="imageaccent7" refType="h" fact="0.031"/>
          <dgm:constr type="l" for="ch" forName="textaccent7" refType="w" fact="0.2838"/>
          <dgm:constr type="t" for="ch" forName="textaccent7" refType="h" fact="0.7028"/>
          <dgm:constr type="w" for="ch" forName="textaccent7" refType="w" fact="0.0189"/>
          <dgm:constr type="h" for="ch" forName="textaccent7" refType="h" fact="0.031"/>
          <dgm:constr type="l" for="ch" forName="image8" refType="w" fact="0.6975"/>
          <dgm:constr type="t" for="ch" forName="image8" refType="h" fact="0.7355"/>
          <dgm:constr type="w" for="ch" forName="image8" refType="w" fact="0.1623"/>
          <dgm:constr type="h" for="ch" forName="image8" refType="h" fact="0.2645"/>
          <dgm:constr type="l" for="ch" forName="text8" refType="w" fact="0.8371"/>
          <dgm:constr type="t" for="ch" forName="text8" refType="h" fact="0.5906"/>
          <dgm:constr type="w" for="ch" forName="text8" refType="w" fact="0.1623"/>
          <dgm:constr type="h" for="ch" forName="text8" refType="h" fact="0.2645"/>
          <dgm:constr type="l" for="ch" forName="imageaccent8" refType="w" fact="0.8392"/>
          <dgm:constr type="t" for="ch" forName="imageaccent8" refType="h" fact="0.8516"/>
          <dgm:constr type="w" for="ch" forName="imageaccent8" refType="w" fact="0.0189"/>
          <dgm:constr type="h" for="ch" forName="imageaccent8" refType="h" fact="0.031"/>
          <dgm:constr type="l" for="ch" forName="textaccent8" refType="w" fact="0.8693"/>
          <dgm:constr type="t" for="ch" forName="textaccent8" refType="h" fact="0.8223"/>
          <dgm:constr type="w" for="ch" forName="textaccent8" refType="w" fact="0.0189"/>
          <dgm:constr type="h" for="ch" forName="textaccent8" refType="h" fact="0.031"/>
          <dgm:constr type="l" for="ch" forName="text9" refType="w" fact="0.8377"/>
          <dgm:constr type="t" for="ch" forName="text9" refType="h" fact="0.0057"/>
          <dgm:constr type="w" for="ch" forName="text9" refType="w" fact="0.1623"/>
          <dgm:constr type="h" for="ch" forName="text9" refType="h" fact="0.2645"/>
          <dgm:constr type="l" for="ch" forName="textaccent9" refType="w" fact="0.95"/>
          <dgm:constr type="t" for="ch" forName="textaccent9" refType="h" fact="0.2383"/>
          <dgm:constr type="w" for="ch" forName="textaccent9" refType="w" fact="0.0189"/>
          <dgm:constr type="h" for="ch" forName="textaccent9" refType="h" fact="0.031"/>
          <dgm:constr type="l" for="ch" forName="image9" refType="w" fact="0.8377"/>
          <dgm:constr type="t" for="ch" forName="image9" refType="h" fact="0.2977"/>
          <dgm:constr type="w" for="ch" forName="image9" refType="w" fact="0.1623"/>
          <dgm:constr type="h" for="ch" forName="image9" refType="h" fact="0.2645"/>
          <dgm:constr type="l" for="ch" forName="imageaccent9" refType="w" fact="0.95"/>
          <dgm:constr type="t" for="ch" forName="imageaccent9" refType="h" fact="0.2993"/>
          <dgm:constr type="w" for="ch" forName="imageaccent9" refType="w" fact="0.0189"/>
          <dgm:constr type="h" for="ch" forName="imageaccent9" refType="h" fact="0.031"/>
        </dgm:constrLst>
      </dgm:if>
      <dgm:if name="Name11" axis="ch" ptType="node" func="cnt" op="equ" val="10">
        <dgm:alg type="composite">
          <dgm:param type="ar" val="1.6608"/>
        </dgm:alg>
        <dgm:constrLst>
          <dgm:constr type="primFontSz" for="des" ptType="node" op="equ" val="65"/>
          <dgm:constr type="l" for="ch" forName="image4" refType="w" fact="0.5585"/>
          <dgm:constr type="t" for="ch" forName="image4" refType="h" fact="0.2583"/>
          <dgm:constr type="w" for="ch" forName="image4" refType="w" fact="0.1623"/>
          <dgm:constr type="h" for="ch" forName="image4" refType="h" fact="0.2314"/>
          <dgm:constr type="l" for="ch" forName="text5" refType="w" fact="0.5585"/>
          <dgm:constr type="t" for="ch" forName="text5" refType="h" fact="0.0024"/>
          <dgm:constr type="w" for="ch" forName="text5" refType="w" fact="0.1623"/>
          <dgm:constr type="h" for="ch" forName="text5" refType="h" fact="0.2314"/>
          <dgm:constr type="l" for="ch" forName="image5" refType="w" fact="0.6982"/>
          <dgm:constr type="t" for="ch" forName="image5" refType="h" fact="0.1316"/>
          <dgm:constr type="w" for="ch" forName="image5" refType="w" fact="0.1623"/>
          <dgm:constr type="h" for="ch" forName="image5" refType="h" fact="0.2314"/>
          <dgm:constr type="l" for="ch" forName="image2" refType="w" fact="0.4189"/>
          <dgm:constr type="t" for="ch" forName="image2" refType="h" fact="0.384"/>
          <dgm:constr type="w" for="ch" forName="image2" refType="w" fact="0.1623"/>
          <dgm:constr type="h" for="ch" forName="image2" refType="h" fact="0.2314"/>
          <dgm:constr type="l" for="ch" forName="text4" refType="w" fact="0.4189"/>
          <dgm:constr type="t" for="ch" forName="text4" refType="h" fact="0.1282"/>
          <dgm:constr type="w" for="ch" forName="text4" refType="w" fact="0.1623"/>
          <dgm:constr type="h" for="ch" forName="text4" refType="h" fact="0.2314"/>
          <dgm:constr type="l" for="ch" forName="text2" refType="w" fact="0.2793"/>
          <dgm:constr type="t" for="ch" forName="text2" refType="h" fact="0.2558"/>
          <dgm:constr type="w" for="ch" forName="text2" refType="w" fact="0.1623"/>
          <dgm:constr type="h" for="ch" forName="text2" refType="h" fact="0.2314"/>
          <dgm:constr type="l" for="ch" forName="image3" refType="w" fact="0.2793"/>
          <dgm:constr type="t" for="ch" forName="image3" refType="h" fact="0"/>
          <dgm:constr type="w" for="ch" forName="image3" refType="w" fact="0.1623"/>
          <dgm:constr type="h" for="ch" forName="image3" refType="h" fact="0.2314"/>
          <dgm:constr type="l" for="ch" forName="text1" refType="w" fact="0.1396"/>
          <dgm:constr type="t" for="ch" forName="text1" refType="h" fact="0.3845"/>
          <dgm:constr type="w" for="ch" forName="text1" refType="w" fact="0.1623"/>
          <dgm:constr type="h" for="ch" forName="text1" refType="h" fact="0.2314"/>
          <dgm:constr type="l" for="ch" forName="text3" refType="w" fact="0.1396"/>
          <dgm:constr type="t" for="ch" forName="text3" refType="h" fact="0.1286"/>
          <dgm:constr type="w" for="ch" forName="text3" refType="w" fact="0.1623"/>
          <dgm:constr type="h" for="ch" forName="text3" refType="h" fact="0.2314"/>
          <dgm:constr type="l" for="ch" forName="textaccent1" refType="w" fact="0.1435"/>
          <dgm:constr type="t" for="ch" forName="textaccent1" refType="h" fact="0.488"/>
          <dgm:constr type="w" for="ch" forName="textaccent1" refType="w" fact="0.0189"/>
          <dgm:constr type="h" for="ch" forName="textaccent1" refType="h" fact="0.0271"/>
          <dgm:constr type="l" for="ch" forName="image1" refType="w" fact="0"/>
          <dgm:constr type="t" for="ch" forName="image1" refType="h" fact="0.2566"/>
          <dgm:constr type="w" for="ch" forName="image1" refType="w" fact="0.1623"/>
          <dgm:constr type="h" for="ch" forName="image1" refType="h" fact="0.2314"/>
          <dgm:constr type="l" for="ch" forName="imageaccent1" refType="w" fact="0.1111"/>
          <dgm:constr type="t" for="ch" forName="imageaccent1" refType="h" fact="0.4572"/>
          <dgm:constr type="w" for="ch" forName="imageaccent1" refType="w" fact="0.0189"/>
          <dgm:constr type="h" for="ch" forName="imageaccent1" refType="h" fact="0.0271"/>
          <dgm:constr type="l" for="ch" forName="textaccent2" refType="w" fact="0.391"/>
          <dgm:constr type="t" for="ch" forName="textaccent2" refType="h" fact="0.456"/>
          <dgm:constr type="w" for="ch" forName="textaccent2" refType="w" fact="0.0189"/>
          <dgm:constr type="h" for="ch" forName="textaccent2" refType="h" fact="0.0271"/>
          <dgm:constr type="l" for="ch" forName="imageaccent2" refType="w" fact="0.4228"/>
          <dgm:constr type="t" for="ch" forName="imageaccent2" refType="h" fact="0.487"/>
          <dgm:constr type="w" for="ch" forName="imageaccent2" refType="w" fact="0.0189"/>
          <dgm:constr type="h" for="ch" forName="imageaccent2" refType="h" fact="0.0271"/>
          <dgm:constr type="l" for="ch" forName="textaccent3" refType="w" fact="0.2501"/>
          <dgm:constr type="t" for="ch" forName="textaccent3" refType="h" fact="0.1318"/>
          <dgm:constr type="w" for="ch" forName="textaccent3" refType="w" fact="0.0189"/>
          <dgm:constr type="h" for="ch" forName="textaccent3" refType="h" fact="0.0271"/>
          <dgm:constr type="l" for="ch" forName="imageaccent3" refType="w" fact="0.2839"/>
          <dgm:constr type="t" for="ch" forName="imageaccent3" refType="h" fact="0.1025"/>
          <dgm:constr type="w" for="ch" forName="imageaccent3" refType="w" fact="0.0189"/>
          <dgm:constr type="h" for="ch" forName="imageaccent3" refType="h" fact="0.0271"/>
          <dgm:constr type="l" for="ch" forName="textaccent4" refType="w" fact="0.5593"/>
          <dgm:constr type="t" for="ch" forName="textaccent4" refType="h" fact="0.2307"/>
          <dgm:constr type="w" for="ch" forName="textaccent4" refType="w" fact="0.0189"/>
          <dgm:constr type="h" for="ch" forName="textaccent4" refType="h" fact="0.0271"/>
          <dgm:constr type="l" for="ch" forName="imageaccent4" refType="w" fact="0.5901"/>
          <dgm:constr type="t" for="ch" forName="imageaccent4" refType="h" fact="0.2624"/>
          <dgm:constr type="w" for="ch" forName="imageaccent4" refType="w" fact="0.0189"/>
          <dgm:constr type="h" for="ch" forName="imageaccent4" refType="h" fact="0.0271"/>
          <dgm:constr type="l" for="ch" forName="textaccent5" refType="w" fact="0.6989"/>
          <dgm:constr type="t" for="ch" forName="textaccent5" refType="h" fact="0.1062"/>
          <dgm:constr type="w" for="ch" forName="textaccent5" refType="w" fact="0.0189"/>
          <dgm:constr type="h" for="ch" forName="textaccent5" refType="h" fact="0.0271"/>
          <dgm:constr type="l" for="ch" forName="imageaccent5" refType="w" fact="0.7305"/>
          <dgm:constr type="t" for="ch" forName="imageaccent5" refType="h" fact="0.1367"/>
          <dgm:constr type="w" for="ch" forName="imageaccent5" refType="w" fact="0.0189"/>
          <dgm:constr type="h" for="ch" forName="imageaccent5" refType="h" fact="0.0271"/>
          <dgm:constr type="l" for="ch" forName="image6" refType="w" fact="0.5585"/>
          <dgm:constr type="t" for="ch" forName="image6" refType="h" fact="0.5137"/>
          <dgm:constr type="w" for="ch" forName="image6" refType="w" fact="0.1623"/>
          <dgm:constr type="h" for="ch" forName="image6" refType="h" fact="0.2314"/>
          <dgm:constr type="l" for="ch" forName="text6" refType="w" fact="0.6982"/>
          <dgm:constr type="t" for="ch" forName="text6" refType="h" fact="0.387"/>
          <dgm:constr type="w" for="ch" forName="text6" refType="w" fact="0.1623"/>
          <dgm:constr type="h" for="ch" forName="text6" refType="h" fact="0.2314"/>
          <dgm:constr type="l" for="ch" forName="imageaccent6" refType="w" fact="0.7002"/>
          <dgm:constr type="t" for="ch" forName="imageaccent6" refType="h" fact="0.6152"/>
          <dgm:constr type="w" for="ch" forName="imageaccent6" refType="w" fact="0.0189"/>
          <dgm:constr type="h" for="ch" forName="imageaccent6" refType="h" fact="0.0271"/>
          <dgm:constr type="l" for="ch" forName="textaccent6" refType="w" fact="0.7303"/>
          <dgm:constr type="t" for="ch" forName="textaccent6" refType="h" fact="0.5897"/>
          <dgm:constr type="w" for="ch" forName="textaccent6" refType="w" fact="0.0189"/>
          <dgm:constr type="h" for="ch" forName="textaccent6" refType="h" fact="0.0271"/>
          <dgm:constr type="l" for="ch" forName="text7" refType="w" fact="0.2792"/>
          <dgm:constr type="t" for="ch" forName="text7" refType="h" fact="0.5122"/>
          <dgm:constr type="w" for="ch" forName="text7" refType="w" fact="0.1623"/>
          <dgm:constr type="h" for="ch" forName="text7" refType="h" fact="0.2314"/>
          <dgm:constr type="l" for="ch" forName="image7" refType="w" fact="0.1395"/>
          <dgm:constr type="t" for="ch" forName="image7" refType="h" fact="0.6409"/>
          <dgm:constr type="w" for="ch" forName="image7" refType="w" fact="0.1623"/>
          <dgm:constr type="h" for="ch" forName="image7" refType="h" fact="0.2314"/>
          <dgm:constr type="l" for="ch" forName="imageaccent7" refType="w" fact="0.25"/>
          <dgm:constr type="t" for="ch" forName="imageaccent7" refType="h" fact="0.6441"/>
          <dgm:constr type="w" for="ch" forName="imageaccent7" refType="w" fact="0.0189"/>
          <dgm:constr type="h" for="ch" forName="imageaccent7" refType="h" fact="0.0271"/>
          <dgm:constr type="l" for="ch" forName="textaccent7" refType="w" fact="0.2838"/>
          <dgm:constr type="t" for="ch" forName="textaccent7" refType="h" fact="0.6148"/>
          <dgm:constr type="w" for="ch" forName="textaccent7" refType="w" fact="0.0189"/>
          <dgm:constr type="h" for="ch" forName="textaccent7" refType="h" fact="0.0271"/>
          <dgm:constr type="l" for="ch" forName="image8" refType="w" fact="0.6975"/>
          <dgm:constr type="t" for="ch" forName="image8" refType="h" fact="0.6433"/>
          <dgm:constr type="w" for="ch" forName="image8" refType="w" fact="0.1623"/>
          <dgm:constr type="h" for="ch" forName="image8" refType="h" fact="0.2314"/>
          <dgm:constr type="l" for="ch" forName="text8" refType="w" fact="0.8371"/>
          <dgm:constr type="t" for="ch" forName="text8" refType="h" fact="0.5167"/>
          <dgm:constr type="w" for="ch" forName="text8" refType="w" fact="0.1623"/>
          <dgm:constr type="h" for="ch" forName="text8" refType="h" fact="0.2314"/>
          <dgm:constr type="l" for="ch" forName="imageaccent8" refType="w" fact="0.8392"/>
          <dgm:constr type="t" for="ch" forName="imageaccent8" refType="h" fact="0.7449"/>
          <dgm:constr type="w" for="ch" forName="imageaccent8" refType="w" fact="0.0189"/>
          <dgm:constr type="h" for="ch" forName="imageaccent8" refType="h" fact="0.0271"/>
          <dgm:constr type="l" for="ch" forName="textaccent8" refType="w" fact="0.8693"/>
          <dgm:constr type="t" for="ch" forName="textaccent8" refType="h" fact="0.7194"/>
          <dgm:constr type="w" for="ch" forName="textaccent8" refType="w" fact="0.0189"/>
          <dgm:constr type="h" for="ch" forName="textaccent8" refType="h" fact="0.0271"/>
          <dgm:constr type="l" for="ch" forName="text9" refType="w" fact="0.8377"/>
          <dgm:constr type="t" for="ch" forName="text9" refType="h" fact="0.005"/>
          <dgm:constr type="w" for="ch" forName="text9" refType="w" fact="0.1623"/>
          <dgm:constr type="h" for="ch" forName="text9" refType="h" fact="0.2314"/>
          <dgm:constr type="l" for="ch" forName="textaccent9" refType="w" fact="0.95"/>
          <dgm:constr type="t" for="ch" forName="textaccent9" refType="h" fact="0.2084"/>
          <dgm:constr type="w" for="ch" forName="textaccent9" refType="w" fact="0.0189"/>
          <dgm:constr type="h" for="ch" forName="textaccent9" refType="h" fact="0.0271"/>
          <dgm:constr type="l" for="ch" forName="image9" refType="w" fact="0.8377"/>
          <dgm:constr type="t" for="ch" forName="image9" refType="h" fact="0.2604"/>
          <dgm:constr type="w" for="ch" forName="image9" refType="w" fact="0.1623"/>
          <dgm:constr type="h" for="ch" forName="image9" refType="h" fact="0.2314"/>
          <dgm:constr type="l" for="ch" forName="imageaccent9" refType="w" fact="0.95"/>
          <dgm:constr type="t" for="ch" forName="imageaccent9" refType="h" fact="0.2618"/>
          <dgm:constr type="w" for="ch" forName="imageaccent9" refType="w" fact="0.0189"/>
          <dgm:constr type="h" for="ch" forName="imageaccent9" refType="h" fact="0.0271"/>
          <dgm:constr type="l" for="ch" forName="image10" refType="w" fact="0.2786"/>
          <dgm:constr type="t" for="ch" forName="image10" refType="h" fact="0.7686"/>
          <dgm:constr type="w" for="ch" forName="image10" refType="w" fact="0.1623"/>
          <dgm:constr type="h" for="ch" forName="image10" refType="h" fact="0.2314"/>
          <dgm:constr type="l" for="ch" forName="text10" refType="w" fact="0.4183"/>
          <dgm:constr type="t" for="ch" forName="text10" refType="h" fact="0.6419"/>
          <dgm:constr type="w" for="ch" forName="text10" refType="w" fact="0.1623"/>
          <dgm:constr type="h" for="ch" forName="text10" refType="h" fact="0.2314"/>
          <dgm:constr type="l" for="ch" forName="imageaccent10" refType="w" fact="0.4203"/>
          <dgm:constr type="t" for="ch" forName="imageaccent10" refType="h" fact="0.8701"/>
          <dgm:constr type="w" for="ch" forName="imageaccent10" refType="w" fact="0.0189"/>
          <dgm:constr type="h" for="ch" forName="imageaccent10" refType="h" fact="0.0271"/>
          <dgm:constr type="l" for="ch" forName="textaccent10" refType="w" fact="0.4504"/>
          <dgm:constr type="t" for="ch" forName="textaccent10" refType="h" fact="0.8446"/>
          <dgm:constr type="w" for="ch" forName="textaccent10" refType="w" fact="0.0189"/>
          <dgm:constr type="h" for="ch" forName="textaccent10" refType="h" fact="0.0271"/>
        </dgm:constrLst>
      </dgm:if>
      <dgm:if name="Name12" axis="ch" ptType="node" func="cnt" op="equ" val="11">
        <dgm:alg type="composite">
          <dgm:param type="ar" val="1.4704"/>
        </dgm:alg>
        <dgm:constrLst>
          <dgm:constr type="primFontSz" for="des" ptType="node" op="equ" val="65"/>
          <dgm:constr type="l" for="ch" forName="image4" refType="w" fact="0.5585"/>
          <dgm:constr type="t" for="ch" forName="image4" refType="h" fact="0.2287"/>
          <dgm:constr type="w" for="ch" forName="image4" refType="w" fact="0.1623"/>
          <dgm:constr type="h" for="ch" forName="image4" refType="h" fact="0.2049"/>
          <dgm:constr type="l" for="ch" forName="text5" refType="w" fact="0.5585"/>
          <dgm:constr type="t" for="ch" forName="text5" refType="h" fact="0.0022"/>
          <dgm:constr type="w" for="ch" forName="text5" refType="w" fact="0.1623"/>
          <dgm:constr type="h" for="ch" forName="text5" refType="h" fact="0.2049"/>
          <dgm:constr type="l" for="ch" forName="image5" refType="w" fact="0.6982"/>
          <dgm:constr type="t" for="ch" forName="image5" refType="h" fact="0.1165"/>
          <dgm:constr type="w" for="ch" forName="image5" refType="w" fact="0.1623"/>
          <dgm:constr type="h" for="ch" forName="image5" refType="h" fact="0.2049"/>
          <dgm:constr type="l" for="ch" forName="image2" refType="w" fact="0.4189"/>
          <dgm:constr type="t" for="ch" forName="image2" refType="h" fact="0.34"/>
          <dgm:constr type="w" for="ch" forName="image2" refType="w" fact="0.1623"/>
          <dgm:constr type="h" for="ch" forName="image2" refType="h" fact="0.2049"/>
          <dgm:constr type="l" for="ch" forName="text4" refType="w" fact="0.4189"/>
          <dgm:constr type="t" for="ch" forName="text4" refType="h" fact="0.1135"/>
          <dgm:constr type="w" for="ch" forName="text4" refType="w" fact="0.1623"/>
          <dgm:constr type="h" for="ch" forName="text4" refType="h" fact="0.2049"/>
          <dgm:constr type="l" for="ch" forName="text2" refType="w" fact="0.2793"/>
          <dgm:constr type="t" for="ch" forName="text2" refType="h" fact="0.2265"/>
          <dgm:constr type="w" for="ch" forName="text2" refType="w" fact="0.1623"/>
          <dgm:constr type="h" for="ch" forName="text2" refType="h" fact="0.2049"/>
          <dgm:constr type="l" for="ch" forName="image3" refType="w" fact="0.2793"/>
          <dgm:constr type="t" for="ch" forName="image3" refType="h" fact="0"/>
          <dgm:constr type="w" for="ch" forName="image3" refType="w" fact="0.1623"/>
          <dgm:constr type="h" for="ch" forName="image3" refType="h" fact="0.2049"/>
          <dgm:constr type="l" for="ch" forName="text1" refType="w" fact="0.1396"/>
          <dgm:constr type="t" for="ch" forName="text1" refType="h" fact="0.3404"/>
          <dgm:constr type="w" for="ch" forName="text1" refType="w" fact="0.1623"/>
          <dgm:constr type="h" for="ch" forName="text1" refType="h" fact="0.2049"/>
          <dgm:constr type="l" for="ch" forName="text3" refType="w" fact="0.1396"/>
          <dgm:constr type="t" for="ch" forName="text3" refType="h" fact="0.1139"/>
          <dgm:constr type="w" for="ch" forName="text3" refType="w" fact="0.1623"/>
          <dgm:constr type="h" for="ch" forName="text3" refType="h" fact="0.2049"/>
          <dgm:constr type="l" for="ch" forName="textaccent1" refType="w" fact="0.1435"/>
          <dgm:constr type="t" for="ch" forName="textaccent1" refType="h" fact="0.432"/>
          <dgm:constr type="w" for="ch" forName="textaccent1" refType="w" fact="0.0189"/>
          <dgm:constr type="h" for="ch" forName="textaccent1" refType="h" fact="0.024"/>
          <dgm:constr type="l" for="ch" forName="image1" refType="w" fact="0"/>
          <dgm:constr type="t" for="ch" forName="image1" refType="h" fact="0.2272"/>
          <dgm:constr type="w" for="ch" forName="image1" refType="w" fact="0.1623"/>
          <dgm:constr type="h" for="ch" forName="image1" refType="h" fact="0.2049"/>
          <dgm:constr type="l" for="ch" forName="imageaccent1" refType="w" fact="0.1111"/>
          <dgm:constr type="t" for="ch" forName="imageaccent1" refType="h" fact="0.4048"/>
          <dgm:constr type="w" for="ch" forName="imageaccent1" refType="w" fact="0.0189"/>
          <dgm:constr type="h" for="ch" forName="imageaccent1" refType="h" fact="0.024"/>
          <dgm:constr type="l" for="ch" forName="textaccent2" refType="w" fact="0.391"/>
          <dgm:constr type="t" for="ch" forName="textaccent2" refType="h" fact="0.4038"/>
          <dgm:constr type="w" for="ch" forName="textaccent2" refType="w" fact="0.0189"/>
          <dgm:constr type="h" for="ch" forName="textaccent2" refType="h" fact="0.024"/>
          <dgm:constr type="l" for="ch" forName="imageaccent2" refType="w" fact="0.4228"/>
          <dgm:constr type="t" for="ch" forName="imageaccent2" refType="h" fact="0.4312"/>
          <dgm:constr type="w" for="ch" forName="imageaccent2" refType="w" fact="0.0189"/>
          <dgm:constr type="h" for="ch" forName="imageaccent2" refType="h" fact="0.024"/>
          <dgm:constr type="l" for="ch" forName="textaccent3" refType="w" fact="0.2501"/>
          <dgm:constr type="t" for="ch" forName="textaccent3" refType="h" fact="0.1167"/>
          <dgm:constr type="w" for="ch" forName="textaccent3" refType="w" fact="0.0189"/>
          <dgm:constr type="h" for="ch" forName="textaccent3" refType="h" fact="0.024"/>
          <dgm:constr type="l" for="ch" forName="imageaccent3" refType="w" fact="0.2839"/>
          <dgm:constr type="t" for="ch" forName="imageaccent3" refType="h" fact="0.0908"/>
          <dgm:constr type="w" for="ch" forName="imageaccent3" refType="w" fact="0.0189"/>
          <dgm:constr type="h" for="ch" forName="imageaccent3" refType="h" fact="0.024"/>
          <dgm:constr type="l" for="ch" forName="textaccent4" refType="w" fact="0.5593"/>
          <dgm:constr type="t" for="ch" forName="textaccent4" refType="h" fact="0.2042"/>
          <dgm:constr type="w" for="ch" forName="textaccent4" refType="w" fact="0.0189"/>
          <dgm:constr type="h" for="ch" forName="textaccent4" refType="h" fact="0.024"/>
          <dgm:constr type="l" for="ch" forName="imageaccent4" refType="w" fact="0.5901"/>
          <dgm:constr type="t" for="ch" forName="imageaccent4" refType="h" fact="0.2323"/>
          <dgm:constr type="w" for="ch" forName="imageaccent4" refType="w" fact="0.0189"/>
          <dgm:constr type="h" for="ch" forName="imageaccent4" refType="h" fact="0.024"/>
          <dgm:constr type="l" for="ch" forName="textaccent5" refType="w" fact="0.6989"/>
          <dgm:constr type="t" for="ch" forName="textaccent5" refType="h" fact="0.094"/>
          <dgm:constr type="w" for="ch" forName="textaccent5" refType="w" fact="0.0189"/>
          <dgm:constr type="h" for="ch" forName="textaccent5" refType="h" fact="0.024"/>
          <dgm:constr type="l" for="ch" forName="imageaccent5" refType="w" fact="0.7305"/>
          <dgm:constr type="t" for="ch" forName="imageaccent5" refType="h" fact="0.121"/>
          <dgm:constr type="w" for="ch" forName="imageaccent5" refType="w" fact="0.0189"/>
          <dgm:constr type="h" for="ch" forName="imageaccent5" refType="h" fact="0.024"/>
          <dgm:constr type="l" for="ch" forName="image6" refType="w" fact="0.5585"/>
          <dgm:constr type="t" for="ch" forName="image6" refType="h" fact="0.4548"/>
          <dgm:constr type="w" for="ch" forName="image6" refType="w" fact="0.1623"/>
          <dgm:constr type="h" for="ch" forName="image6" refType="h" fact="0.2049"/>
          <dgm:constr type="l" for="ch" forName="text6" refType="w" fact="0.6982"/>
          <dgm:constr type="t" for="ch" forName="text6" refType="h" fact="0.3426"/>
          <dgm:constr type="w" for="ch" forName="text6" refType="w" fact="0.1623"/>
          <dgm:constr type="h" for="ch" forName="text6" refType="h" fact="0.2049"/>
          <dgm:constr type="l" for="ch" forName="imageaccent6" refType="w" fact="0.7002"/>
          <dgm:constr type="t" for="ch" forName="imageaccent6" refType="h" fact="0.5447"/>
          <dgm:constr type="w" for="ch" forName="imageaccent6" refType="w" fact="0.0189"/>
          <dgm:constr type="h" for="ch" forName="imageaccent6" refType="h" fact="0.024"/>
          <dgm:constr type="l" for="ch" forName="textaccent6" refType="w" fact="0.7303"/>
          <dgm:constr type="t" for="ch" forName="textaccent6" refType="h" fact="0.5221"/>
          <dgm:constr type="w" for="ch" forName="textaccent6" refType="w" fact="0.0189"/>
          <dgm:constr type="h" for="ch" forName="textaccent6" refType="h" fact="0.024"/>
          <dgm:constr type="l" for="ch" forName="text7" refType="w" fact="0.2792"/>
          <dgm:constr type="t" for="ch" forName="text7" refType="h" fact="0.4535"/>
          <dgm:constr type="w" for="ch" forName="text7" refType="w" fact="0.1623"/>
          <dgm:constr type="h" for="ch" forName="text7" refType="h" fact="0.2049"/>
          <dgm:constr type="l" for="ch" forName="image7" refType="w" fact="0.1395"/>
          <dgm:constr type="t" for="ch" forName="image7" refType="h" fact="0.5674"/>
          <dgm:constr type="w" for="ch" forName="image7" refType="w" fact="0.1623"/>
          <dgm:constr type="h" for="ch" forName="image7" refType="h" fact="0.2049"/>
          <dgm:constr type="l" for="ch" forName="imageaccent7" refType="w" fact="0.25"/>
          <dgm:constr type="t" for="ch" forName="imageaccent7" refType="h" fact="0.5703"/>
          <dgm:constr type="w" for="ch" forName="imageaccent7" refType="w" fact="0.0189"/>
          <dgm:constr type="h" for="ch" forName="imageaccent7" refType="h" fact="0.024"/>
          <dgm:constr type="l" for="ch" forName="textaccent7" refType="w" fact="0.2838"/>
          <dgm:constr type="t" for="ch" forName="textaccent7" refType="h" fact="0.5443"/>
          <dgm:constr type="w" for="ch" forName="textaccent7" refType="w" fact="0.0189"/>
          <dgm:constr type="h" for="ch" forName="textaccent7" refType="h" fact="0.024"/>
          <dgm:constr type="l" for="ch" forName="image8" refType="w" fact="0.6975"/>
          <dgm:constr type="t" for="ch" forName="image8" refType="h" fact="0.5696"/>
          <dgm:constr type="w" for="ch" forName="image8" refType="w" fact="0.1623"/>
          <dgm:constr type="h" for="ch" forName="image8" refType="h" fact="0.2049"/>
          <dgm:constr type="l" for="ch" forName="text8" refType="w" fact="0.8371"/>
          <dgm:constr type="t" for="ch" forName="text8" refType="h" fact="0.4574"/>
          <dgm:constr type="w" for="ch" forName="text8" refType="w" fact="0.1623"/>
          <dgm:constr type="h" for="ch" forName="text8" refType="h" fact="0.2049"/>
          <dgm:constr type="l" for="ch" forName="imageaccent8" refType="w" fact="0.8392"/>
          <dgm:constr type="t" for="ch" forName="imageaccent8" refType="h" fact="0.6595"/>
          <dgm:constr type="w" for="ch" forName="imageaccent8" refType="w" fact="0.0189"/>
          <dgm:constr type="h" for="ch" forName="imageaccent8" refType="h" fact="0.024"/>
          <dgm:constr type="l" for="ch" forName="textaccent8" refType="w" fact="0.8693"/>
          <dgm:constr type="t" for="ch" forName="textaccent8" refType="h" fact="0.6369"/>
          <dgm:constr type="w" for="ch" forName="textaccent8" refType="w" fact="0.0189"/>
          <dgm:constr type="h" for="ch" forName="textaccent8" refType="h" fact="0.024"/>
          <dgm:constr type="l" for="ch" forName="text9" refType="w" fact="0.8377"/>
          <dgm:constr type="t" for="ch" forName="text9" refType="h" fact="0.0044"/>
          <dgm:constr type="w" for="ch" forName="text9" refType="w" fact="0.1623"/>
          <dgm:constr type="h" for="ch" forName="text9" refType="h" fact="0.2049"/>
          <dgm:constr type="l" for="ch" forName="textaccent9" refType="w" fact="0.95"/>
          <dgm:constr type="t" for="ch" forName="textaccent9" refType="h" fact="0.1846"/>
          <dgm:constr type="w" for="ch" forName="textaccent9" refType="w" fact="0.0189"/>
          <dgm:constr type="h" for="ch" forName="textaccent9" refType="h" fact="0.024"/>
          <dgm:constr type="l" for="ch" forName="image9" refType="w" fact="0.8377"/>
          <dgm:constr type="t" for="ch" forName="image9" refType="h" fact="0.2306"/>
          <dgm:constr type="w" for="ch" forName="image9" refType="w" fact="0.1623"/>
          <dgm:constr type="h" for="ch" forName="image9" refType="h" fact="0.2049"/>
          <dgm:constr type="l" for="ch" forName="imageaccent9" refType="w" fact="0.95"/>
          <dgm:constr type="t" for="ch" forName="imageaccent9" refType="h" fact="0.2318"/>
          <dgm:constr type="w" for="ch" forName="imageaccent9" refType="w" fact="0.0189"/>
          <dgm:constr type="h" for="ch" forName="imageaccent9" refType="h" fact="0.024"/>
          <dgm:constr type="l" for="ch" forName="image10" refType="w" fact="0.2786"/>
          <dgm:constr type="t" for="ch" forName="image10" refType="h" fact="0.6805"/>
          <dgm:constr type="w" for="ch" forName="image10" refType="w" fact="0.1623"/>
          <dgm:constr type="h" for="ch" forName="image10" refType="h" fact="0.2049"/>
          <dgm:constr type="l" for="ch" forName="text10" refType="w" fact="0.4183"/>
          <dgm:constr type="t" for="ch" forName="text10" refType="h" fact="0.5683"/>
          <dgm:constr type="w" for="ch" forName="text10" refType="w" fact="0.1623"/>
          <dgm:constr type="h" for="ch" forName="text10" refType="h" fact="0.2049"/>
          <dgm:constr type="l" for="ch" forName="imageaccent10" refType="w" fact="0.4203"/>
          <dgm:constr type="t" for="ch" forName="imageaccent10" refType="h" fact="0.7704"/>
          <dgm:constr type="w" for="ch" forName="imageaccent10" refType="w" fact="0.0189"/>
          <dgm:constr type="h" for="ch" forName="imageaccent10" refType="h" fact="0.024"/>
          <dgm:constr type="l" for="ch" forName="textaccent10" refType="w" fact="0.4504"/>
          <dgm:constr type="t" for="ch" forName="textaccent10" refType="h" fact="0.7478"/>
          <dgm:constr type="w" for="ch" forName="textaccent10" refType="w" fact="0.0189"/>
          <dgm:constr type="h" for="ch" forName="textaccent10" refType="h" fact="0.024"/>
          <dgm:constr type="l" for="ch" forName="text11" refType="w" fact="0.6971"/>
          <dgm:constr type="t" for="ch" forName="text11" refType="h" fact="0.7951"/>
          <dgm:constr type="w" for="ch" forName="text11" refType="w" fact="0.1623"/>
          <dgm:constr type="h" for="ch" forName="text11" refType="h" fact="0.2049"/>
          <dgm:constr type="l" for="ch" forName="image11" refType="w" fact="0.5575"/>
          <dgm:constr type="t" for="ch" forName="image11" refType="h" fact="0.6816"/>
          <dgm:constr type="w" for="ch" forName="image11" refType="w" fact="0.1623"/>
          <dgm:constr type="h" for="ch" forName="image11" refType="h" fact="0.2049"/>
          <dgm:constr type="l" for="ch" forName="imageaccent11" refType="w" fact="0.6692"/>
          <dgm:constr type="t" for="ch" forName="imageaccent11" refType="h" fact="0.8589"/>
          <dgm:constr type="w" for="ch" forName="imageaccent11" refType="w" fact="0.0189"/>
          <dgm:constr type="h" for="ch" forName="imageaccent11" refType="h" fact="0.024"/>
          <dgm:constr type="l" for="ch" forName="textaccent11" refType="w" fact="0.701"/>
          <dgm:constr type="t" for="ch" forName="textaccent11" refType="h" fact="0.8863"/>
          <dgm:constr type="w" for="ch" forName="textaccent11" refType="w" fact="0.0189"/>
          <dgm:constr type="h" for="ch" forName="textaccent11" refType="h" fact="0.024"/>
        </dgm:constrLst>
      </dgm:if>
      <dgm:else name="Name13">
        <dgm:alg type="composite">
          <dgm:param type="ar" val="1.675"/>
        </dgm:alg>
        <dgm:constrLst>
          <dgm:constr type="primFontSz" for="des" ptType="node" op="equ" val="65"/>
          <dgm:constr type="l" for="ch" forName="image4" refType="w" fact="0.4903"/>
          <dgm:constr type="t" for="ch" forName="image4" refType="h" fact="0.2287"/>
          <dgm:constr type="w" for="ch" forName="image4" refType="w" fact="0.1425"/>
          <dgm:constr type="h" for="ch" forName="image4" refType="h" fact="0.2049"/>
          <dgm:constr type="l" for="ch" forName="text5" refType="w" fact="0.4903"/>
          <dgm:constr type="t" for="ch" forName="text5" refType="h" fact="0.0022"/>
          <dgm:constr type="w" for="ch" forName="text5" refType="w" fact="0.1425"/>
          <dgm:constr type="h" for="ch" forName="text5" refType="h" fact="0.2049"/>
          <dgm:constr type="l" for="ch" forName="image5" refType="w" fact="0.6129"/>
          <dgm:constr type="t" for="ch" forName="image5" refType="h" fact="0.1165"/>
          <dgm:constr type="w" for="ch" forName="image5" refType="w" fact="0.1425"/>
          <dgm:constr type="h" for="ch" forName="image5" refType="h" fact="0.2049"/>
          <dgm:constr type="l" for="ch" forName="image2" refType="w" fact="0.3677"/>
          <dgm:constr type="t" for="ch" forName="image2" refType="h" fact="0.34"/>
          <dgm:constr type="w" for="ch" forName="image2" refType="w" fact="0.1425"/>
          <dgm:constr type="h" for="ch" forName="image2" refType="h" fact="0.2049"/>
          <dgm:constr type="l" for="ch" forName="text4" refType="w" fact="0.3677"/>
          <dgm:constr type="t" for="ch" forName="text4" refType="h" fact="0.1135"/>
          <dgm:constr type="w" for="ch" forName="text4" refType="w" fact="0.1425"/>
          <dgm:constr type="h" for="ch" forName="text4" refType="h" fact="0.2049"/>
          <dgm:constr type="l" for="ch" forName="text2" refType="w" fact="0.2452"/>
          <dgm:constr type="t" for="ch" forName="text2" refType="h" fact="0.2265"/>
          <dgm:constr type="w" for="ch" forName="text2" refType="w" fact="0.1425"/>
          <dgm:constr type="h" for="ch" forName="text2" refType="h" fact="0.2049"/>
          <dgm:constr type="l" for="ch" forName="image3" refType="w" fact="0.2452"/>
          <dgm:constr type="t" for="ch" forName="image3" refType="h" fact="0"/>
          <dgm:constr type="w" for="ch" forName="image3" refType="w" fact="0.1425"/>
          <dgm:constr type="h" for="ch" forName="image3" refType="h" fact="0.2049"/>
          <dgm:constr type="l" for="ch" forName="text1" refType="w" fact="0.1226"/>
          <dgm:constr type="t" for="ch" forName="text1" refType="h" fact="0.3404"/>
          <dgm:constr type="w" for="ch" forName="text1" refType="w" fact="0.1425"/>
          <dgm:constr type="h" for="ch" forName="text1" refType="h" fact="0.2049"/>
          <dgm:constr type="l" for="ch" forName="text3" refType="w" fact="0.1226"/>
          <dgm:constr type="t" for="ch" forName="text3" refType="h" fact="0.1139"/>
          <dgm:constr type="w" for="ch" forName="text3" refType="w" fact="0.1425"/>
          <dgm:constr type="h" for="ch" forName="text3" refType="h" fact="0.2049"/>
          <dgm:constr type="l" for="ch" forName="textaccent1" refType="w" fact="0.126"/>
          <dgm:constr type="t" for="ch" forName="textaccent1" refType="h" fact="0.432"/>
          <dgm:constr type="w" for="ch" forName="textaccent1" refType="w" fact="0.0166"/>
          <dgm:constr type="h" for="ch" forName="textaccent1" refType="h" fact="0.024"/>
          <dgm:constr type="l" for="ch" forName="image1" refType="w" fact="0"/>
          <dgm:constr type="t" for="ch" forName="image1" refType="h" fact="0.2272"/>
          <dgm:constr type="w" for="ch" forName="image1" refType="w" fact="0.1425"/>
          <dgm:constr type="h" for="ch" forName="image1" refType="h" fact="0.2049"/>
          <dgm:constr type="l" for="ch" forName="imageaccent1" refType="w" fact="0.0976"/>
          <dgm:constr type="t" for="ch" forName="imageaccent1" refType="h" fact="0.4048"/>
          <dgm:constr type="w" for="ch" forName="imageaccent1" refType="w" fact="0.0166"/>
          <dgm:constr type="h" for="ch" forName="imageaccent1" refType="h" fact="0.024"/>
          <dgm:constr type="l" for="ch" forName="textaccent2" refType="w" fact="0.3432"/>
          <dgm:constr type="t" for="ch" forName="textaccent2" refType="h" fact="0.4038"/>
          <dgm:constr type="w" for="ch" forName="textaccent2" refType="w" fact="0.0166"/>
          <dgm:constr type="h" for="ch" forName="textaccent2" refType="h" fact="0.024"/>
          <dgm:constr type="l" for="ch" forName="imageaccent2" refType="w" fact="0.3712"/>
          <dgm:constr type="t" for="ch" forName="imageaccent2" refType="h" fact="0.4312"/>
          <dgm:constr type="w" for="ch" forName="imageaccent2" refType="w" fact="0.0166"/>
          <dgm:constr type="h" for="ch" forName="imageaccent2" refType="h" fact="0.024"/>
          <dgm:constr type="l" for="ch" forName="textaccent3" refType="w" fact="0.2196"/>
          <dgm:constr type="t" for="ch" forName="textaccent3" refType="h" fact="0.1167"/>
          <dgm:constr type="w" for="ch" forName="textaccent3" refType="w" fact="0.0166"/>
          <dgm:constr type="h" for="ch" forName="textaccent3" refType="h" fact="0.024"/>
          <dgm:constr type="l" for="ch" forName="imageaccent3" refType="w" fact="0.2492"/>
          <dgm:constr type="t" for="ch" forName="imageaccent3" refType="h" fact="0.0908"/>
          <dgm:constr type="w" for="ch" forName="imageaccent3" refType="w" fact="0.0166"/>
          <dgm:constr type="h" for="ch" forName="imageaccent3" refType="h" fact="0.024"/>
          <dgm:constr type="l" for="ch" forName="textaccent4" refType="w" fact="0.491"/>
          <dgm:constr type="t" for="ch" forName="textaccent4" refType="h" fact="0.2042"/>
          <dgm:constr type="w" for="ch" forName="textaccent4" refType="w" fact="0.0166"/>
          <dgm:constr type="h" for="ch" forName="textaccent4" refType="h" fact="0.024"/>
          <dgm:constr type="l" for="ch" forName="imageaccent4" refType="w" fact="0.5181"/>
          <dgm:constr type="t" for="ch" forName="imageaccent4" refType="h" fact="0.2323"/>
          <dgm:constr type="w" for="ch" forName="imageaccent4" refType="w" fact="0.0166"/>
          <dgm:constr type="h" for="ch" forName="imageaccent4" refType="h" fact="0.024"/>
          <dgm:constr type="l" for="ch" forName="textaccent5" refType="w" fact="0.6136"/>
          <dgm:constr type="t" for="ch" forName="textaccent5" refType="h" fact="0.094"/>
          <dgm:constr type="w" for="ch" forName="textaccent5" refType="w" fact="0.0166"/>
          <dgm:constr type="h" for="ch" forName="textaccent5" refType="h" fact="0.024"/>
          <dgm:constr type="l" for="ch" forName="imageaccent5" refType="w" fact="0.6413"/>
          <dgm:constr type="t" for="ch" forName="imageaccent5" refType="h" fact="0.121"/>
          <dgm:constr type="w" for="ch" forName="imageaccent5" refType="w" fact="0.0166"/>
          <dgm:constr type="h" for="ch" forName="imageaccent5" refType="h" fact="0.024"/>
          <dgm:constr type="l" for="ch" forName="image6" refType="w" fact="0.4903"/>
          <dgm:constr type="t" for="ch" forName="image6" refType="h" fact="0.4548"/>
          <dgm:constr type="w" for="ch" forName="image6" refType="w" fact="0.1425"/>
          <dgm:constr type="h" for="ch" forName="image6" refType="h" fact="0.2049"/>
          <dgm:constr type="l" for="ch" forName="text6" refType="w" fact="0.6129"/>
          <dgm:constr type="t" for="ch" forName="text6" refType="h" fact="0.3426"/>
          <dgm:constr type="w" for="ch" forName="text6" refType="w" fact="0.1425"/>
          <dgm:constr type="h" for="ch" forName="text6" refType="h" fact="0.2049"/>
          <dgm:constr type="l" for="ch" forName="imageaccent6" refType="w" fact="0.6147"/>
          <dgm:constr type="t" for="ch" forName="imageaccent6" refType="h" fact="0.5447"/>
          <dgm:constr type="w" for="ch" forName="imageaccent6" refType="w" fact="0.0166"/>
          <dgm:constr type="h" for="ch" forName="imageaccent6" refType="h" fact="0.024"/>
          <dgm:constr type="l" for="ch" forName="textaccent6" refType="w" fact="0.6411"/>
          <dgm:constr type="t" for="ch" forName="textaccent6" refType="h" fact="0.5221"/>
          <dgm:constr type="w" for="ch" forName="textaccent6" refType="w" fact="0.0166"/>
          <dgm:constr type="h" for="ch" forName="textaccent6" refType="h" fact="0.024"/>
          <dgm:constr type="l" for="ch" forName="text7" refType="w" fact="0.2451"/>
          <dgm:constr type="t" for="ch" forName="text7" refType="h" fact="0.4535"/>
          <dgm:constr type="w" for="ch" forName="text7" refType="w" fact="0.1425"/>
          <dgm:constr type="h" for="ch" forName="text7" refType="h" fact="0.2049"/>
          <dgm:constr type="l" for="ch" forName="image7" refType="w" fact="0.1225"/>
          <dgm:constr type="t" for="ch" forName="image7" refType="h" fact="0.5674"/>
          <dgm:constr type="w" for="ch" forName="image7" refType="w" fact="0.1425"/>
          <dgm:constr type="h" for="ch" forName="image7" refType="h" fact="0.2049"/>
          <dgm:constr type="l" for="ch" forName="imageaccent7" refType="w" fact="0.2195"/>
          <dgm:constr type="t" for="ch" forName="imageaccent7" refType="h" fact="0.5703"/>
          <dgm:constr type="w" for="ch" forName="imageaccent7" refType="w" fact="0.0166"/>
          <dgm:constr type="h" for="ch" forName="imageaccent7" refType="h" fact="0.024"/>
          <dgm:constr type="l" for="ch" forName="textaccent7" refType="w" fact="0.2491"/>
          <dgm:constr type="t" for="ch" forName="textaccent7" refType="h" fact="0.5443"/>
          <dgm:constr type="w" for="ch" forName="textaccent7" refType="w" fact="0.0166"/>
          <dgm:constr type="h" for="ch" forName="textaccent7" refType="h" fact="0.024"/>
          <dgm:constr type="l" for="ch" forName="image8" refType="w" fact="0.6123"/>
          <dgm:constr type="t" for="ch" forName="image8" refType="h" fact="0.5696"/>
          <dgm:constr type="w" for="ch" forName="image8" refType="w" fact="0.1425"/>
          <dgm:constr type="h" for="ch" forName="image8" refType="h" fact="0.2049"/>
          <dgm:constr type="l" for="ch" forName="text8" refType="w" fact="0.7349"/>
          <dgm:constr type="t" for="ch" forName="text8" refType="h" fact="0.4574"/>
          <dgm:constr type="w" for="ch" forName="text8" refType="w" fact="0.1425"/>
          <dgm:constr type="h" for="ch" forName="text8" refType="h" fact="0.2049"/>
          <dgm:constr type="l" for="ch" forName="imageaccent8" refType="w" fact="0.7367"/>
          <dgm:constr type="t" for="ch" forName="imageaccent8" refType="h" fact="0.6595"/>
          <dgm:constr type="w" for="ch" forName="imageaccent8" refType="w" fact="0.0166"/>
          <dgm:constr type="h" for="ch" forName="imageaccent8" refType="h" fact="0.024"/>
          <dgm:constr type="l" for="ch" forName="textaccent8" refType="w" fact="0.7631"/>
          <dgm:constr type="t" for="ch" forName="textaccent8" refType="h" fact="0.6369"/>
          <dgm:constr type="w" for="ch" forName="textaccent8" refType="w" fact="0.0166"/>
          <dgm:constr type="h" for="ch" forName="textaccent8" refType="h" fact="0.024"/>
          <dgm:constr type="l" for="ch" forName="text9" refType="w" fact="0.7354"/>
          <dgm:constr type="t" for="ch" forName="text9" refType="h" fact="0.0044"/>
          <dgm:constr type="w" for="ch" forName="text9" refType="w" fact="0.1425"/>
          <dgm:constr type="h" for="ch" forName="text9" refType="h" fact="0.2049"/>
          <dgm:constr type="l" for="ch" forName="textaccent9" refType="w" fact="0.8339"/>
          <dgm:constr type="t" for="ch" forName="textaccent9" refType="h" fact="0.1846"/>
          <dgm:constr type="w" for="ch" forName="textaccent9" refType="w" fact="0.0166"/>
          <dgm:constr type="h" for="ch" forName="textaccent9" refType="h" fact="0.024"/>
          <dgm:constr type="l" for="ch" forName="image9" refType="w" fact="0.7354"/>
          <dgm:constr type="t" for="ch" forName="image9" refType="h" fact="0.2306"/>
          <dgm:constr type="w" for="ch" forName="image9" refType="w" fact="0.1425"/>
          <dgm:constr type="h" for="ch" forName="image9" refType="h" fact="0.2049"/>
          <dgm:constr type="l" for="ch" forName="imageaccent9" refType="w" fact="0.8339"/>
          <dgm:constr type="t" for="ch" forName="imageaccent9" refType="h" fact="0.2318"/>
          <dgm:constr type="w" for="ch" forName="imageaccent9" refType="w" fact="0.0166"/>
          <dgm:constr type="h" for="ch" forName="imageaccent9" refType="h" fact="0.024"/>
          <dgm:constr type="l" for="ch" forName="image10" refType="w" fact="0.2446"/>
          <dgm:constr type="t" for="ch" forName="image10" refType="h" fact="0.6805"/>
          <dgm:constr type="w" for="ch" forName="image10" refType="w" fact="0.1425"/>
          <dgm:constr type="h" for="ch" forName="image10" refType="h" fact="0.2049"/>
          <dgm:constr type="l" for="ch" forName="text10" refType="w" fact="0.3672"/>
          <dgm:constr type="t" for="ch" forName="text10" refType="h" fact="0.5683"/>
          <dgm:constr type="w" for="ch" forName="text10" refType="w" fact="0.1425"/>
          <dgm:constr type="h" for="ch" forName="text10" refType="h" fact="0.2049"/>
          <dgm:constr type="l" for="ch" forName="imageaccent10" refType="w" fact="0.369"/>
          <dgm:constr type="t" for="ch" forName="imageaccent10" refType="h" fact="0.7704"/>
          <dgm:constr type="w" for="ch" forName="imageaccent10" refType="w" fact="0.0166"/>
          <dgm:constr type="h" for="ch" forName="imageaccent10" refType="h" fact="0.024"/>
          <dgm:constr type="l" for="ch" forName="textaccent10" refType="w" fact="0.3954"/>
          <dgm:constr type="t" for="ch" forName="textaccent10" refType="h" fact="0.7478"/>
          <dgm:constr type="w" for="ch" forName="textaccent10" refType="w" fact="0.0166"/>
          <dgm:constr type="h" for="ch" forName="textaccent10" refType="h" fact="0.024"/>
          <dgm:constr type="l" for="ch" forName="text11" refType="w" fact="0.612"/>
          <dgm:constr type="t" for="ch" forName="text11" refType="h" fact="0.7951"/>
          <dgm:constr type="w" for="ch" forName="text11" refType="w" fact="0.1425"/>
          <dgm:constr type="h" for="ch" forName="text11" refType="h" fact="0.2049"/>
          <dgm:constr type="l" for="ch" forName="image11" refType="w" fact="0.4894"/>
          <dgm:constr type="t" for="ch" forName="image11" refType="h" fact="0.6816"/>
          <dgm:constr type="w" for="ch" forName="image11" refType="w" fact="0.1425"/>
          <dgm:constr type="h" for="ch" forName="image11" refType="h" fact="0.2049"/>
          <dgm:constr type="l" for="ch" forName="imageaccent11" refType="w" fact="0.5874"/>
          <dgm:constr type="t" for="ch" forName="imageaccent11" refType="h" fact="0.8589"/>
          <dgm:constr type="w" for="ch" forName="imageaccent11" refType="w" fact="0.0166"/>
          <dgm:constr type="h" for="ch" forName="imageaccent11" refType="h" fact="0.024"/>
          <dgm:constr type="l" for="ch" forName="textaccent11" refType="w" fact="0.6154"/>
          <dgm:constr type="t" for="ch" forName="textaccent11" refType="h" fact="0.8863"/>
          <dgm:constr type="w" for="ch" forName="textaccent11" refType="w" fact="0.0166"/>
          <dgm:constr type="h" for="ch" forName="textaccent11" refType="h" fact="0.024"/>
          <dgm:constr type="l" for="ch" forName="text12" refType="w" fact="0.735"/>
          <dgm:constr type="t" for="ch" forName="text12" refType="h" fact="0.684"/>
          <dgm:constr type="w" for="ch" forName="text12" refType="w" fact="0.1425"/>
          <dgm:constr type="h" for="ch" forName="text12" refType="h" fact="0.2049"/>
          <dgm:constr type="l" for="ch" forName="image12" refType="w" fact="0.8575"/>
          <dgm:constr type="t" for="ch" forName="image12" refType="h" fact="0.5718"/>
          <dgm:constr type="w" for="ch" forName="image12" refType="w" fact="0.1425"/>
          <dgm:constr type="h" for="ch" forName="image12" refType="h" fact="0.2049"/>
          <dgm:constr type="l" for="ch" forName="textaccent12" refType="w" fact="0.8594"/>
          <dgm:constr type="t" for="ch" forName="textaccent12" refType="h" fact="0.7739"/>
          <dgm:constr type="w" for="ch" forName="textaccent12" refType="w" fact="0.0166"/>
          <dgm:constr type="h" for="ch" forName="textaccent12" refType="h" fact="0.024"/>
          <dgm:constr type="l" for="ch" forName="imageaccent12" refType="w" fact="0.8858"/>
          <dgm:constr type="t" for="ch" forName="imageaccent12" refType="h" fact="0.7513"/>
          <dgm:constr type="w" for="ch" forName="imageaccent12" refType="w" fact="0.0166"/>
          <dgm:constr type="h" for="ch" forName="imageaccent12" refType="h" fact="0.024"/>
        </dgm:constrLst>
      </dgm:else>
    </dgm:choose>
    <dgm:forEach name="wrapper" axis="self" ptType="parTrans">
      <dgm:forEach name="wrapper2" axis="self" ptType="sibTrans" st="2">
        <dgm:forEach name="textRepeat" axis="self">
          <dgm:layoutNode name="textRepeatNode" styleLbl="alignNode1">
            <dgm:varLst>
              <dgm:chMax val="0"/>
              <dgm:chPref val="0"/>
              <dgm:bulletEnabled val="1"/>
            </dgm:varLst>
            <dgm:alg type="tx"/>
            <dgm:shape xmlns:r="http://schemas.openxmlformats.org/officeDocument/2006/relationships" type="hexagon" r:blip="">
              <dgm:adjLst>
                <dgm:adj idx="1" val="0.25"/>
                <dgm:adj idx="2" val="1.1547"/>
              </dgm:adjLst>
            </dgm:shape>
            <dgm:presOf axis="desOrSelf" ptType="node"/>
            <dgm:constrLst>
              <dgm:constr type="lMarg" refType="primFontSz" fact="0"/>
              <dgm:constr type="rMarg" refType="primFontSz" fact="0"/>
              <dgm:constr type="tMarg" refType="primFontSz" fact="0.1"/>
              <dgm:constr type="bMarg" refType="primFontSz" fact="0.1"/>
            </dgm:constrLst>
            <dgm:ruleLst>
              <dgm:rule type="primFontSz" val="5" fact="NaN" max="NaN"/>
            </dgm:ruleLst>
          </dgm:layoutNode>
        </dgm:forEach>
        <dgm:forEach name="accentRepeat" axis="self">
          <dgm:layoutNode name="accentRepeatNode" styleLbl="solidAlignAcc1">
            <dgm:alg type="sp"/>
            <dgm:shape xmlns:r="http://schemas.openxmlformats.org/officeDocument/2006/relationships" type="hexagon" r:blip="">
              <dgm:adjLst>
                <dgm:adj idx="1" val="0.25"/>
                <dgm:adj idx="2" val="1.1547"/>
              </dgm:adjLst>
            </dgm:shape>
            <dgm:presOf/>
          </dgm:layoutNode>
        </dgm:forEach>
        <dgm:forEach name="imageRepeat" axis="self">
          <dgm:layoutNode name="imageRepeatNode" styleLbl="alignAcc1">
            <dgm:alg type="sp"/>
            <dgm:shape xmlns:r="http://schemas.openxmlformats.org/officeDocument/2006/relationships" type="hexagon" r:blip="" blipPhldr="1">
              <dgm:adjLst>
                <dgm:adj idx="1" val="0.25"/>
                <dgm:adj idx="2" val="1.1547"/>
              </dgm:adjLst>
            </dgm:shape>
            <dgm:presOf axis="self"/>
          </dgm:layoutNode>
        </dgm:forEach>
      </dgm:forEach>
    </dgm:forEach>
    <dgm:forEach name="Name14" axis="ch" ptType="node" cnt="1">
      <dgm:layoutNode name="text1">
        <dgm:alg type="sp"/>
        <dgm:shape xmlns:r="http://schemas.openxmlformats.org/officeDocument/2006/relationships" r:blip="">
          <dgm:adjLst/>
        </dgm:shape>
        <dgm:presOf/>
        <dgm:constrLst/>
        <dgm:forEach name="Name15" ref="textRepeat"/>
      </dgm:layoutNode>
      <dgm:layoutNode name="textaccent1">
        <dgm:alg type="sp"/>
        <dgm:shape xmlns:r="http://schemas.openxmlformats.org/officeDocument/2006/relationships" r:blip="">
          <dgm:adjLst/>
        </dgm:shape>
        <dgm:presOf/>
        <dgm:constrLst/>
        <dgm:forEach name="Name16" ref="accentRepeat"/>
      </dgm:layoutNode>
    </dgm:forEach>
    <dgm:forEach name="Name17" axis="ch" ptType="sibTrans" hideLastTrans="0" cnt="1">
      <dgm:layoutNode name="image1">
        <dgm:alg type="sp"/>
        <dgm:shape xmlns:r="http://schemas.openxmlformats.org/officeDocument/2006/relationships" r:blip="">
          <dgm:adjLst/>
        </dgm:shape>
        <dgm:presOf/>
        <dgm:constrLst/>
        <dgm:forEach name="Name18" ref="imageRepeat"/>
      </dgm:layoutNode>
      <dgm:layoutNode name="imageaccent1">
        <dgm:alg type="sp"/>
        <dgm:shape xmlns:r="http://schemas.openxmlformats.org/officeDocument/2006/relationships" r:blip="">
          <dgm:adjLst/>
        </dgm:shape>
        <dgm:presOf/>
        <dgm:constrLst/>
        <dgm:forEach name="Name19" ref="accentRepeat"/>
      </dgm:layoutNode>
    </dgm:forEach>
    <dgm:forEach name="Name20" axis="ch" ptType="node" st="2" cnt="1">
      <dgm:layoutNode name="text2">
        <dgm:alg type="sp"/>
        <dgm:shape xmlns:r="http://schemas.openxmlformats.org/officeDocument/2006/relationships" r:blip="">
          <dgm:adjLst/>
        </dgm:shape>
        <dgm:presOf/>
        <dgm:constrLst/>
        <dgm:forEach name="Name21" ref="textRepeat"/>
      </dgm:layoutNode>
      <dgm:layoutNode name="textaccent2">
        <dgm:alg type="sp"/>
        <dgm:shape xmlns:r="http://schemas.openxmlformats.org/officeDocument/2006/relationships" r:blip="">
          <dgm:adjLst/>
        </dgm:shape>
        <dgm:presOf/>
        <dgm:constrLst/>
        <dgm:forEach name="Name22" ref="accentRepeat"/>
      </dgm:layoutNode>
    </dgm:forEach>
    <dgm:forEach name="Name23" axis="ch" ptType="sibTrans" hideLastTrans="0" st="2" cnt="1">
      <dgm:layoutNode name="image2">
        <dgm:alg type="sp"/>
        <dgm:shape xmlns:r="http://schemas.openxmlformats.org/officeDocument/2006/relationships" r:blip="">
          <dgm:adjLst/>
        </dgm:shape>
        <dgm:presOf/>
        <dgm:constrLst/>
        <dgm:forEach name="Name24" ref="imageRepeat"/>
      </dgm:layoutNode>
      <dgm:layoutNode name="imageaccent2">
        <dgm:alg type="sp"/>
        <dgm:shape xmlns:r="http://schemas.openxmlformats.org/officeDocument/2006/relationships" r:blip="">
          <dgm:adjLst/>
        </dgm:shape>
        <dgm:presOf/>
        <dgm:constrLst/>
        <dgm:forEach name="Name25" ref="accentRepeat"/>
      </dgm:layoutNode>
    </dgm:forEach>
    <dgm:forEach name="Name26" axis="ch" ptType="node" st="3" cnt="1">
      <dgm:layoutNode name="text3">
        <dgm:alg type="sp"/>
        <dgm:shape xmlns:r="http://schemas.openxmlformats.org/officeDocument/2006/relationships" r:blip="">
          <dgm:adjLst/>
        </dgm:shape>
        <dgm:presOf/>
        <dgm:constrLst/>
        <dgm:forEach name="Name27" ref="textRepeat"/>
      </dgm:layoutNode>
      <dgm:layoutNode name="textaccent3">
        <dgm:alg type="sp"/>
        <dgm:shape xmlns:r="http://schemas.openxmlformats.org/officeDocument/2006/relationships" r:blip="">
          <dgm:adjLst/>
        </dgm:shape>
        <dgm:presOf/>
        <dgm:constrLst/>
        <dgm:forEach name="Name28" ref="accentRepeat"/>
      </dgm:layoutNode>
    </dgm:forEach>
    <dgm:forEach name="Name29" axis="ch" ptType="sibTrans" hideLastTrans="0" st="3" cnt="1">
      <dgm:layoutNode name="image3">
        <dgm:alg type="sp"/>
        <dgm:shape xmlns:r="http://schemas.openxmlformats.org/officeDocument/2006/relationships" r:blip="">
          <dgm:adjLst/>
        </dgm:shape>
        <dgm:presOf/>
        <dgm:constrLst/>
        <dgm:forEach name="Name30" ref="imageRepeat"/>
      </dgm:layoutNode>
      <dgm:layoutNode name="imageaccent3">
        <dgm:alg type="sp"/>
        <dgm:shape xmlns:r="http://schemas.openxmlformats.org/officeDocument/2006/relationships" r:blip="">
          <dgm:adjLst/>
        </dgm:shape>
        <dgm:presOf/>
        <dgm:constrLst/>
        <dgm:forEach name="Name31" ref="accentRepeat"/>
      </dgm:layoutNode>
    </dgm:forEach>
    <dgm:forEach name="Name32" axis="ch" ptType="node" st="4" cnt="1">
      <dgm:layoutNode name="text4">
        <dgm:alg type="sp"/>
        <dgm:shape xmlns:r="http://schemas.openxmlformats.org/officeDocument/2006/relationships" r:blip="">
          <dgm:adjLst/>
        </dgm:shape>
        <dgm:presOf/>
        <dgm:constrLst/>
        <dgm:forEach name="Name33" ref="textRepeat"/>
      </dgm:layoutNode>
      <dgm:layoutNode name="textaccent4">
        <dgm:alg type="sp"/>
        <dgm:shape xmlns:r="http://schemas.openxmlformats.org/officeDocument/2006/relationships" r:blip="">
          <dgm:adjLst/>
        </dgm:shape>
        <dgm:presOf/>
        <dgm:constrLst/>
        <dgm:forEach name="Name34" ref="accentRepeat"/>
      </dgm:layoutNode>
    </dgm:forEach>
    <dgm:forEach name="Name35" axis="ch" ptType="sibTrans" hideLastTrans="0" st="4" cnt="1">
      <dgm:layoutNode name="image4">
        <dgm:alg type="sp"/>
        <dgm:shape xmlns:r="http://schemas.openxmlformats.org/officeDocument/2006/relationships" r:blip="">
          <dgm:adjLst/>
        </dgm:shape>
        <dgm:presOf/>
        <dgm:constrLst/>
        <dgm:forEach name="Name36" ref="imageRepeat"/>
      </dgm:layoutNode>
      <dgm:layoutNode name="imageaccent4">
        <dgm:alg type="sp"/>
        <dgm:shape xmlns:r="http://schemas.openxmlformats.org/officeDocument/2006/relationships" r:blip="">
          <dgm:adjLst/>
        </dgm:shape>
        <dgm:presOf/>
        <dgm:constrLst/>
        <dgm:forEach name="Name37" ref="accentRepeat"/>
      </dgm:layoutNode>
    </dgm:forEach>
    <dgm:forEach name="Name38" axis="ch" ptType="node" st="5" cnt="1">
      <dgm:layoutNode name="text5">
        <dgm:alg type="sp"/>
        <dgm:shape xmlns:r="http://schemas.openxmlformats.org/officeDocument/2006/relationships" r:blip="">
          <dgm:adjLst/>
        </dgm:shape>
        <dgm:presOf/>
        <dgm:constrLst/>
        <dgm:forEach name="Name39" ref="textRepeat"/>
      </dgm:layoutNode>
      <dgm:layoutNode name="textaccent5">
        <dgm:alg type="sp"/>
        <dgm:shape xmlns:r="http://schemas.openxmlformats.org/officeDocument/2006/relationships" r:blip="">
          <dgm:adjLst/>
        </dgm:shape>
        <dgm:presOf/>
        <dgm:constrLst/>
        <dgm:forEach name="Name40" ref="accentRepeat"/>
      </dgm:layoutNode>
    </dgm:forEach>
    <dgm:forEach name="Name41" axis="ch" ptType="sibTrans" hideLastTrans="0" st="5" cnt="1">
      <dgm:layoutNode name="image5">
        <dgm:alg type="sp"/>
        <dgm:shape xmlns:r="http://schemas.openxmlformats.org/officeDocument/2006/relationships" r:blip="">
          <dgm:adjLst/>
        </dgm:shape>
        <dgm:presOf/>
        <dgm:constrLst/>
        <dgm:forEach name="Name42" ref="imageRepeat"/>
      </dgm:layoutNode>
      <dgm:layoutNode name="imageaccent5">
        <dgm:alg type="sp"/>
        <dgm:shape xmlns:r="http://schemas.openxmlformats.org/officeDocument/2006/relationships" r:blip="">
          <dgm:adjLst/>
        </dgm:shape>
        <dgm:presOf/>
        <dgm:constrLst/>
        <dgm:forEach name="Name43" ref="accentRepeat"/>
      </dgm:layoutNode>
    </dgm:forEach>
    <dgm:forEach name="Name44" axis="ch" ptType="node" st="6" cnt="1">
      <dgm:layoutNode name="text6">
        <dgm:alg type="sp"/>
        <dgm:shape xmlns:r="http://schemas.openxmlformats.org/officeDocument/2006/relationships" r:blip="">
          <dgm:adjLst/>
        </dgm:shape>
        <dgm:presOf/>
        <dgm:constrLst/>
        <dgm:forEach name="Name45" ref="textRepeat"/>
      </dgm:layoutNode>
      <dgm:layoutNode name="textaccent6">
        <dgm:alg type="sp"/>
        <dgm:shape xmlns:r="http://schemas.openxmlformats.org/officeDocument/2006/relationships" r:blip="">
          <dgm:adjLst/>
        </dgm:shape>
        <dgm:presOf/>
        <dgm:constrLst/>
        <dgm:forEach name="Name46" ref="accentRepeat"/>
      </dgm:layoutNode>
    </dgm:forEach>
    <dgm:forEach name="Name47" axis="ch" ptType="sibTrans" hideLastTrans="0" st="6" cnt="1">
      <dgm:layoutNode name="image6">
        <dgm:alg type="sp"/>
        <dgm:shape xmlns:r="http://schemas.openxmlformats.org/officeDocument/2006/relationships" r:blip="">
          <dgm:adjLst/>
        </dgm:shape>
        <dgm:presOf/>
        <dgm:constrLst/>
        <dgm:forEach name="Name48" ref="imageRepeat"/>
      </dgm:layoutNode>
      <dgm:layoutNode name="imageaccent6">
        <dgm:alg type="sp"/>
        <dgm:shape xmlns:r="http://schemas.openxmlformats.org/officeDocument/2006/relationships" r:blip="">
          <dgm:adjLst/>
        </dgm:shape>
        <dgm:presOf/>
        <dgm:constrLst/>
        <dgm:forEach name="Name49" ref="accentRepeat"/>
      </dgm:layoutNode>
    </dgm:forEach>
    <dgm:forEach name="Name50" axis="ch" ptType="node" st="7" cnt="1">
      <dgm:layoutNode name="text7">
        <dgm:alg type="sp"/>
        <dgm:shape xmlns:r="http://schemas.openxmlformats.org/officeDocument/2006/relationships" r:blip="">
          <dgm:adjLst/>
        </dgm:shape>
        <dgm:presOf/>
        <dgm:constrLst/>
        <dgm:forEach name="Name51" ref="textRepeat"/>
      </dgm:layoutNode>
      <dgm:layoutNode name="textaccent7">
        <dgm:alg type="sp"/>
        <dgm:shape xmlns:r="http://schemas.openxmlformats.org/officeDocument/2006/relationships" r:blip="">
          <dgm:adjLst/>
        </dgm:shape>
        <dgm:presOf/>
        <dgm:constrLst/>
        <dgm:forEach name="Name52" ref="accentRepeat"/>
      </dgm:layoutNode>
    </dgm:forEach>
    <dgm:forEach name="Name53" axis="ch" ptType="sibTrans" hideLastTrans="0" st="7" cnt="1">
      <dgm:layoutNode name="image7">
        <dgm:alg type="sp"/>
        <dgm:shape xmlns:r="http://schemas.openxmlformats.org/officeDocument/2006/relationships" r:blip="">
          <dgm:adjLst/>
        </dgm:shape>
        <dgm:presOf/>
        <dgm:constrLst/>
        <dgm:forEach name="Name54" ref="imageRepeat"/>
      </dgm:layoutNode>
      <dgm:layoutNode name="imageaccent7">
        <dgm:alg type="sp"/>
        <dgm:shape xmlns:r="http://schemas.openxmlformats.org/officeDocument/2006/relationships" r:blip="">
          <dgm:adjLst/>
        </dgm:shape>
        <dgm:presOf/>
        <dgm:constrLst/>
        <dgm:forEach name="Name55" ref="accentRepeat"/>
      </dgm:layoutNode>
    </dgm:forEach>
    <dgm:forEach name="Name56" axis="ch" ptType="node" st="8" cnt="1">
      <dgm:layoutNode name="text8">
        <dgm:alg type="sp"/>
        <dgm:shape xmlns:r="http://schemas.openxmlformats.org/officeDocument/2006/relationships" r:blip="">
          <dgm:adjLst/>
        </dgm:shape>
        <dgm:presOf/>
        <dgm:constrLst/>
        <dgm:forEach name="Name57" ref="textRepeat"/>
      </dgm:layoutNode>
      <dgm:layoutNode name="textaccent8">
        <dgm:alg type="sp"/>
        <dgm:shape xmlns:r="http://schemas.openxmlformats.org/officeDocument/2006/relationships" r:blip="">
          <dgm:adjLst/>
        </dgm:shape>
        <dgm:presOf/>
        <dgm:constrLst/>
        <dgm:forEach name="Name58" ref="accentRepeat"/>
      </dgm:layoutNode>
    </dgm:forEach>
    <dgm:forEach name="Name59" axis="ch" ptType="sibTrans" hideLastTrans="0" st="8" cnt="1">
      <dgm:layoutNode name="image8">
        <dgm:alg type="sp"/>
        <dgm:shape xmlns:r="http://schemas.openxmlformats.org/officeDocument/2006/relationships" r:blip="">
          <dgm:adjLst/>
        </dgm:shape>
        <dgm:presOf/>
        <dgm:constrLst/>
        <dgm:forEach name="Name60" ref="imageRepeat"/>
      </dgm:layoutNode>
      <dgm:layoutNode name="imageaccent8">
        <dgm:alg type="sp"/>
        <dgm:shape xmlns:r="http://schemas.openxmlformats.org/officeDocument/2006/relationships" r:blip="">
          <dgm:adjLst/>
        </dgm:shape>
        <dgm:presOf/>
        <dgm:constrLst/>
        <dgm:forEach name="Name61" ref="accentRepeat"/>
      </dgm:layoutNode>
    </dgm:forEach>
    <dgm:forEach name="Name62" axis="ch" ptType="node" st="9" cnt="1">
      <dgm:layoutNode name="text9">
        <dgm:alg type="sp"/>
        <dgm:shape xmlns:r="http://schemas.openxmlformats.org/officeDocument/2006/relationships" r:blip="">
          <dgm:adjLst/>
        </dgm:shape>
        <dgm:presOf/>
        <dgm:constrLst/>
        <dgm:forEach name="Name63" ref="textRepeat"/>
      </dgm:layoutNode>
      <dgm:layoutNode name="textaccent9">
        <dgm:alg type="sp"/>
        <dgm:shape xmlns:r="http://schemas.openxmlformats.org/officeDocument/2006/relationships" r:blip="">
          <dgm:adjLst/>
        </dgm:shape>
        <dgm:presOf/>
        <dgm:constrLst/>
        <dgm:forEach name="Name64" ref="accentRepeat"/>
      </dgm:layoutNode>
    </dgm:forEach>
    <dgm:forEach name="Name65" axis="ch" ptType="sibTrans" hideLastTrans="0" st="9" cnt="1">
      <dgm:layoutNode name="image9">
        <dgm:alg type="sp"/>
        <dgm:shape xmlns:r="http://schemas.openxmlformats.org/officeDocument/2006/relationships" r:blip="">
          <dgm:adjLst/>
        </dgm:shape>
        <dgm:presOf/>
        <dgm:constrLst/>
        <dgm:forEach name="Name66" ref="imageRepeat"/>
      </dgm:layoutNode>
      <dgm:layoutNode name="imageaccent9">
        <dgm:alg type="sp"/>
        <dgm:shape xmlns:r="http://schemas.openxmlformats.org/officeDocument/2006/relationships" r:blip="">
          <dgm:adjLst/>
        </dgm:shape>
        <dgm:presOf/>
        <dgm:constrLst/>
        <dgm:forEach name="Name67" ref="accentRepeat"/>
      </dgm:layoutNode>
    </dgm:forEach>
    <dgm:forEach name="Name68" axis="ch" ptType="node" st="10" cnt="1">
      <dgm:layoutNode name="text10">
        <dgm:alg type="sp"/>
        <dgm:shape xmlns:r="http://schemas.openxmlformats.org/officeDocument/2006/relationships" r:blip="">
          <dgm:adjLst/>
        </dgm:shape>
        <dgm:presOf/>
        <dgm:constrLst/>
        <dgm:forEach name="Name69" ref="textRepeat"/>
      </dgm:layoutNode>
      <dgm:layoutNode name="textaccent10">
        <dgm:alg type="sp"/>
        <dgm:shape xmlns:r="http://schemas.openxmlformats.org/officeDocument/2006/relationships" r:blip="">
          <dgm:adjLst/>
        </dgm:shape>
        <dgm:presOf/>
        <dgm:constrLst/>
        <dgm:forEach name="Name70" ref="accentRepeat"/>
      </dgm:layoutNode>
    </dgm:forEach>
    <dgm:forEach name="Name71" axis="ch" ptType="sibTrans" hideLastTrans="0" st="10" cnt="1">
      <dgm:layoutNode name="image10">
        <dgm:alg type="sp"/>
        <dgm:shape xmlns:r="http://schemas.openxmlformats.org/officeDocument/2006/relationships" r:blip="">
          <dgm:adjLst/>
        </dgm:shape>
        <dgm:presOf/>
        <dgm:constrLst/>
        <dgm:forEach name="Name72" ref="imageRepeat"/>
      </dgm:layoutNode>
      <dgm:layoutNode name="imageaccent10">
        <dgm:alg type="sp"/>
        <dgm:shape xmlns:r="http://schemas.openxmlformats.org/officeDocument/2006/relationships" r:blip="">
          <dgm:adjLst/>
        </dgm:shape>
        <dgm:presOf/>
        <dgm:constrLst/>
        <dgm:forEach name="Name73" ref="accentRepeat"/>
      </dgm:layoutNode>
    </dgm:forEach>
    <dgm:forEach name="Name74" axis="ch" ptType="node" st="11" cnt="1">
      <dgm:layoutNode name="text11">
        <dgm:alg type="sp"/>
        <dgm:shape xmlns:r="http://schemas.openxmlformats.org/officeDocument/2006/relationships" r:blip="">
          <dgm:adjLst/>
        </dgm:shape>
        <dgm:presOf/>
        <dgm:constrLst/>
        <dgm:forEach name="Name75" ref="textRepeat"/>
      </dgm:layoutNode>
      <dgm:layoutNode name="textaccent11">
        <dgm:alg type="sp"/>
        <dgm:shape xmlns:r="http://schemas.openxmlformats.org/officeDocument/2006/relationships" r:blip="">
          <dgm:adjLst/>
        </dgm:shape>
        <dgm:presOf/>
        <dgm:constrLst/>
        <dgm:forEach name="Name76" ref="accentRepeat"/>
      </dgm:layoutNode>
    </dgm:forEach>
    <dgm:forEach name="Name77" axis="ch" ptType="sibTrans" hideLastTrans="0" st="11" cnt="1">
      <dgm:layoutNode name="image11">
        <dgm:alg type="sp"/>
        <dgm:shape xmlns:r="http://schemas.openxmlformats.org/officeDocument/2006/relationships" r:blip="">
          <dgm:adjLst/>
        </dgm:shape>
        <dgm:presOf/>
        <dgm:constrLst/>
        <dgm:forEach name="Name78" ref="imageRepeat"/>
      </dgm:layoutNode>
      <dgm:layoutNode name="imageaccent11">
        <dgm:alg type="sp"/>
        <dgm:shape xmlns:r="http://schemas.openxmlformats.org/officeDocument/2006/relationships" r:blip="">
          <dgm:adjLst/>
        </dgm:shape>
        <dgm:presOf/>
        <dgm:constrLst/>
        <dgm:forEach name="Name79" ref="accentRepeat"/>
      </dgm:layoutNode>
    </dgm:forEach>
    <dgm:forEach name="Name80" axis="ch" ptType="node" st="12" cnt="1">
      <dgm:layoutNode name="text12">
        <dgm:alg type="sp"/>
        <dgm:shape xmlns:r="http://schemas.openxmlformats.org/officeDocument/2006/relationships" r:blip="">
          <dgm:adjLst/>
        </dgm:shape>
        <dgm:presOf/>
        <dgm:constrLst/>
        <dgm:forEach name="Name81" ref="textRepeat"/>
      </dgm:layoutNode>
      <dgm:layoutNode name="textaccent12">
        <dgm:alg type="sp"/>
        <dgm:shape xmlns:r="http://schemas.openxmlformats.org/officeDocument/2006/relationships" r:blip="">
          <dgm:adjLst/>
        </dgm:shape>
        <dgm:presOf/>
        <dgm:constrLst/>
        <dgm:forEach name="Name82" ref="accentRepeat"/>
      </dgm:layoutNode>
    </dgm:forEach>
    <dgm:forEach name="Name83" axis="ch" ptType="sibTrans" hideLastTrans="0" st="12" cnt="1">
      <dgm:layoutNode name="image12">
        <dgm:alg type="sp"/>
        <dgm:shape xmlns:r="http://schemas.openxmlformats.org/officeDocument/2006/relationships" r:blip="">
          <dgm:adjLst/>
        </dgm:shape>
        <dgm:presOf/>
        <dgm:constrLst/>
        <dgm:forEach name="Name84" ref="imageRepeat"/>
      </dgm:layoutNode>
      <dgm:layoutNode name="imageaccent12">
        <dgm:alg type="sp"/>
        <dgm:shape xmlns:r="http://schemas.openxmlformats.org/officeDocument/2006/relationships" r:blip="">
          <dgm:adjLst/>
        </dgm:shape>
        <dgm:presOf/>
        <dgm:constrLst/>
        <dgm:forEach name="Name85" ref="accentRepeat"/>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HexagonCluster">
  <dgm:title val=""/>
  <dgm:desc val=""/>
  <dgm:catLst>
    <dgm:cat type="picture" pri="21000"/>
    <dgm:cat type="relationship" pri="3200"/>
    <dgm:cat type="pictureconvert" pri="21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tyleData>
  <dgm:clr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clrData>
  <dgm:layoutNode name="Name0">
    <dgm:varLst>
      <dgm:chMax val="21"/>
      <dgm:chPref val="21"/>
    </dgm:varLst>
    <dgm:shape xmlns:r="http://schemas.openxmlformats.org/officeDocument/2006/relationships" r:blip="">
      <dgm:adjLst/>
    </dgm:shape>
    <dgm:choose name="Name1">
      <dgm:if name="Name2" axis="ch" ptType="node" func="cnt" op="equ" val="1">
        <dgm:alg type="composite">
          <dgm:param type="ar" val="1.3871"/>
        </dgm:alg>
        <dgm:constrLst>
          <dgm:constr type="primFontSz" for="des" ptType="node" op="equ" val="65"/>
          <dgm:constr type="l" for="ch" forName="text1" refType="w" fact="0.4525"/>
          <dgm:constr type="t" for="ch" forName="text1" refType="h" fact="0.346"/>
          <dgm:constr type="w" for="ch" forName="text1" refType="w" fact="0.5475"/>
          <dgm:constr type="h" for="ch" forName="text1" refType="h" fact="0.654"/>
          <dgm:constr type="l" for="ch" forName="textaccent1" refType="w" fact="0.4652"/>
          <dgm:constr type="t" for="ch" forName="textaccent1" refType="h" fact="0.6348"/>
          <dgm:constr type="w" for="ch" forName="textaccent1" refType="w" fact="0.0639"/>
          <dgm:constr type="h" for="ch" forName="textaccent1" refType="h" fact="0.0765"/>
          <dgm:constr type="l" for="ch" forName="image1" refType="w" fact="0"/>
          <dgm:constr type="t" for="ch" forName="image1" refType="h" fact="0"/>
          <dgm:constr type="w" for="ch" forName="image1" refType="w" fact="0.5468"/>
          <dgm:constr type="h" for="ch" forName="image1" refType="h" fact="0.6538"/>
          <dgm:constr type="l" for="ch" forName="imageaccent1" refType="w" fact="0.3702"/>
          <dgm:constr type="t" for="ch" forName="imageaccent1" refType="h" fact="0.5633"/>
          <dgm:constr type="w" for="ch" forName="imageaccent1" refType="w" fact="0.0639"/>
          <dgm:constr type="h" for="ch" forName="imageaccent1" refType="h" fact="0.0765"/>
        </dgm:constrLst>
      </dgm:if>
      <dgm:if name="Name3" axis="ch" ptType="node" func="cnt" op="equ" val="2">
        <dgm:alg type="composite">
          <dgm:param type="ar" val="2.6443"/>
        </dgm:alg>
        <dgm:constrLst>
          <dgm:constr type="primFontSz" for="des" ptType="node" op="equ" val="65"/>
          <dgm:constr type="l" for="ch" forName="text1" refType="w" fact="0.2383"/>
          <dgm:constr type="t" for="ch" forName="text1" refType="h" fact="0.3501"/>
          <dgm:constr type="w" for="ch" forName="text1" refType="w" fact="0.285"/>
          <dgm:constr type="h" for="ch" forName="text1" refType="h" fact="0.6499"/>
          <dgm:constr type="l" for="ch" forName="textaccent1" refType="w" fact="0.2472"/>
          <dgm:constr type="t" for="ch" forName="textaccent1" refType="h" fact="0.6371"/>
          <dgm:constr type="w" for="ch" forName="textaccent1" refType="w" fact="0.0333"/>
          <dgm:constr type="h" for="ch" forName="textaccent1" refType="h" fact="0.076"/>
          <dgm:constr type="l" for="ch" forName="image1" refType="w" fact="0"/>
          <dgm:constr type="t" for="ch" forName="image1" refType="h" fact="0"/>
          <dgm:constr type="w" for="ch" forName="image1" refType="w" fact="0.285"/>
          <dgm:constr type="h" for="ch" forName="image1" refType="h" fact="0.6499"/>
          <dgm:constr type="l" for="ch" forName="imageaccent1" refType="w" fact="0.1942"/>
          <dgm:constr type="t" for="ch" forName="imageaccent1" refType="h" fact="0.5602"/>
          <dgm:constr type="w" for="ch" forName="imageaccent1" refType="w" fact="0.0333"/>
          <dgm:constr type="h" for="ch" forName="imageaccent1" refType="h" fact="0.076"/>
          <dgm:constr type="l" for="ch" forName="text2" refType="w" fact="0.4767"/>
          <dgm:constr type="t" for="ch" forName="text2" refType="h" fact="0"/>
          <dgm:constr type="w" for="ch" forName="text2" refType="w" fact="0.285"/>
          <dgm:constr type="h" for="ch" forName="text2" refType="h" fact="0.6499"/>
          <dgm:constr type="l" for="ch" forName="textaccent2" refType="w" fact="0.6709"/>
          <dgm:constr type="t" for="ch" forName="textaccent2" refType="h" fact="0.5602"/>
          <dgm:constr type="w" for="ch" forName="textaccent2" refType="w" fact="0.0333"/>
          <dgm:constr type="h" for="ch" forName="textaccent2" refType="h" fact="0.076"/>
          <dgm:constr type="l" for="ch" forName="image2" refType="w" fact="0.715"/>
          <dgm:constr type="t" for="ch" forName="image2" refType="h" fact="0.3501"/>
          <dgm:constr type="w" for="ch" forName="image2" refType="w" fact="0.285"/>
          <dgm:constr type="h" for="ch" forName="image2" refType="h" fact="0.6499"/>
          <dgm:constr type="l" for="ch" forName="imageaccent2" refType="w" fact="0.7239"/>
          <dgm:constr type="t" for="ch" forName="imageaccent2" refType="h" fact="0.6371"/>
          <dgm:constr type="w" for="ch" forName="imageaccent2" refType="w" fact="0.0333"/>
          <dgm:constr type="h" for="ch" forName="imageaccent2" refType="h" fact="0.076"/>
        </dgm:constrLst>
      </dgm:if>
      <dgm:if name="Name4" axis="ch" ptType="node" func="cnt" op="equ" val="3">
        <dgm:alg type="composite">
          <dgm:param type="ar" val="1.5623"/>
        </dgm:alg>
        <dgm:constrLst>
          <dgm:constr type="primFontSz" for="des" ptType="node" op="equ" val="65"/>
          <dgm:constr type="l" for="ch" forName="text1" refType="w" fact="0.2402"/>
          <dgm:constr type="t" for="ch" forName="text1" refType="h" fact="0.6215"/>
          <dgm:constr type="w" for="ch" forName="text1" refType="w" fact="0.281"/>
          <dgm:constr type="h" for="ch" forName="text1" refType="h" fact="0.3785"/>
          <dgm:constr type="l" for="ch" forName="textaccent1" refType="w" fact="0.2475"/>
          <dgm:constr type="t" for="ch" forName="textaccent1" refType="h" fact="0.7886"/>
          <dgm:constr type="w" for="ch" forName="textaccent1" refType="w" fact="0.0329"/>
          <dgm:constr type="h" for="ch" forName="textaccent1" refType="h" fact="0.0443"/>
          <dgm:constr type="l" for="ch" forName="image1" refType="w" fact="0"/>
          <dgm:constr type="t" for="ch" forName="image1" refType="h" fact="0.4182"/>
          <dgm:constr type="w" for="ch" forName="image1" refType="w" fact="0.281"/>
          <dgm:constr type="h" for="ch" forName="image1" refType="h" fact="0.3785"/>
          <dgm:constr type="l" for="ch" forName="imageaccent1" refType="w" fact="0.1913"/>
          <dgm:constr type="t" for="ch" forName="imageaccent1" refType="h" fact="0.7467"/>
          <dgm:constr type="w" for="ch" forName="imageaccent1" refType="w" fact="0.0329"/>
          <dgm:constr type="h" for="ch" forName="imageaccent1" refType="h" fact="0.0443"/>
          <dgm:constr type="l" for="ch" forName="text2" refType="w" fact="0.4796"/>
          <dgm:constr type="t" for="ch" forName="text2" refType="h" fact="0.4137"/>
          <dgm:constr type="w" for="ch" forName="text2" refType="w" fact="0.281"/>
          <dgm:constr type="h" for="ch" forName="text2" refType="h" fact="0.3785"/>
          <dgm:constr type="l" for="ch" forName="textaccent2" refType="w" fact="0.6717"/>
          <dgm:constr type="t" for="ch" forName="textaccent2" refType="h" fact="0.7418"/>
          <dgm:constr type="w" for="ch" forName="textaccent2" refType="w" fact="0.0329"/>
          <dgm:constr type="h" for="ch" forName="textaccent2" refType="h" fact="0.0443"/>
          <dgm:constr type="l" for="ch" forName="image2" refType="w" fact="0.719"/>
          <dgm:constr type="t" for="ch" forName="image2" refType="h" fact="0.6215"/>
          <dgm:constr type="w" for="ch" forName="image2" refType="w" fact="0.281"/>
          <dgm:constr type="h" for="ch" forName="image2" refType="h" fact="0.3785"/>
          <dgm:constr type="l" for="ch" forName="imageaccent2" refType="w" fact="0.7263"/>
          <dgm:constr type="t" for="ch" forName="imageaccent2" refType="h" fact="0.7886"/>
          <dgm:constr type="w" for="ch" forName="imageaccent2" refType="w" fact="0.0329"/>
          <dgm:constr type="h" for="ch" forName="imageaccent2" refType="h" fact="0.0443"/>
          <dgm:constr type="l" for="ch" forName="text3" refType="w" fact="0.2402"/>
          <dgm:constr type="t" for="ch" forName="text3" refType="h" fact="0.2068"/>
          <dgm:constr type="w" for="ch" forName="text3" refType="w" fact="0.281"/>
          <dgm:constr type="h" for="ch" forName="text3" refType="h" fact="0.3785"/>
          <dgm:constr type="l" for="ch" forName="textaccent3" refType="w" fact="0.4307"/>
          <dgm:constr type="t" for="ch" forName="textaccent3" refType="h" fact="0.215"/>
          <dgm:constr type="w" for="ch" forName="textaccent3" refType="w" fact="0.0329"/>
          <dgm:constr type="h" for="ch" forName="textaccent3" refType="h" fact="0.0443"/>
          <dgm:constr type="l" for="ch" forName="image3" refType="w" fact="0.4796"/>
          <dgm:constr type="t" for="ch" forName="image3" refType="h" fact="0"/>
          <dgm:constr type="w" for="ch" forName="image3" refType="w" fact="0.281"/>
          <dgm:constr type="h" for="ch" forName="image3" refType="h" fact="0.3785"/>
          <dgm:constr type="l" for="ch" forName="imageaccent3" refType="w" fact="0.4879"/>
          <dgm:constr type="t" for="ch" forName="imageaccent3" refType="h" fact="0.1662"/>
          <dgm:constr type="w" for="ch" forName="imageaccent3" refType="w" fact="0.0329"/>
          <dgm:constr type="h" for="ch" forName="imageaccent3" refType="h" fact="0.0443"/>
        </dgm:constrLst>
      </dgm:if>
      <dgm:if name="Name5" axis="ch" ptType="node" func="cnt" op="equ" val="4">
        <dgm:alg type="composite">
          <dgm:param type="ar" val="1.943"/>
        </dgm:alg>
        <dgm:constrLst>
          <dgm:constr type="primFontSz" for="des" ptType="node" op="equ" val="65"/>
          <dgm:constr type="l" for="ch" forName="image2" refType="w" fact="0.5787"/>
          <dgm:constr type="t" for="ch" forName="image2" refType="h" fact="0.6208"/>
          <dgm:constr type="w" for="ch" forName="image2" refType="w" fact="0.227"/>
          <dgm:constr type="h" for="ch" forName="image2" refType="h" fact="0.3786"/>
          <dgm:constr type="l" for="ch" forName="text4" refType="w" fact="0.5787"/>
          <dgm:constr type="t" for="ch" forName="text4" refType="h" fact="0.2081"/>
          <dgm:constr type="w" for="ch" forName="text4" refType="w" fact="0.227"/>
          <dgm:constr type="h" for="ch" forName="text4" refType="h" fact="0.3786"/>
          <dgm:constr type="l" for="ch" forName="text2" refType="w" fact="0.3852"/>
          <dgm:constr type="t" for="ch" forName="text2" refType="h" fact="0.4127"/>
          <dgm:constr type="w" for="ch" forName="text2" refType="w" fact="0.227"/>
          <dgm:constr type="h" for="ch" forName="text2" refType="h" fact="0.3786"/>
          <dgm:constr type="l" for="ch" forName="image3" refType="w" fact="0.3852"/>
          <dgm:constr type="t" for="ch" forName="image3" refType="h" fact="0"/>
          <dgm:constr type="w" for="ch" forName="image3" refType="w" fact="0.227"/>
          <dgm:constr type="h" for="ch" forName="image3" refType="h" fact="0.3786"/>
          <dgm:constr type="l" for="ch" forName="text1" refType="w" fact="0.1927"/>
          <dgm:constr type="t" for="ch" forName="text1" refType="h" fact="0.6214"/>
          <dgm:constr type="w" for="ch" forName="text1" refType="w" fact="0.227"/>
          <dgm:constr type="h" for="ch" forName="text1" refType="h" fact="0.3786"/>
          <dgm:constr type="l" for="ch" forName="textaccent1" refType="w" fact="0.1998"/>
          <dgm:constr type="t" for="ch" forName="textaccent1" refType="h" fact="0.7887"/>
          <dgm:constr type="w" for="ch" forName="textaccent1" refType="w" fact="0.0265"/>
          <dgm:constr type="h" for="ch" forName="textaccent1" refType="h" fact="0.0444"/>
          <dgm:constr type="l" for="ch" forName="image1" refType="w" fact="0"/>
          <dgm:constr type="t" for="ch" forName="image1" refType="h" fact="0.4156"/>
          <dgm:constr type="w" for="ch" forName="image1" refType="w" fact="0.227"/>
          <dgm:constr type="h" for="ch" forName="image1" refType="h" fact="0.3786"/>
          <dgm:constr type="l" for="ch" forName="imageaccent1" refType="w" fact="0.1537"/>
          <dgm:constr type="t" for="ch" forName="imageaccent1" refType="h" fact="0.7417"/>
          <dgm:constr type="w" for="ch" forName="imageaccent1" refType="w" fact="0.0265"/>
          <dgm:constr type="h" for="ch" forName="imageaccent1" refType="h" fact="0.0444"/>
          <dgm:constr type="l" for="ch" forName="textaccent2" refType="w" fact="0.5407"/>
          <dgm:constr type="t" for="ch" forName="textaccent2" refType="h" fact="0.7384"/>
          <dgm:constr type="w" for="ch" forName="textaccent2" refType="w" fact="0.0265"/>
          <dgm:constr type="h" for="ch" forName="textaccent2" refType="h" fact="0.0444"/>
          <dgm:constr type="l" for="ch" forName="imageaccent2" refType="w" fact="0.5839"/>
          <dgm:constr type="t" for="ch" forName="imageaccent2" refType="h" fact="0.7904"/>
          <dgm:constr type="w" for="ch" forName="imageaccent2" refType="w" fact="0.0265"/>
          <dgm:constr type="h" for="ch" forName="imageaccent2" refType="h" fact="0.0444"/>
          <dgm:constr type="l" for="ch" forName="text3" refType="w" fact="0.1927"/>
          <dgm:constr type="t" for="ch" forName="text3" refType="h" fact="0.2087"/>
          <dgm:constr type="w" for="ch" forName="text3" refType="w" fact="0.227"/>
          <dgm:constr type="h" for="ch" forName="text3" refType="h" fact="0.3786"/>
          <dgm:constr type="l" for="ch" forName="textaccent3" refType="w" fact="0.3472"/>
          <dgm:constr type="t" for="ch" forName="textaccent3" refType="h" fact="0.2165"/>
          <dgm:constr type="w" for="ch" forName="textaccent3" refType="w" fact="0.0265"/>
          <dgm:constr type="h" for="ch" forName="textaccent3" refType="h" fact="0.0444"/>
          <dgm:constr type="l" for="ch" forName="imageaccent3" refType="w" fact="0.3904"/>
          <dgm:constr type="t" for="ch" forName="imageaccent3" refType="h" fact="0.1678"/>
          <dgm:constr type="w" for="ch" forName="imageaccent3" refType="w" fact="0.0265"/>
          <dgm:constr type="h" for="ch" forName="imageaccent3" refType="h" fact="0.0444"/>
          <dgm:constr type="l" for="ch" forName="textaccent4" refType="w" fact="0.7739"/>
          <dgm:constr type="t" for="ch" forName="textaccent4" refType="h" fact="0.3752"/>
          <dgm:constr type="w" for="ch" forName="textaccent4" refType="w" fact="0.0265"/>
          <dgm:constr type="h" for="ch" forName="textaccent4" refType="h" fact="0.0444"/>
          <dgm:constr type="l" for="ch" forName="image4" refType="w" fact="0.773"/>
          <dgm:constr type="t" for="ch" forName="image4" refType="h" fact="0.4162"/>
          <dgm:constr type="w" for="ch" forName="image4" refType="w" fact="0.227"/>
          <dgm:constr type="h" for="ch" forName="image4" refType="h" fact="0.3786"/>
          <dgm:constr type="l" for="ch" forName="imageaccent4" refType="w" fact="0.8188"/>
          <dgm:constr type="t" for="ch" forName="imageaccent4" refType="h" fact="0.4229"/>
          <dgm:constr type="w" for="ch" forName="imageaccent4" refType="w" fact="0.0265"/>
          <dgm:constr type="h" for="ch" forName="imageaccent4" refType="h" fact="0.0444"/>
        </dgm:constrLst>
      </dgm:if>
      <dgm:if name="Name6" axis="ch" ptType="node" func="cnt" op="equ" val="5">
        <dgm:alg type="composite">
          <dgm:param type="ar" val="2.3203"/>
        </dgm:alg>
        <dgm:constrLst>
          <dgm:constr type="primFontSz" for="des" ptType="node" op="equ" val="65"/>
          <dgm:constr type="l" for="ch" forName="image4" refType="w" fact="0.6491"/>
          <dgm:constr type="t" for="ch" forName="image4" refType="h" fact="0.4193"/>
          <dgm:constr type="w" for="ch" forName="image4" refType="w" fact="0.1886"/>
          <dgm:constr type="h" for="ch" forName="image4" refType="h" fact="0.3757"/>
          <dgm:constr type="l" for="ch" forName="text5" refType="w" fact="0.6491"/>
          <dgm:constr type="t" for="ch" forName="text5" refType="h" fact="0.004"/>
          <dgm:constr type="w" for="ch" forName="text5" refType="w" fact="0.1886"/>
          <dgm:constr type="h" for="ch" forName="text5" refType="h" fact="0.3757"/>
          <dgm:constr type="l" for="ch" forName="image5" refType="w" fact="0.8114"/>
          <dgm:constr type="t" for="ch" forName="image5" refType="h" fact="0.2136"/>
          <dgm:constr type="w" for="ch" forName="image5" refType="w" fact="0.1886"/>
          <dgm:constr type="h" for="ch" forName="image5" refType="h" fact="0.3757"/>
          <dgm:constr type="l" for="ch" forName="image2" refType="w" fact="0.4868"/>
          <dgm:constr type="t" for="ch" forName="image2" refType="h" fact="0.6235"/>
          <dgm:constr type="w" for="ch" forName="image2" refType="w" fact="0.1886"/>
          <dgm:constr type="h" for="ch" forName="image2" refType="h" fact="0.3757"/>
          <dgm:constr type="l" for="ch" forName="text4" refType="w" fact="0.4868"/>
          <dgm:constr type="t" for="ch" forName="text4" refType="h" fact="0.2081"/>
          <dgm:constr type="w" for="ch" forName="text4" refType="w" fact="0.1886"/>
          <dgm:constr type="h" for="ch" forName="text4" refType="h" fact="0.3757"/>
          <dgm:constr type="l" for="ch" forName="text2" refType="w" fact="0.3246"/>
          <dgm:constr type="t" for="ch" forName="text2" refType="h" fact="0.4154"/>
          <dgm:constr type="w" for="ch" forName="text2" refType="w" fact="0.1886"/>
          <dgm:constr type="h" for="ch" forName="text2" refType="h" fact="0.3757"/>
          <dgm:constr type="l" for="ch" forName="image3" refType="w" fact="0.3246"/>
          <dgm:constr type="t" for="ch" forName="image3" refType="h" fact="0"/>
          <dgm:constr type="w" for="ch" forName="image3" refType="w" fact="0.1886"/>
          <dgm:constr type="h" for="ch" forName="image3" refType="h" fact="0.3757"/>
          <dgm:constr type="l" for="ch" forName="text1" refType="w" fact="0.1623"/>
          <dgm:constr type="t" for="ch" forName="text1" refType="h" fact="0.6243"/>
          <dgm:constr type="w" for="ch" forName="text1" refType="w" fact="0.1886"/>
          <dgm:constr type="h" for="ch" forName="text1" refType="h" fact="0.3757"/>
          <dgm:constr type="l" for="ch" forName="text3" refType="w" fact="0.1623"/>
          <dgm:constr type="t" for="ch" forName="text3" refType="h" fact="0.2089"/>
          <dgm:constr type="w" for="ch" forName="text3" refType="w" fact="0.1886"/>
          <dgm:constr type="h" for="ch" forName="text3" refType="h" fact="0.3757"/>
          <dgm:constr type="l" for="ch" forName="textaccent1" refType="w" fact="0.1668"/>
          <dgm:constr type="t" for="ch" forName="textaccent1" refType="h" fact="0.7923"/>
          <dgm:constr type="w" for="ch" forName="textaccent1" refType="w" fact="0.022"/>
          <dgm:constr type="h" for="ch" forName="textaccent1" refType="h" fact="0.044"/>
          <dgm:constr type="l" for="ch" forName="image1" refType="w" fact="0"/>
          <dgm:constr type="t" for="ch" forName="image1" refType="h" fact="0.4166"/>
          <dgm:constr type="w" for="ch" forName="image1" refType="w" fact="0.1886"/>
          <dgm:constr type="h" for="ch" forName="image1" refType="h" fact="0.3757"/>
          <dgm:constr type="l" for="ch" forName="imageaccent1" refType="w" fact="0.1292"/>
          <dgm:constr type="t" for="ch" forName="imageaccent1" refType="h" fact="0.7424"/>
          <dgm:constr type="w" for="ch" forName="imageaccent1" refType="w" fact="0.022"/>
          <dgm:constr type="h" for="ch" forName="imageaccent1" refType="h" fact="0.044"/>
          <dgm:constr type="l" for="ch" forName="textaccent2" refType="w" fact="0.4544"/>
          <dgm:constr type="t" for="ch" forName="textaccent2" refType="h" fact="0.7404"/>
          <dgm:constr type="w" for="ch" forName="textaccent2" refType="w" fact="0.022"/>
          <dgm:constr type="h" for="ch" forName="textaccent2" refType="h" fact="0.044"/>
          <dgm:constr type="l" for="ch" forName="imageaccent2" refType="w" fact="0.4914"/>
          <dgm:constr type="t" for="ch" forName="imageaccent2" refType="h" fact="0.7907"/>
          <dgm:constr type="w" for="ch" forName="imageaccent2" refType="w" fact="0.022"/>
          <dgm:constr type="h" for="ch" forName="imageaccent2" refType="h" fact="0.044"/>
          <dgm:constr type="l" for="ch" forName="textaccent3" refType="w" fact="0.2915"/>
          <dgm:constr type="t" for="ch" forName="textaccent3" refType="h" fact="0.216"/>
          <dgm:constr type="w" for="ch" forName="textaccent3" refType="w" fact="0.022"/>
          <dgm:constr type="h" for="ch" forName="textaccent3" refType="h" fact="0.044"/>
          <dgm:constr type="l" for="ch" forName="imageaccent3" refType="w" fact="0.3299"/>
          <dgm:constr type="t" for="ch" forName="imageaccent3" refType="h" fact="0.1665"/>
          <dgm:constr type="w" for="ch" forName="imageaccent3" refType="w" fact="0.022"/>
          <dgm:constr type="h" for="ch" forName="imageaccent3" refType="h" fact="0.044"/>
          <dgm:constr type="l" for="ch" forName="textaccent4" refType="w" fact="0.65"/>
          <dgm:constr type="t" for="ch" forName="textaccent4" refType="h" fact="0.3746"/>
          <dgm:constr type="w" for="ch" forName="textaccent4" refType="w" fact="0.022"/>
          <dgm:constr type="h" for="ch" forName="textaccent4" refType="h" fact="0.044"/>
          <dgm:constr type="l" for="ch" forName="imageaccent4" refType="w" fact="0.6859"/>
          <dgm:constr type="t" for="ch" forName="imageaccent4" refType="h" fact="0.4261"/>
          <dgm:constr type="w" for="ch" forName="imageaccent4" refType="w" fact="0.022"/>
          <dgm:constr type="h" for="ch" forName="imageaccent4" refType="h" fact="0.044"/>
          <dgm:constr type="l" for="ch" forName="textaccent5" refType="w" fact="0.8123"/>
          <dgm:constr type="t" for="ch" forName="textaccent5" refType="h" fact="0.1724"/>
          <dgm:constr type="w" for="ch" forName="textaccent5" refType="w" fact="0.022"/>
          <dgm:constr type="h" for="ch" forName="textaccent5" refType="h" fact="0.044"/>
          <dgm:constr type="l" for="ch" forName="imageaccent5" refType="w" fact="0.849"/>
          <dgm:constr type="t" for="ch" forName="imageaccent5" refType="h" fact="0.222"/>
          <dgm:constr type="w" for="ch" forName="imageaccent5" refType="w" fact="0.022"/>
          <dgm:constr type="h" for="ch" forName="imageaccent5" refType="h" fact="0.044"/>
        </dgm:constrLst>
      </dgm:if>
      <dgm:if name="Name7" axis="ch" ptType="node" func="cnt" op="equ" val="6">
        <dgm:alg type="composite">
          <dgm:param type="ar" val="1.9179"/>
        </dgm:alg>
        <dgm:constrLst>
          <dgm:constr type="primFontSz" for="des" ptType="node" op="equ" val="65"/>
          <dgm:constr type="l" for="ch" forName="image4" refType="w" fact="0.6491"/>
          <dgm:constr type="t" for="ch" forName="image4" refType="h" fact="0.3466"/>
          <dgm:constr type="w" for="ch" forName="image4" refType="w" fact="0.1886"/>
          <dgm:constr type="h" for="ch" forName="image4" refType="h" fact="0.3106"/>
          <dgm:constr type="l" for="ch" forName="text5" refType="w" fact="0.6491"/>
          <dgm:constr type="t" for="ch" forName="text5" refType="h" fact="0.0033"/>
          <dgm:constr type="w" for="ch" forName="text5" refType="w" fact="0.1886"/>
          <dgm:constr type="h" for="ch" forName="text5" refType="h" fact="0.3106"/>
          <dgm:constr type="l" for="ch" forName="image5" refType="w" fact="0.8114"/>
          <dgm:constr type="t" for="ch" forName="image5" refType="h" fact="0.1766"/>
          <dgm:constr type="w" for="ch" forName="image5" refType="w" fact="0.1886"/>
          <dgm:constr type="h" for="ch" forName="image5" refType="h" fact="0.3106"/>
          <dgm:constr type="l" for="ch" forName="image2" refType="w" fact="0.4868"/>
          <dgm:constr type="t" for="ch" forName="image2" refType="h" fact="0.5154"/>
          <dgm:constr type="w" for="ch" forName="image2" refType="w" fact="0.1886"/>
          <dgm:constr type="h" for="ch" forName="image2" refType="h" fact="0.3106"/>
          <dgm:constr type="l" for="ch" forName="text4" refType="w" fact="0.4868"/>
          <dgm:constr type="t" for="ch" forName="text4" refType="h" fact="0.172"/>
          <dgm:constr type="w" for="ch" forName="text4" refType="w" fact="0.1886"/>
          <dgm:constr type="h" for="ch" forName="text4" refType="h" fact="0.3106"/>
          <dgm:constr type="l" for="ch" forName="text2" refType="w" fact="0.3246"/>
          <dgm:constr type="t" for="ch" forName="text2" refType="h" fact="0.3434"/>
          <dgm:constr type="w" for="ch" forName="text2" refType="w" fact="0.1886"/>
          <dgm:constr type="h" for="ch" forName="text2" refType="h" fact="0.3106"/>
          <dgm:constr type="l" for="ch" forName="image3" refType="w" fact="0.3246"/>
          <dgm:constr type="t" for="ch" forName="image3" refType="h" fact="0"/>
          <dgm:constr type="w" for="ch" forName="image3" refType="w" fact="0.1886"/>
          <dgm:constr type="h" for="ch" forName="image3" refType="h" fact="0.3106"/>
          <dgm:constr type="l" for="ch" forName="text1" refType="w" fact="0.1623"/>
          <dgm:constr type="t" for="ch" forName="text1" refType="h" fact="0.516"/>
          <dgm:constr type="w" for="ch" forName="text1" refType="w" fact="0.1886"/>
          <dgm:constr type="h" for="ch" forName="text1" refType="h" fact="0.3106"/>
          <dgm:constr type="l" for="ch" forName="text3" refType="w" fact="0.1623"/>
          <dgm:constr type="t" for="ch" forName="text3" refType="h" fact="0.1727"/>
          <dgm:constr type="w" for="ch" forName="text3" refType="w" fact="0.1886"/>
          <dgm:constr type="h" for="ch" forName="text3" refType="h" fact="0.3106"/>
          <dgm:constr type="l" for="ch" forName="textaccent1" refType="w" fact="0.1668"/>
          <dgm:constr type="t" for="ch" forName="textaccent1" refType="h" fact="0.6549"/>
          <dgm:constr type="w" for="ch" forName="textaccent1" refType="w" fact="0.022"/>
          <dgm:constr type="h" for="ch" forName="textaccent1" refType="h" fact="0.0364"/>
          <dgm:constr type="l" for="ch" forName="image1" refType="w" fact="0"/>
          <dgm:constr type="t" for="ch" forName="image1" refType="h" fact="0.3443"/>
          <dgm:constr type="w" for="ch" forName="image1" refType="w" fact="0.1886"/>
          <dgm:constr type="h" for="ch" forName="image1" refType="h" fact="0.3106"/>
          <dgm:constr type="l" for="ch" forName="imageaccent1" refType="w" fact="0.1292"/>
          <dgm:constr type="t" for="ch" forName="imageaccent1" refType="h" fact="0.6137"/>
          <dgm:constr type="w" for="ch" forName="imageaccent1" refType="w" fact="0.022"/>
          <dgm:constr type="h" for="ch" forName="imageaccent1" refType="h" fact="0.0364"/>
          <dgm:constr type="l" for="ch" forName="textaccent2" refType="w" fact="0.4544"/>
          <dgm:constr type="t" for="ch" forName="textaccent2" refType="h" fact="0.612"/>
          <dgm:constr type="w" for="ch" forName="textaccent2" refType="w" fact="0.022"/>
          <dgm:constr type="h" for="ch" forName="textaccent2" refType="h" fact="0.0364"/>
          <dgm:constr type="l" for="ch" forName="imageaccent2" refType="w" fact="0.4914"/>
          <dgm:constr type="t" for="ch" forName="imageaccent2" refType="h" fact="0.6536"/>
          <dgm:constr type="w" for="ch" forName="imageaccent2" refType="w" fact="0.022"/>
          <dgm:constr type="h" for="ch" forName="imageaccent2" refType="h" fact="0.0364"/>
          <dgm:constr type="l" for="ch" forName="textaccent3" refType="w" fact="0.2915"/>
          <dgm:constr type="t" for="ch" forName="textaccent3" refType="h" fact="0.1786"/>
          <dgm:constr type="w" for="ch" forName="textaccent3" refType="w" fact="0.022"/>
          <dgm:constr type="h" for="ch" forName="textaccent3" refType="h" fact="0.0364"/>
          <dgm:constr type="l" for="ch" forName="imageaccent3" refType="w" fact="0.3299"/>
          <dgm:constr type="t" for="ch" forName="imageaccent3" refType="h" fact="0.1376"/>
          <dgm:constr type="w" for="ch" forName="imageaccent3" refType="w" fact="0.022"/>
          <dgm:constr type="h" for="ch" forName="imageaccent3" refType="h" fact="0.0364"/>
          <dgm:constr type="l" for="ch" forName="textaccent4" refType="w" fact="0.65"/>
          <dgm:constr type="t" for="ch" forName="textaccent4" refType="h" fact="0.3096"/>
          <dgm:constr type="w" for="ch" forName="textaccent4" refType="w" fact="0.022"/>
          <dgm:constr type="h" for="ch" forName="textaccent4" refType="h" fact="0.0364"/>
          <dgm:constr type="l" for="ch" forName="imageaccent4" refType="w" fact="0.6859"/>
          <dgm:constr type="t" for="ch" forName="imageaccent4" refType="h" fact="0.3522"/>
          <dgm:constr type="w" for="ch" forName="imageaccent4" refType="w" fact="0.022"/>
          <dgm:constr type="h" for="ch" forName="imageaccent4" refType="h" fact="0.0364"/>
          <dgm:constr type="l" for="ch" forName="textaccent5" refType="w" fact="0.8123"/>
          <dgm:constr type="t" for="ch" forName="textaccent5" refType="h" fact="0.1425"/>
          <dgm:constr type="w" for="ch" forName="textaccent5" refType="w" fact="0.022"/>
          <dgm:constr type="h" for="ch" forName="textaccent5" refType="h" fact="0.0364"/>
          <dgm:constr type="l" for="ch" forName="imageaccent5" refType="w" fact="0.849"/>
          <dgm:constr type="t" for="ch" forName="imageaccent5" refType="h" fact="0.1835"/>
          <dgm:constr type="w" for="ch" forName="imageaccent5" refType="w" fact="0.022"/>
          <dgm:constr type="h" for="ch" forName="imageaccent5" refType="h" fact="0.0364"/>
          <dgm:constr type="l" for="ch" forName="image6" refType="w" fact="0.6491"/>
          <dgm:constr type="t" for="ch" forName="image6" refType="h" fact="0.6894"/>
          <dgm:constr type="w" for="ch" forName="image6" refType="w" fact="0.1886"/>
          <dgm:constr type="h" for="ch" forName="image6" refType="h" fact="0.3106"/>
          <dgm:constr type="l" for="ch" forName="text6" refType="w" fact="0.8114"/>
          <dgm:constr type="t" for="ch" forName="text6" refType="h" fact="0.5194"/>
          <dgm:constr type="w" for="ch" forName="text6" refType="w" fact="0.1886"/>
          <dgm:constr type="h" for="ch" forName="text6" refType="h" fact="0.3106"/>
          <dgm:constr type="l" for="ch" forName="imageaccent6" refType="w" fact="0.8138"/>
          <dgm:constr type="t" for="ch" forName="imageaccent6" refType="h" fact="0.8257"/>
          <dgm:constr type="w" for="ch" forName="imageaccent6" refType="w" fact="0.022"/>
          <dgm:constr type="h" for="ch" forName="imageaccent6" refType="h" fact="0.0364"/>
          <dgm:constr type="l" for="ch" forName="textaccent6" refType="w" fact="0.8488"/>
          <dgm:constr type="t" for="ch" forName="textaccent6" refType="h" fact="0.7914"/>
          <dgm:constr type="w" for="ch" forName="textaccent6" refType="w" fact="0.022"/>
          <dgm:constr type="h" for="ch" forName="textaccent6" refType="h" fact="0.0364"/>
        </dgm:constrLst>
      </dgm:if>
      <dgm:if name="Name8" axis="ch" ptType="node" func="cnt" op="equ" val="7">
        <dgm:alg type="composite">
          <dgm:param type="ar" val="1.6382"/>
        </dgm:alg>
        <dgm:constrLst>
          <dgm:constr type="primFontSz" for="des" ptType="node" op="equ" val="65"/>
          <dgm:constr type="l" for="ch" forName="image4" refType="w" fact="0.6491"/>
          <dgm:constr type="t" for="ch" forName="image4" refType="h" fact="0.2961"/>
          <dgm:constr type="w" for="ch" forName="image4" refType="w" fact="0.1886"/>
          <dgm:constr type="h" for="ch" forName="image4" refType="h" fact="0.2653"/>
          <dgm:constr type="l" for="ch" forName="text5" refType="w" fact="0.6491"/>
          <dgm:constr type="t" for="ch" forName="text5" refType="h" fact="0.0028"/>
          <dgm:constr type="w" for="ch" forName="text5" refType="w" fact="0.1886"/>
          <dgm:constr type="h" for="ch" forName="text5" refType="h" fact="0.2653"/>
          <dgm:constr type="l" for="ch" forName="image5" refType="w" fact="0.8114"/>
          <dgm:constr type="t" for="ch" forName="image5" refType="h" fact="0.1508"/>
          <dgm:constr type="w" for="ch" forName="image5" refType="w" fact="0.1886"/>
          <dgm:constr type="h" for="ch" forName="image5" refType="h" fact="0.2653"/>
          <dgm:constr type="l" for="ch" forName="image2" refType="w" fact="0.4868"/>
          <dgm:constr type="t" for="ch" forName="image2" refType="h" fact="0.4402"/>
          <dgm:constr type="w" for="ch" forName="image2" refType="w" fact="0.1886"/>
          <dgm:constr type="h" for="ch" forName="image2" refType="h" fact="0.2653"/>
          <dgm:constr type="l" for="ch" forName="text4" refType="w" fact="0.4868"/>
          <dgm:constr type="t" for="ch" forName="text4" refType="h" fact="0.1469"/>
          <dgm:constr type="w" for="ch" forName="text4" refType="w" fact="0.1886"/>
          <dgm:constr type="h" for="ch" forName="text4" refType="h" fact="0.2653"/>
          <dgm:constr type="l" for="ch" forName="text2" refType="w" fact="0.3246"/>
          <dgm:constr type="t" for="ch" forName="text2" refType="h" fact="0.2933"/>
          <dgm:constr type="w" for="ch" forName="text2" refType="w" fact="0.1886"/>
          <dgm:constr type="h" for="ch" forName="text2" refType="h" fact="0.2653"/>
          <dgm:constr type="l" for="ch" forName="image3" refType="w" fact="0.3246"/>
          <dgm:constr type="t" for="ch" forName="image3" refType="h" fact="0"/>
          <dgm:constr type="w" for="ch" forName="image3" refType="w" fact="0.1886"/>
          <dgm:constr type="h" for="ch" forName="image3" refType="h" fact="0.2653"/>
          <dgm:constr type="l" for="ch" forName="text1" refType="w" fact="0.1623"/>
          <dgm:constr type="t" for="ch" forName="text1" refType="h" fact="0.4408"/>
          <dgm:constr type="w" for="ch" forName="text1" refType="w" fact="0.1886"/>
          <dgm:constr type="h" for="ch" forName="text1" refType="h" fact="0.2653"/>
          <dgm:constr type="l" for="ch" forName="text3" refType="w" fact="0.1623"/>
          <dgm:constr type="t" for="ch" forName="text3" refType="h" fact="0.1475"/>
          <dgm:constr type="w" for="ch" forName="text3" refType="w" fact="0.1886"/>
          <dgm:constr type="h" for="ch" forName="text3" refType="h" fact="0.2653"/>
          <dgm:constr type="l" for="ch" forName="textaccent1" refType="w" fact="0.1668"/>
          <dgm:constr type="t" for="ch" forName="textaccent1" refType="h" fact="0.5594"/>
          <dgm:constr type="w" for="ch" forName="textaccent1" refType="w" fact="0.022"/>
          <dgm:constr type="h" for="ch" forName="textaccent1" refType="h" fact="0.0311"/>
          <dgm:constr type="l" for="ch" forName="image1" refType="w" fact="0"/>
          <dgm:constr type="t" for="ch" forName="image1" refType="h" fact="0.2941"/>
          <dgm:constr type="w" for="ch" forName="image1" refType="w" fact="0.1886"/>
          <dgm:constr type="h" for="ch" forName="image1" refType="h" fact="0.2653"/>
          <dgm:constr type="l" for="ch" forName="imageaccent1" refType="w" fact="0.1292"/>
          <dgm:constr type="t" for="ch" forName="imageaccent1" refType="h" fact="0.5242"/>
          <dgm:constr type="w" for="ch" forName="imageaccent1" refType="w" fact="0.022"/>
          <dgm:constr type="h" for="ch" forName="imageaccent1" refType="h" fact="0.0311"/>
          <dgm:constr type="l" for="ch" forName="textaccent2" refType="w" fact="0.4544"/>
          <dgm:constr type="t" for="ch" forName="textaccent2" refType="h" fact="0.5228"/>
          <dgm:constr type="w" for="ch" forName="textaccent2" refType="w" fact="0.022"/>
          <dgm:constr type="h" for="ch" forName="textaccent2" refType="h" fact="0.0311"/>
          <dgm:constr type="l" for="ch" forName="imageaccent2" refType="w" fact="0.4914"/>
          <dgm:constr type="t" for="ch" forName="imageaccent2" refType="h" fact="0.5583"/>
          <dgm:constr type="w" for="ch" forName="imageaccent2" refType="w" fact="0.022"/>
          <dgm:constr type="h" for="ch" forName="imageaccent2" refType="h" fact="0.0311"/>
          <dgm:constr type="l" for="ch" forName="textaccent3" refType="w" fact="0.2907"/>
          <dgm:constr type="t" for="ch" forName="textaccent3" refType="h" fact="0.1511"/>
          <dgm:constr type="w" for="ch" forName="textaccent3" refType="w" fact="0.022"/>
          <dgm:constr type="h" for="ch" forName="textaccent3" refType="h" fact="0.0311"/>
          <dgm:constr type="l" for="ch" forName="imageaccent3" refType="w" fact="0.3299"/>
          <dgm:constr type="t" for="ch" forName="imageaccent3" refType="h" fact="0.1175"/>
          <dgm:constr type="w" for="ch" forName="imageaccent3" refType="w" fact="0.022"/>
          <dgm:constr type="h" for="ch" forName="imageaccent3" refType="h" fact="0.0311"/>
          <dgm:constr type="l" for="ch" forName="textaccent4" refType="w" fact="0.65"/>
          <dgm:constr type="t" for="ch" forName="textaccent4" refType="h" fact="0.2645"/>
          <dgm:constr type="w" for="ch" forName="textaccent4" refType="w" fact="0.022"/>
          <dgm:constr type="h" for="ch" forName="textaccent4" refType="h" fact="0.0311"/>
          <dgm:constr type="l" for="ch" forName="imageaccent4" refType="w" fact="0.6859"/>
          <dgm:constr type="t" for="ch" forName="imageaccent4" refType="h" fact="0.3008"/>
          <dgm:constr type="w" for="ch" forName="imageaccent4" refType="w" fact="0.022"/>
          <dgm:constr type="h" for="ch" forName="imageaccent4" refType="h" fact="0.0311"/>
          <dgm:constr type="l" for="ch" forName="textaccent5" refType="w" fact="0.8123"/>
          <dgm:constr type="t" for="ch" forName="textaccent5" refType="h" fact="0.1217"/>
          <dgm:constr type="w" for="ch" forName="textaccent5" refType="w" fact="0.022"/>
          <dgm:constr type="h" for="ch" forName="textaccent5" refType="h" fact="0.0311"/>
          <dgm:constr type="l" for="ch" forName="imageaccent5" refType="w" fact="0.849"/>
          <dgm:constr type="t" for="ch" forName="imageaccent5" refType="h" fact="0.1567"/>
          <dgm:constr type="w" for="ch" forName="imageaccent5" refType="w" fact="0.022"/>
          <dgm:constr type="h" for="ch" forName="imageaccent5" refType="h" fact="0.0311"/>
          <dgm:constr type="l" for="ch" forName="image6" refType="w" fact="0.6491"/>
          <dgm:constr type="t" for="ch" forName="image6" refType="h" fact="0.5889"/>
          <dgm:constr type="w" for="ch" forName="image6" refType="w" fact="0.1886"/>
          <dgm:constr type="h" for="ch" forName="image6" refType="h" fact="0.2653"/>
          <dgm:constr type="l" for="ch" forName="text6" refType="w" fact="0.8114"/>
          <dgm:constr type="t" for="ch" forName="text6" refType="h" fact="0.4436"/>
          <dgm:constr type="w" for="ch" forName="text6" refType="w" fact="0.1886"/>
          <dgm:constr type="h" for="ch" forName="text6" refType="h" fact="0.2653"/>
          <dgm:constr type="l" for="ch" forName="imageaccent6" refType="w" fact="0.8138"/>
          <dgm:constr type="t" for="ch" forName="imageaccent6" refType="h" fact="0.7053"/>
          <dgm:constr type="w" for="ch" forName="imageaccent6" refType="w" fact="0.022"/>
          <dgm:constr type="h" for="ch" forName="imageaccent6" refType="h" fact="0.0311"/>
          <dgm:constr type="l" for="ch" forName="textaccent6" refType="w" fact="0.8488"/>
          <dgm:constr type="t" for="ch" forName="textaccent6" refType="h" fact="0.676"/>
          <dgm:constr type="w" for="ch" forName="textaccent6" refType="w" fact="0.022"/>
          <dgm:constr type="h" for="ch" forName="textaccent6" refType="h" fact="0.0311"/>
          <dgm:constr type="l" for="ch" forName="text7" refType="w" fact="0.3244"/>
          <dgm:constr type="t" for="ch" forName="text7" refType="h" fact="0.5872"/>
          <dgm:constr type="w" for="ch" forName="text7" refType="w" fact="0.1886"/>
          <dgm:constr type="h" for="ch" forName="text7" refType="h" fact="0.2653"/>
          <dgm:constr type="l" for="ch" forName="image7" refType="w" fact="0.1622"/>
          <dgm:constr type="t" for="ch" forName="image7" refType="h" fact="0.7347"/>
          <dgm:constr type="w" for="ch" forName="image7" refType="w" fact="0.1886"/>
          <dgm:constr type="h" for="ch" forName="image7" refType="h" fact="0.2653"/>
          <dgm:constr type="l" for="ch" forName="imageaccent7" refType="w" fact="0.2905"/>
          <dgm:constr type="t" for="ch" forName="imageaccent7" refType="h" fact="0.7384"/>
          <dgm:constr type="w" for="ch" forName="imageaccent7" refType="w" fact="0.022"/>
          <dgm:constr type="h" for="ch" forName="imageaccent7" refType="h" fact="0.0311"/>
          <dgm:constr type="l" for="ch" forName="textaccent7" refType="w" fact="0.3298"/>
          <dgm:constr type="t" for="ch" forName="textaccent7" refType="h" fact="0.7048"/>
          <dgm:constr type="w" for="ch" forName="textaccent7" refType="w" fact="0.022"/>
          <dgm:constr type="h" for="ch" forName="textaccent7" refType="h" fact="0.0311"/>
        </dgm:constrLst>
      </dgm:if>
      <dgm:if name="Name9" axis="ch" ptType="node" func="cnt" op="equ" val="8">
        <dgm:alg type="composite">
          <dgm:param type="ar" val="1.8974"/>
        </dgm:alg>
        <dgm:constrLst>
          <dgm:constr type="primFontSz" for="des" ptType="node" op="equ" val="65"/>
          <dgm:constr type="l" for="ch" forName="image4" refType="w" fact="0.5589"/>
          <dgm:constr type="t" for="ch" forName="image4" refType="h" fact="0.2952"/>
          <dgm:constr type="w" for="ch" forName="image4" refType="w" fact="0.1624"/>
          <dgm:constr type="h" for="ch" forName="image4" refType="h" fact="0.2645"/>
          <dgm:constr type="l" for="ch" forName="text5" refType="w" fact="0.5589"/>
          <dgm:constr type="t" for="ch" forName="text5" refType="h" fact="0.0028"/>
          <dgm:constr type="w" for="ch" forName="text5" refType="w" fact="0.1624"/>
          <dgm:constr type="h" for="ch" forName="text5" refType="h" fact="0.2645"/>
          <dgm:constr type="l" for="ch" forName="image5" refType="w" fact="0.6986"/>
          <dgm:constr type="t" for="ch" forName="image5" refType="h" fact="0.1504"/>
          <dgm:constr type="w" for="ch" forName="image5" refType="w" fact="0.1624"/>
          <dgm:constr type="h" for="ch" forName="image5" refType="h" fact="0.2645"/>
          <dgm:constr type="l" for="ch" forName="image2" refType="w" fact="0.4192"/>
          <dgm:constr type="t" for="ch" forName="image2" refType="h" fact="0.439"/>
          <dgm:constr type="w" for="ch" forName="image2" refType="w" fact="0.1624"/>
          <dgm:constr type="h" for="ch" forName="image2" refType="h" fact="0.2645"/>
          <dgm:constr type="l" for="ch" forName="text4" refType="w" fact="0.4192"/>
          <dgm:constr type="t" for="ch" forName="text4" refType="h" fact="0.1465"/>
          <dgm:constr type="w" for="ch" forName="text4" refType="w" fact="0.1624"/>
          <dgm:constr type="h" for="ch" forName="text4" refType="h" fact="0.2645"/>
          <dgm:constr type="l" for="ch" forName="text2" refType="w" fact="0.2794"/>
          <dgm:constr type="t" for="ch" forName="text2" refType="h" fact="0.2925"/>
          <dgm:constr type="w" for="ch" forName="text2" refType="w" fact="0.1624"/>
          <dgm:constr type="h" for="ch" forName="text2" refType="h" fact="0.2645"/>
          <dgm:constr type="l" for="ch" forName="image3" refType="w" fact="0.2794"/>
          <dgm:constr type="t" for="ch" forName="image3" refType="h" fact="0"/>
          <dgm:constr type="w" for="ch" forName="image3" refType="w" fact="0.1624"/>
          <dgm:constr type="h" for="ch" forName="image3" refType="h" fact="0.2645"/>
          <dgm:constr type="l" for="ch" forName="text1" refType="w" fact="0.1397"/>
          <dgm:constr type="t" for="ch" forName="text1" refType="h" fact="0.4395"/>
          <dgm:constr type="w" for="ch" forName="text1" refType="w" fact="0.1624"/>
          <dgm:constr type="h" for="ch" forName="text1" refType="h" fact="0.2645"/>
          <dgm:constr type="l" for="ch" forName="text3" refType="w" fact="0.1397"/>
          <dgm:constr type="t" for="ch" forName="text3" refType="h" fact="0.1471"/>
          <dgm:constr type="w" for="ch" forName="text3" refType="w" fact="0.1624"/>
          <dgm:constr type="h" for="ch" forName="text3" refType="h" fact="0.2645"/>
          <dgm:constr type="l" for="ch" forName="textaccent1" refType="w" fact="0.1436"/>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4"/>
          <dgm:constr type="h" for="ch" forName="image1" refType="h" fact="0.2645"/>
          <dgm:constr type="l" for="ch" forName="imageaccent1" refType="w" fact="0.1112"/>
          <dgm:constr type="t" for="ch" forName="imageaccent1" refType="h" fact="0.5227"/>
          <dgm:constr type="w" for="ch" forName="imageaccent1" refType="w" fact="0.0189"/>
          <dgm:constr type="h" for="ch" forName="imageaccent1" refType="h" fact="0.031"/>
          <dgm:constr type="l" for="ch" forName="textaccent2" refType="w" fact="0.3912"/>
          <dgm:constr type="t" for="ch" forName="textaccent2" refType="h" fact="0.5213"/>
          <dgm:constr type="w" for="ch" forName="textaccent2" refType="w" fact="0.0189"/>
          <dgm:constr type="h" for="ch" forName="textaccent2" refType="h" fact="0.031"/>
          <dgm:constr type="l" for="ch" forName="imageaccent2" refType="w" fact="0.4231"/>
          <dgm:constr type="t" for="ch" forName="imageaccent2" refType="h" fact="0.5567"/>
          <dgm:constr type="w" for="ch" forName="imageaccent2" refType="w" fact="0.0189"/>
          <dgm:constr type="h" for="ch" forName="imageaccent2" refType="h" fact="0.031"/>
          <dgm:constr type="l" for="ch" forName="textaccent3" refType="w" fact="0.2502"/>
          <dgm:constr type="t" for="ch" forName="textaccent3" refType="h" fact="0.1507"/>
          <dgm:constr type="w" for="ch" forName="textaccent3" refType="w" fact="0.0189"/>
          <dgm:constr type="h" for="ch" forName="textaccent3" refType="h" fact="0.031"/>
          <dgm:constr type="l" for="ch" forName="imageaccent3" refType="w" fact="0.2841"/>
          <dgm:constr type="t" for="ch" forName="imageaccent3" refType="h" fact="0.1172"/>
          <dgm:constr type="w" for="ch" forName="imageaccent3" refType="w" fact="0.0189"/>
          <dgm:constr type="h" for="ch" forName="imageaccent3" refType="h" fact="0.031"/>
          <dgm:constr type="l" for="ch" forName="textaccent4" refType="w" fact="0.5596"/>
          <dgm:constr type="t" for="ch" forName="textaccent4" refType="h" fact="0.2637"/>
          <dgm:constr type="w" for="ch" forName="textaccent4" refType="w" fact="0.0189"/>
          <dgm:constr type="h" for="ch" forName="textaccent4" refType="h" fact="0.031"/>
          <dgm:constr type="l" for="ch" forName="imageaccent4" refType="w" fact="0.5905"/>
          <dgm:constr type="t" for="ch" forName="imageaccent4" refType="h" fact="0.3"/>
          <dgm:constr type="w" for="ch" forName="imageaccent4" refType="w" fact="0.0189"/>
          <dgm:constr type="h" for="ch" forName="imageaccent4" refType="h" fact="0.031"/>
          <dgm:constr type="l" for="ch" forName="textaccent5" refType="w" fact="0.6993"/>
          <dgm:constr type="t" for="ch" forName="textaccent5" refType="h" fact="0.1214"/>
          <dgm:constr type="w" for="ch" forName="textaccent5" refType="w" fact="0.0189"/>
          <dgm:constr type="h" for="ch" forName="textaccent5" refType="h" fact="0.031"/>
          <dgm:constr type="l" for="ch" forName="imageaccent5" refType="w" fact="0.731"/>
          <dgm:constr type="t" for="ch" forName="imageaccent5" refType="h" fact="0.1563"/>
          <dgm:constr type="w" for="ch" forName="imageaccent5" refType="w" fact="0.0189"/>
          <dgm:constr type="h" for="ch" forName="imageaccent5" refType="h" fact="0.031"/>
          <dgm:constr type="l" for="ch" forName="image6" refType="w" fact="0.5589"/>
          <dgm:constr type="t" for="ch" forName="image6" refType="h" fact="0.5872"/>
          <dgm:constr type="w" for="ch" forName="image6" refType="w" fact="0.1624"/>
          <dgm:constr type="h" for="ch" forName="image6" refType="h" fact="0.2645"/>
          <dgm:constr type="l" for="ch" forName="text6" refType="w" fact="0.6986"/>
          <dgm:constr type="t" for="ch" forName="text6" refType="h" fact="0.4424"/>
          <dgm:constr type="w" for="ch" forName="text6" refType="w" fact="0.1624"/>
          <dgm:constr type="h" for="ch" forName="text6" refType="h" fact="0.2645"/>
          <dgm:constr type="l" for="ch" forName="imageaccent6" refType="w" fact="0.7007"/>
          <dgm:constr type="t" for="ch" forName="imageaccent6" refType="h" fact="0.7033"/>
          <dgm:constr type="w" for="ch" forName="imageaccent6" refType="w" fact="0.0189"/>
          <dgm:constr type="h" for="ch" forName="imageaccent6" refType="h" fact="0.031"/>
          <dgm:constr type="l" for="ch" forName="textaccent6" refType="w" fact="0.7308"/>
          <dgm:constr type="t" for="ch" forName="textaccent6" refType="h" fact="0.6741"/>
          <dgm:constr type="w" for="ch" forName="textaccent6" refType="w" fact="0.0189"/>
          <dgm:constr type="h" for="ch" forName="textaccent6" refType="h" fact="0.031"/>
          <dgm:constr type="l" for="ch" forName="text7" refType="w" fact="0.2793"/>
          <dgm:constr type="t" for="ch" forName="text7" refType="h" fact="0.5856"/>
          <dgm:constr type="w" for="ch" forName="text7" refType="w" fact="0.1624"/>
          <dgm:constr type="h" for="ch" forName="text7" refType="h" fact="0.2645"/>
          <dgm:constr type="l" for="ch" forName="image7" refType="w" fact="0.1396"/>
          <dgm:constr type="t" for="ch" forName="image7" refType="h" fact="0.7326"/>
          <dgm:constr type="w" for="ch" forName="image7" refType="w" fact="0.1624"/>
          <dgm:constr type="h" for="ch" forName="image7" refType="h" fact="0.2645"/>
          <dgm:constr type="l" for="ch" forName="imageaccent7" refType="w" fact="0.2501"/>
          <dgm:constr type="t" for="ch" forName="imageaccent7" refType="h" fact="0.7363"/>
          <dgm:constr type="w" for="ch" forName="imageaccent7" refType="w" fact="0.0189"/>
          <dgm:constr type="h" for="ch" forName="imageaccent7" refType="h" fact="0.031"/>
          <dgm:constr type="l" for="ch" forName="textaccent7" refType="w" fact="0.284"/>
          <dgm:constr type="t" for="ch" forName="textaccent7" refType="h" fact="0.7028"/>
          <dgm:constr type="w" for="ch" forName="textaccent7" refType="w" fact="0.0189"/>
          <dgm:constr type="h" for="ch" forName="textaccent7" refType="h" fact="0.031"/>
          <dgm:constr type="l" for="ch" forName="image8" refType="w" fact="0.6979"/>
          <dgm:constr type="t" for="ch" forName="image8" refType="h" fact="0.7355"/>
          <dgm:constr type="w" for="ch" forName="image8" refType="w" fact="0.1624"/>
          <dgm:constr type="h" for="ch" forName="image8" refType="h" fact="0.2645"/>
          <dgm:constr type="l" for="ch" forName="text8" refType="w" fact="0.8376"/>
          <dgm:constr type="t" for="ch" forName="text8" refType="h" fact="0.5906"/>
          <dgm:constr type="w" for="ch" forName="text8" refType="w" fact="0.1624"/>
          <dgm:constr type="h" for="ch" forName="text8" refType="h" fact="0.2645"/>
          <dgm:constr type="l" for="ch" forName="imageaccent8" refType="w" fact="0.8397"/>
          <dgm:constr type="t" for="ch" forName="imageaccent8" refType="h" fact="0.8516"/>
          <dgm:constr type="w" for="ch" forName="imageaccent8" refType="w" fact="0.0189"/>
          <dgm:constr type="h" for="ch" forName="imageaccent8" refType="h" fact="0.031"/>
          <dgm:constr type="l" for="ch" forName="textaccent8" refType="w" fact="0.8698"/>
          <dgm:constr type="t" for="ch" forName="textaccent8" refType="h" fact="0.8223"/>
          <dgm:constr type="w" for="ch" forName="textaccent8" refType="w" fact="0.0189"/>
          <dgm:constr type="h" for="ch" forName="textaccent8" refType="h" fact="0.031"/>
        </dgm:constrLst>
      </dgm:if>
      <dgm:if name="Name10" axis="ch" ptType="node" func="cnt" op="equ" val="9">
        <dgm:alg type="composite">
          <dgm:param type="ar" val="1.8986"/>
        </dgm:alg>
        <dgm:constrLst>
          <dgm:constr type="primFontSz" for="des" ptType="node" op="equ" val="65"/>
          <dgm:constr type="l" for="ch" forName="image4" refType="w" fact="0.5585"/>
          <dgm:constr type="t" for="ch" forName="image4" refType="h" fact="0.2952"/>
          <dgm:constr type="w" for="ch" forName="image4" refType="w" fact="0.1623"/>
          <dgm:constr type="h" for="ch" forName="image4" refType="h" fact="0.2645"/>
          <dgm:constr type="l" for="ch" forName="text5" refType="w" fact="0.5585"/>
          <dgm:constr type="t" for="ch" forName="text5" refType="h" fact="0.0028"/>
          <dgm:constr type="w" for="ch" forName="text5" refType="w" fact="0.1623"/>
          <dgm:constr type="h" for="ch" forName="text5" refType="h" fact="0.2645"/>
          <dgm:constr type="l" for="ch" forName="image5" refType="w" fact="0.6982"/>
          <dgm:constr type="t" for="ch" forName="image5" refType="h" fact="0.1504"/>
          <dgm:constr type="w" for="ch" forName="image5" refType="w" fact="0.1623"/>
          <dgm:constr type="h" for="ch" forName="image5" refType="h" fact="0.2645"/>
          <dgm:constr type="l" for="ch" forName="image2" refType="w" fact="0.4189"/>
          <dgm:constr type="t" for="ch" forName="image2" refType="h" fact="0.439"/>
          <dgm:constr type="w" for="ch" forName="image2" refType="w" fact="0.1623"/>
          <dgm:constr type="h" for="ch" forName="image2" refType="h" fact="0.2645"/>
          <dgm:constr type="l" for="ch" forName="text4" refType="w" fact="0.4189"/>
          <dgm:constr type="t" for="ch" forName="text4" refType="h" fact="0.1465"/>
          <dgm:constr type="w" for="ch" forName="text4" refType="w" fact="0.1623"/>
          <dgm:constr type="h" for="ch" forName="text4" refType="h" fact="0.2645"/>
          <dgm:constr type="l" for="ch" forName="text2" refType="w" fact="0.2793"/>
          <dgm:constr type="t" for="ch" forName="text2" refType="h" fact="0.2925"/>
          <dgm:constr type="w" for="ch" forName="text2" refType="w" fact="0.1623"/>
          <dgm:constr type="h" for="ch" forName="text2" refType="h" fact="0.2645"/>
          <dgm:constr type="l" for="ch" forName="image3" refType="w" fact="0.2793"/>
          <dgm:constr type="t" for="ch" forName="image3" refType="h" fact="0"/>
          <dgm:constr type="w" for="ch" forName="image3" refType="w" fact="0.1623"/>
          <dgm:constr type="h" for="ch" forName="image3" refType="h" fact="0.2645"/>
          <dgm:constr type="l" for="ch" forName="text1" refType="w" fact="0.1396"/>
          <dgm:constr type="t" for="ch" forName="text1" refType="h" fact="0.4395"/>
          <dgm:constr type="w" for="ch" forName="text1" refType="w" fact="0.1623"/>
          <dgm:constr type="h" for="ch" forName="text1" refType="h" fact="0.2645"/>
          <dgm:constr type="l" for="ch" forName="text3" refType="w" fact="0.1396"/>
          <dgm:constr type="t" for="ch" forName="text3" refType="h" fact="0.1471"/>
          <dgm:constr type="w" for="ch" forName="text3" refType="w" fact="0.1623"/>
          <dgm:constr type="h" for="ch" forName="text3" refType="h" fact="0.2645"/>
          <dgm:constr type="l" for="ch" forName="textaccent1" refType="w" fact="0.1435"/>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3"/>
          <dgm:constr type="h" for="ch" forName="image1" refType="h" fact="0.2645"/>
          <dgm:constr type="l" for="ch" forName="imageaccent1" refType="w" fact="0.1111"/>
          <dgm:constr type="t" for="ch" forName="imageaccent1" refType="h" fact="0.5227"/>
          <dgm:constr type="w" for="ch" forName="imageaccent1" refType="w" fact="0.0189"/>
          <dgm:constr type="h" for="ch" forName="imageaccent1" refType="h" fact="0.031"/>
          <dgm:constr type="l" for="ch" forName="textaccent2" refType="w" fact="0.391"/>
          <dgm:constr type="t" for="ch" forName="textaccent2" refType="h" fact="0.5213"/>
          <dgm:constr type="w" for="ch" forName="textaccent2" refType="w" fact="0.0189"/>
          <dgm:constr type="h" for="ch" forName="textaccent2" refType="h" fact="0.031"/>
          <dgm:constr type="l" for="ch" forName="imageaccent2" refType="w" fact="0.4228"/>
          <dgm:constr type="t" for="ch" forName="imageaccent2" refType="h" fact="0.5567"/>
          <dgm:constr type="w" for="ch" forName="imageaccent2" refType="w" fact="0.0189"/>
          <dgm:constr type="h" for="ch" forName="imageaccent2" refType="h" fact="0.031"/>
          <dgm:constr type="l" for="ch" forName="textaccent3" refType="w" fact="0.2501"/>
          <dgm:constr type="t" for="ch" forName="textaccent3" refType="h" fact="0.1507"/>
          <dgm:constr type="w" for="ch" forName="textaccent3" refType="w" fact="0.0189"/>
          <dgm:constr type="h" for="ch" forName="textaccent3" refType="h" fact="0.031"/>
          <dgm:constr type="l" for="ch" forName="imageaccent3" refType="w" fact="0.2839"/>
          <dgm:constr type="t" for="ch" forName="imageaccent3" refType="h" fact="0.1172"/>
          <dgm:constr type="w" for="ch" forName="imageaccent3" refType="w" fact="0.0189"/>
          <dgm:constr type="h" for="ch" forName="imageaccent3" refType="h" fact="0.031"/>
          <dgm:constr type="l" for="ch" forName="textaccent4" refType="w" fact="0.5593"/>
          <dgm:constr type="t" for="ch" forName="textaccent4" refType="h" fact="0.2637"/>
          <dgm:constr type="w" for="ch" forName="textaccent4" refType="w" fact="0.0189"/>
          <dgm:constr type="h" for="ch" forName="textaccent4" refType="h" fact="0.031"/>
          <dgm:constr type="l" for="ch" forName="imageaccent4" refType="w" fact="0.5901"/>
          <dgm:constr type="t" for="ch" forName="imageaccent4" refType="h" fact="0.3"/>
          <dgm:constr type="w" for="ch" forName="imageaccent4" refType="w" fact="0.0189"/>
          <dgm:constr type="h" for="ch" forName="imageaccent4" refType="h" fact="0.031"/>
          <dgm:constr type="l" for="ch" forName="textaccent5" refType="w" fact="0.6989"/>
          <dgm:constr type="t" for="ch" forName="textaccent5" refType="h" fact="0.1214"/>
          <dgm:constr type="w" for="ch" forName="textaccent5" refType="w" fact="0.0189"/>
          <dgm:constr type="h" for="ch" forName="textaccent5" refType="h" fact="0.031"/>
          <dgm:constr type="l" for="ch" forName="imageaccent5" refType="w" fact="0.7305"/>
          <dgm:constr type="t" for="ch" forName="imageaccent5" refType="h" fact="0.1563"/>
          <dgm:constr type="w" for="ch" forName="imageaccent5" refType="w" fact="0.0189"/>
          <dgm:constr type="h" for="ch" forName="imageaccent5" refType="h" fact="0.031"/>
          <dgm:constr type="l" for="ch" forName="image6" refType="w" fact="0.5585"/>
          <dgm:constr type="t" for="ch" forName="image6" refType="h" fact="0.5872"/>
          <dgm:constr type="w" for="ch" forName="image6" refType="w" fact="0.1623"/>
          <dgm:constr type="h" for="ch" forName="image6" refType="h" fact="0.2645"/>
          <dgm:constr type="l" for="ch" forName="text6" refType="w" fact="0.6982"/>
          <dgm:constr type="t" for="ch" forName="text6" refType="h" fact="0.4424"/>
          <dgm:constr type="w" for="ch" forName="text6" refType="w" fact="0.1623"/>
          <dgm:constr type="h" for="ch" forName="text6" refType="h" fact="0.2645"/>
          <dgm:constr type="l" for="ch" forName="imageaccent6" refType="w" fact="0.7002"/>
          <dgm:constr type="t" for="ch" forName="imageaccent6" refType="h" fact="0.7033"/>
          <dgm:constr type="w" for="ch" forName="imageaccent6" refType="w" fact="0.0189"/>
          <dgm:constr type="h" for="ch" forName="imageaccent6" refType="h" fact="0.031"/>
          <dgm:constr type="l" for="ch" forName="textaccent6" refType="w" fact="0.7303"/>
          <dgm:constr type="t" for="ch" forName="textaccent6" refType="h" fact="0.6741"/>
          <dgm:constr type="w" for="ch" forName="textaccent6" refType="w" fact="0.0189"/>
          <dgm:constr type="h" for="ch" forName="textaccent6" refType="h" fact="0.031"/>
          <dgm:constr type="l" for="ch" forName="text7" refType="w" fact="0.2792"/>
          <dgm:constr type="t" for="ch" forName="text7" refType="h" fact="0.5856"/>
          <dgm:constr type="w" for="ch" forName="text7" refType="w" fact="0.1623"/>
          <dgm:constr type="h" for="ch" forName="text7" refType="h" fact="0.2645"/>
          <dgm:constr type="l" for="ch" forName="image7" refType="w" fact="0.1395"/>
          <dgm:constr type="t" for="ch" forName="image7" refType="h" fact="0.7326"/>
          <dgm:constr type="w" for="ch" forName="image7" refType="w" fact="0.1623"/>
          <dgm:constr type="h" for="ch" forName="image7" refType="h" fact="0.2645"/>
          <dgm:constr type="l" for="ch" forName="imageaccent7" refType="w" fact="0.25"/>
          <dgm:constr type="t" for="ch" forName="imageaccent7" refType="h" fact="0.7363"/>
          <dgm:constr type="w" for="ch" forName="imageaccent7" refType="w" fact="0.0189"/>
          <dgm:constr type="h" for="ch" forName="imageaccent7" refType="h" fact="0.031"/>
          <dgm:constr type="l" for="ch" forName="textaccent7" refType="w" fact="0.2838"/>
          <dgm:constr type="t" for="ch" forName="textaccent7" refType="h" fact="0.7028"/>
          <dgm:constr type="w" for="ch" forName="textaccent7" refType="w" fact="0.0189"/>
          <dgm:constr type="h" for="ch" forName="textaccent7" refType="h" fact="0.031"/>
          <dgm:constr type="l" for="ch" forName="image8" refType="w" fact="0.6975"/>
          <dgm:constr type="t" for="ch" forName="image8" refType="h" fact="0.7355"/>
          <dgm:constr type="w" for="ch" forName="image8" refType="w" fact="0.1623"/>
          <dgm:constr type="h" for="ch" forName="image8" refType="h" fact="0.2645"/>
          <dgm:constr type="l" for="ch" forName="text8" refType="w" fact="0.8371"/>
          <dgm:constr type="t" for="ch" forName="text8" refType="h" fact="0.5906"/>
          <dgm:constr type="w" for="ch" forName="text8" refType="w" fact="0.1623"/>
          <dgm:constr type="h" for="ch" forName="text8" refType="h" fact="0.2645"/>
          <dgm:constr type="l" for="ch" forName="imageaccent8" refType="w" fact="0.8392"/>
          <dgm:constr type="t" for="ch" forName="imageaccent8" refType="h" fact="0.8516"/>
          <dgm:constr type="w" for="ch" forName="imageaccent8" refType="w" fact="0.0189"/>
          <dgm:constr type="h" for="ch" forName="imageaccent8" refType="h" fact="0.031"/>
          <dgm:constr type="l" for="ch" forName="textaccent8" refType="w" fact="0.8693"/>
          <dgm:constr type="t" for="ch" forName="textaccent8" refType="h" fact="0.8223"/>
          <dgm:constr type="w" for="ch" forName="textaccent8" refType="w" fact="0.0189"/>
          <dgm:constr type="h" for="ch" forName="textaccent8" refType="h" fact="0.031"/>
          <dgm:constr type="l" for="ch" forName="text9" refType="w" fact="0.8377"/>
          <dgm:constr type="t" for="ch" forName="text9" refType="h" fact="0.0057"/>
          <dgm:constr type="w" for="ch" forName="text9" refType="w" fact="0.1623"/>
          <dgm:constr type="h" for="ch" forName="text9" refType="h" fact="0.2645"/>
          <dgm:constr type="l" for="ch" forName="textaccent9" refType="w" fact="0.95"/>
          <dgm:constr type="t" for="ch" forName="textaccent9" refType="h" fact="0.2383"/>
          <dgm:constr type="w" for="ch" forName="textaccent9" refType="w" fact="0.0189"/>
          <dgm:constr type="h" for="ch" forName="textaccent9" refType="h" fact="0.031"/>
          <dgm:constr type="l" for="ch" forName="image9" refType="w" fact="0.8377"/>
          <dgm:constr type="t" for="ch" forName="image9" refType="h" fact="0.2977"/>
          <dgm:constr type="w" for="ch" forName="image9" refType="w" fact="0.1623"/>
          <dgm:constr type="h" for="ch" forName="image9" refType="h" fact="0.2645"/>
          <dgm:constr type="l" for="ch" forName="imageaccent9" refType="w" fact="0.95"/>
          <dgm:constr type="t" for="ch" forName="imageaccent9" refType="h" fact="0.2993"/>
          <dgm:constr type="w" for="ch" forName="imageaccent9" refType="w" fact="0.0189"/>
          <dgm:constr type="h" for="ch" forName="imageaccent9" refType="h" fact="0.031"/>
        </dgm:constrLst>
      </dgm:if>
      <dgm:if name="Name11" axis="ch" ptType="node" func="cnt" op="equ" val="10">
        <dgm:alg type="composite">
          <dgm:param type="ar" val="1.6608"/>
        </dgm:alg>
        <dgm:constrLst>
          <dgm:constr type="primFontSz" for="des" ptType="node" op="equ" val="65"/>
          <dgm:constr type="l" for="ch" forName="image4" refType="w" fact="0.5585"/>
          <dgm:constr type="t" for="ch" forName="image4" refType="h" fact="0.2583"/>
          <dgm:constr type="w" for="ch" forName="image4" refType="w" fact="0.1623"/>
          <dgm:constr type="h" for="ch" forName="image4" refType="h" fact="0.2314"/>
          <dgm:constr type="l" for="ch" forName="text5" refType="w" fact="0.5585"/>
          <dgm:constr type="t" for="ch" forName="text5" refType="h" fact="0.0024"/>
          <dgm:constr type="w" for="ch" forName="text5" refType="w" fact="0.1623"/>
          <dgm:constr type="h" for="ch" forName="text5" refType="h" fact="0.2314"/>
          <dgm:constr type="l" for="ch" forName="image5" refType="w" fact="0.6982"/>
          <dgm:constr type="t" for="ch" forName="image5" refType="h" fact="0.1316"/>
          <dgm:constr type="w" for="ch" forName="image5" refType="w" fact="0.1623"/>
          <dgm:constr type="h" for="ch" forName="image5" refType="h" fact="0.2314"/>
          <dgm:constr type="l" for="ch" forName="image2" refType="w" fact="0.4189"/>
          <dgm:constr type="t" for="ch" forName="image2" refType="h" fact="0.384"/>
          <dgm:constr type="w" for="ch" forName="image2" refType="w" fact="0.1623"/>
          <dgm:constr type="h" for="ch" forName="image2" refType="h" fact="0.2314"/>
          <dgm:constr type="l" for="ch" forName="text4" refType="w" fact="0.4189"/>
          <dgm:constr type="t" for="ch" forName="text4" refType="h" fact="0.1282"/>
          <dgm:constr type="w" for="ch" forName="text4" refType="w" fact="0.1623"/>
          <dgm:constr type="h" for="ch" forName="text4" refType="h" fact="0.2314"/>
          <dgm:constr type="l" for="ch" forName="text2" refType="w" fact="0.2793"/>
          <dgm:constr type="t" for="ch" forName="text2" refType="h" fact="0.2558"/>
          <dgm:constr type="w" for="ch" forName="text2" refType="w" fact="0.1623"/>
          <dgm:constr type="h" for="ch" forName="text2" refType="h" fact="0.2314"/>
          <dgm:constr type="l" for="ch" forName="image3" refType="w" fact="0.2793"/>
          <dgm:constr type="t" for="ch" forName="image3" refType="h" fact="0"/>
          <dgm:constr type="w" for="ch" forName="image3" refType="w" fact="0.1623"/>
          <dgm:constr type="h" for="ch" forName="image3" refType="h" fact="0.2314"/>
          <dgm:constr type="l" for="ch" forName="text1" refType="w" fact="0.1396"/>
          <dgm:constr type="t" for="ch" forName="text1" refType="h" fact="0.3845"/>
          <dgm:constr type="w" for="ch" forName="text1" refType="w" fact="0.1623"/>
          <dgm:constr type="h" for="ch" forName="text1" refType="h" fact="0.2314"/>
          <dgm:constr type="l" for="ch" forName="text3" refType="w" fact="0.1396"/>
          <dgm:constr type="t" for="ch" forName="text3" refType="h" fact="0.1286"/>
          <dgm:constr type="w" for="ch" forName="text3" refType="w" fact="0.1623"/>
          <dgm:constr type="h" for="ch" forName="text3" refType="h" fact="0.2314"/>
          <dgm:constr type="l" for="ch" forName="textaccent1" refType="w" fact="0.1435"/>
          <dgm:constr type="t" for="ch" forName="textaccent1" refType="h" fact="0.488"/>
          <dgm:constr type="w" for="ch" forName="textaccent1" refType="w" fact="0.0189"/>
          <dgm:constr type="h" for="ch" forName="textaccent1" refType="h" fact="0.0271"/>
          <dgm:constr type="l" for="ch" forName="image1" refType="w" fact="0"/>
          <dgm:constr type="t" for="ch" forName="image1" refType="h" fact="0.2566"/>
          <dgm:constr type="w" for="ch" forName="image1" refType="w" fact="0.1623"/>
          <dgm:constr type="h" for="ch" forName="image1" refType="h" fact="0.2314"/>
          <dgm:constr type="l" for="ch" forName="imageaccent1" refType="w" fact="0.1111"/>
          <dgm:constr type="t" for="ch" forName="imageaccent1" refType="h" fact="0.4572"/>
          <dgm:constr type="w" for="ch" forName="imageaccent1" refType="w" fact="0.0189"/>
          <dgm:constr type="h" for="ch" forName="imageaccent1" refType="h" fact="0.0271"/>
          <dgm:constr type="l" for="ch" forName="textaccent2" refType="w" fact="0.391"/>
          <dgm:constr type="t" for="ch" forName="textaccent2" refType="h" fact="0.456"/>
          <dgm:constr type="w" for="ch" forName="textaccent2" refType="w" fact="0.0189"/>
          <dgm:constr type="h" for="ch" forName="textaccent2" refType="h" fact="0.0271"/>
          <dgm:constr type="l" for="ch" forName="imageaccent2" refType="w" fact="0.4228"/>
          <dgm:constr type="t" for="ch" forName="imageaccent2" refType="h" fact="0.487"/>
          <dgm:constr type="w" for="ch" forName="imageaccent2" refType="w" fact="0.0189"/>
          <dgm:constr type="h" for="ch" forName="imageaccent2" refType="h" fact="0.0271"/>
          <dgm:constr type="l" for="ch" forName="textaccent3" refType="w" fact="0.2501"/>
          <dgm:constr type="t" for="ch" forName="textaccent3" refType="h" fact="0.1318"/>
          <dgm:constr type="w" for="ch" forName="textaccent3" refType="w" fact="0.0189"/>
          <dgm:constr type="h" for="ch" forName="textaccent3" refType="h" fact="0.0271"/>
          <dgm:constr type="l" for="ch" forName="imageaccent3" refType="w" fact="0.2839"/>
          <dgm:constr type="t" for="ch" forName="imageaccent3" refType="h" fact="0.1025"/>
          <dgm:constr type="w" for="ch" forName="imageaccent3" refType="w" fact="0.0189"/>
          <dgm:constr type="h" for="ch" forName="imageaccent3" refType="h" fact="0.0271"/>
          <dgm:constr type="l" for="ch" forName="textaccent4" refType="w" fact="0.5593"/>
          <dgm:constr type="t" for="ch" forName="textaccent4" refType="h" fact="0.2307"/>
          <dgm:constr type="w" for="ch" forName="textaccent4" refType="w" fact="0.0189"/>
          <dgm:constr type="h" for="ch" forName="textaccent4" refType="h" fact="0.0271"/>
          <dgm:constr type="l" for="ch" forName="imageaccent4" refType="w" fact="0.5901"/>
          <dgm:constr type="t" for="ch" forName="imageaccent4" refType="h" fact="0.2624"/>
          <dgm:constr type="w" for="ch" forName="imageaccent4" refType="w" fact="0.0189"/>
          <dgm:constr type="h" for="ch" forName="imageaccent4" refType="h" fact="0.0271"/>
          <dgm:constr type="l" for="ch" forName="textaccent5" refType="w" fact="0.6989"/>
          <dgm:constr type="t" for="ch" forName="textaccent5" refType="h" fact="0.1062"/>
          <dgm:constr type="w" for="ch" forName="textaccent5" refType="w" fact="0.0189"/>
          <dgm:constr type="h" for="ch" forName="textaccent5" refType="h" fact="0.0271"/>
          <dgm:constr type="l" for="ch" forName="imageaccent5" refType="w" fact="0.7305"/>
          <dgm:constr type="t" for="ch" forName="imageaccent5" refType="h" fact="0.1367"/>
          <dgm:constr type="w" for="ch" forName="imageaccent5" refType="w" fact="0.0189"/>
          <dgm:constr type="h" for="ch" forName="imageaccent5" refType="h" fact="0.0271"/>
          <dgm:constr type="l" for="ch" forName="image6" refType="w" fact="0.5585"/>
          <dgm:constr type="t" for="ch" forName="image6" refType="h" fact="0.5137"/>
          <dgm:constr type="w" for="ch" forName="image6" refType="w" fact="0.1623"/>
          <dgm:constr type="h" for="ch" forName="image6" refType="h" fact="0.2314"/>
          <dgm:constr type="l" for="ch" forName="text6" refType="w" fact="0.6982"/>
          <dgm:constr type="t" for="ch" forName="text6" refType="h" fact="0.387"/>
          <dgm:constr type="w" for="ch" forName="text6" refType="w" fact="0.1623"/>
          <dgm:constr type="h" for="ch" forName="text6" refType="h" fact="0.2314"/>
          <dgm:constr type="l" for="ch" forName="imageaccent6" refType="w" fact="0.7002"/>
          <dgm:constr type="t" for="ch" forName="imageaccent6" refType="h" fact="0.6152"/>
          <dgm:constr type="w" for="ch" forName="imageaccent6" refType="w" fact="0.0189"/>
          <dgm:constr type="h" for="ch" forName="imageaccent6" refType="h" fact="0.0271"/>
          <dgm:constr type="l" for="ch" forName="textaccent6" refType="w" fact="0.7303"/>
          <dgm:constr type="t" for="ch" forName="textaccent6" refType="h" fact="0.5897"/>
          <dgm:constr type="w" for="ch" forName="textaccent6" refType="w" fact="0.0189"/>
          <dgm:constr type="h" for="ch" forName="textaccent6" refType="h" fact="0.0271"/>
          <dgm:constr type="l" for="ch" forName="text7" refType="w" fact="0.2792"/>
          <dgm:constr type="t" for="ch" forName="text7" refType="h" fact="0.5122"/>
          <dgm:constr type="w" for="ch" forName="text7" refType="w" fact="0.1623"/>
          <dgm:constr type="h" for="ch" forName="text7" refType="h" fact="0.2314"/>
          <dgm:constr type="l" for="ch" forName="image7" refType="w" fact="0.1395"/>
          <dgm:constr type="t" for="ch" forName="image7" refType="h" fact="0.6409"/>
          <dgm:constr type="w" for="ch" forName="image7" refType="w" fact="0.1623"/>
          <dgm:constr type="h" for="ch" forName="image7" refType="h" fact="0.2314"/>
          <dgm:constr type="l" for="ch" forName="imageaccent7" refType="w" fact="0.25"/>
          <dgm:constr type="t" for="ch" forName="imageaccent7" refType="h" fact="0.6441"/>
          <dgm:constr type="w" for="ch" forName="imageaccent7" refType="w" fact="0.0189"/>
          <dgm:constr type="h" for="ch" forName="imageaccent7" refType="h" fact="0.0271"/>
          <dgm:constr type="l" for="ch" forName="textaccent7" refType="w" fact="0.2838"/>
          <dgm:constr type="t" for="ch" forName="textaccent7" refType="h" fact="0.6148"/>
          <dgm:constr type="w" for="ch" forName="textaccent7" refType="w" fact="0.0189"/>
          <dgm:constr type="h" for="ch" forName="textaccent7" refType="h" fact="0.0271"/>
          <dgm:constr type="l" for="ch" forName="image8" refType="w" fact="0.6975"/>
          <dgm:constr type="t" for="ch" forName="image8" refType="h" fact="0.6433"/>
          <dgm:constr type="w" for="ch" forName="image8" refType="w" fact="0.1623"/>
          <dgm:constr type="h" for="ch" forName="image8" refType="h" fact="0.2314"/>
          <dgm:constr type="l" for="ch" forName="text8" refType="w" fact="0.8371"/>
          <dgm:constr type="t" for="ch" forName="text8" refType="h" fact="0.5167"/>
          <dgm:constr type="w" for="ch" forName="text8" refType="w" fact="0.1623"/>
          <dgm:constr type="h" for="ch" forName="text8" refType="h" fact="0.2314"/>
          <dgm:constr type="l" for="ch" forName="imageaccent8" refType="w" fact="0.8392"/>
          <dgm:constr type="t" for="ch" forName="imageaccent8" refType="h" fact="0.7449"/>
          <dgm:constr type="w" for="ch" forName="imageaccent8" refType="w" fact="0.0189"/>
          <dgm:constr type="h" for="ch" forName="imageaccent8" refType="h" fact="0.0271"/>
          <dgm:constr type="l" for="ch" forName="textaccent8" refType="w" fact="0.8693"/>
          <dgm:constr type="t" for="ch" forName="textaccent8" refType="h" fact="0.7194"/>
          <dgm:constr type="w" for="ch" forName="textaccent8" refType="w" fact="0.0189"/>
          <dgm:constr type="h" for="ch" forName="textaccent8" refType="h" fact="0.0271"/>
          <dgm:constr type="l" for="ch" forName="text9" refType="w" fact="0.8377"/>
          <dgm:constr type="t" for="ch" forName="text9" refType="h" fact="0.005"/>
          <dgm:constr type="w" for="ch" forName="text9" refType="w" fact="0.1623"/>
          <dgm:constr type="h" for="ch" forName="text9" refType="h" fact="0.2314"/>
          <dgm:constr type="l" for="ch" forName="textaccent9" refType="w" fact="0.95"/>
          <dgm:constr type="t" for="ch" forName="textaccent9" refType="h" fact="0.2084"/>
          <dgm:constr type="w" for="ch" forName="textaccent9" refType="w" fact="0.0189"/>
          <dgm:constr type="h" for="ch" forName="textaccent9" refType="h" fact="0.0271"/>
          <dgm:constr type="l" for="ch" forName="image9" refType="w" fact="0.8377"/>
          <dgm:constr type="t" for="ch" forName="image9" refType="h" fact="0.2604"/>
          <dgm:constr type="w" for="ch" forName="image9" refType="w" fact="0.1623"/>
          <dgm:constr type="h" for="ch" forName="image9" refType="h" fact="0.2314"/>
          <dgm:constr type="l" for="ch" forName="imageaccent9" refType="w" fact="0.95"/>
          <dgm:constr type="t" for="ch" forName="imageaccent9" refType="h" fact="0.2618"/>
          <dgm:constr type="w" for="ch" forName="imageaccent9" refType="w" fact="0.0189"/>
          <dgm:constr type="h" for="ch" forName="imageaccent9" refType="h" fact="0.0271"/>
          <dgm:constr type="l" for="ch" forName="image10" refType="w" fact="0.2786"/>
          <dgm:constr type="t" for="ch" forName="image10" refType="h" fact="0.7686"/>
          <dgm:constr type="w" for="ch" forName="image10" refType="w" fact="0.1623"/>
          <dgm:constr type="h" for="ch" forName="image10" refType="h" fact="0.2314"/>
          <dgm:constr type="l" for="ch" forName="text10" refType="w" fact="0.4183"/>
          <dgm:constr type="t" for="ch" forName="text10" refType="h" fact="0.6419"/>
          <dgm:constr type="w" for="ch" forName="text10" refType="w" fact="0.1623"/>
          <dgm:constr type="h" for="ch" forName="text10" refType="h" fact="0.2314"/>
          <dgm:constr type="l" for="ch" forName="imageaccent10" refType="w" fact="0.4203"/>
          <dgm:constr type="t" for="ch" forName="imageaccent10" refType="h" fact="0.8701"/>
          <dgm:constr type="w" for="ch" forName="imageaccent10" refType="w" fact="0.0189"/>
          <dgm:constr type="h" for="ch" forName="imageaccent10" refType="h" fact="0.0271"/>
          <dgm:constr type="l" for="ch" forName="textaccent10" refType="w" fact="0.4504"/>
          <dgm:constr type="t" for="ch" forName="textaccent10" refType="h" fact="0.8446"/>
          <dgm:constr type="w" for="ch" forName="textaccent10" refType="w" fact="0.0189"/>
          <dgm:constr type="h" for="ch" forName="textaccent10" refType="h" fact="0.0271"/>
        </dgm:constrLst>
      </dgm:if>
      <dgm:if name="Name12" axis="ch" ptType="node" func="cnt" op="equ" val="11">
        <dgm:alg type="composite">
          <dgm:param type="ar" val="1.4704"/>
        </dgm:alg>
        <dgm:constrLst>
          <dgm:constr type="primFontSz" for="des" ptType="node" op="equ" val="65"/>
          <dgm:constr type="l" for="ch" forName="image4" refType="w" fact="0.5585"/>
          <dgm:constr type="t" for="ch" forName="image4" refType="h" fact="0.2287"/>
          <dgm:constr type="w" for="ch" forName="image4" refType="w" fact="0.1623"/>
          <dgm:constr type="h" for="ch" forName="image4" refType="h" fact="0.2049"/>
          <dgm:constr type="l" for="ch" forName="text5" refType="w" fact="0.5585"/>
          <dgm:constr type="t" for="ch" forName="text5" refType="h" fact="0.0022"/>
          <dgm:constr type="w" for="ch" forName="text5" refType="w" fact="0.1623"/>
          <dgm:constr type="h" for="ch" forName="text5" refType="h" fact="0.2049"/>
          <dgm:constr type="l" for="ch" forName="image5" refType="w" fact="0.6982"/>
          <dgm:constr type="t" for="ch" forName="image5" refType="h" fact="0.1165"/>
          <dgm:constr type="w" for="ch" forName="image5" refType="w" fact="0.1623"/>
          <dgm:constr type="h" for="ch" forName="image5" refType="h" fact="0.2049"/>
          <dgm:constr type="l" for="ch" forName="image2" refType="w" fact="0.4189"/>
          <dgm:constr type="t" for="ch" forName="image2" refType="h" fact="0.34"/>
          <dgm:constr type="w" for="ch" forName="image2" refType="w" fact="0.1623"/>
          <dgm:constr type="h" for="ch" forName="image2" refType="h" fact="0.2049"/>
          <dgm:constr type="l" for="ch" forName="text4" refType="w" fact="0.4189"/>
          <dgm:constr type="t" for="ch" forName="text4" refType="h" fact="0.1135"/>
          <dgm:constr type="w" for="ch" forName="text4" refType="w" fact="0.1623"/>
          <dgm:constr type="h" for="ch" forName="text4" refType="h" fact="0.2049"/>
          <dgm:constr type="l" for="ch" forName="text2" refType="w" fact="0.2793"/>
          <dgm:constr type="t" for="ch" forName="text2" refType="h" fact="0.2265"/>
          <dgm:constr type="w" for="ch" forName="text2" refType="w" fact="0.1623"/>
          <dgm:constr type="h" for="ch" forName="text2" refType="h" fact="0.2049"/>
          <dgm:constr type="l" for="ch" forName="image3" refType="w" fact="0.2793"/>
          <dgm:constr type="t" for="ch" forName="image3" refType="h" fact="0"/>
          <dgm:constr type="w" for="ch" forName="image3" refType="w" fact="0.1623"/>
          <dgm:constr type="h" for="ch" forName="image3" refType="h" fact="0.2049"/>
          <dgm:constr type="l" for="ch" forName="text1" refType="w" fact="0.1396"/>
          <dgm:constr type="t" for="ch" forName="text1" refType="h" fact="0.3404"/>
          <dgm:constr type="w" for="ch" forName="text1" refType="w" fact="0.1623"/>
          <dgm:constr type="h" for="ch" forName="text1" refType="h" fact="0.2049"/>
          <dgm:constr type="l" for="ch" forName="text3" refType="w" fact="0.1396"/>
          <dgm:constr type="t" for="ch" forName="text3" refType="h" fact="0.1139"/>
          <dgm:constr type="w" for="ch" forName="text3" refType="w" fact="0.1623"/>
          <dgm:constr type="h" for="ch" forName="text3" refType="h" fact="0.2049"/>
          <dgm:constr type="l" for="ch" forName="textaccent1" refType="w" fact="0.1435"/>
          <dgm:constr type="t" for="ch" forName="textaccent1" refType="h" fact="0.432"/>
          <dgm:constr type="w" for="ch" forName="textaccent1" refType="w" fact="0.0189"/>
          <dgm:constr type="h" for="ch" forName="textaccent1" refType="h" fact="0.024"/>
          <dgm:constr type="l" for="ch" forName="image1" refType="w" fact="0"/>
          <dgm:constr type="t" for="ch" forName="image1" refType="h" fact="0.2272"/>
          <dgm:constr type="w" for="ch" forName="image1" refType="w" fact="0.1623"/>
          <dgm:constr type="h" for="ch" forName="image1" refType="h" fact="0.2049"/>
          <dgm:constr type="l" for="ch" forName="imageaccent1" refType="w" fact="0.1111"/>
          <dgm:constr type="t" for="ch" forName="imageaccent1" refType="h" fact="0.4048"/>
          <dgm:constr type="w" for="ch" forName="imageaccent1" refType="w" fact="0.0189"/>
          <dgm:constr type="h" for="ch" forName="imageaccent1" refType="h" fact="0.024"/>
          <dgm:constr type="l" for="ch" forName="textaccent2" refType="w" fact="0.391"/>
          <dgm:constr type="t" for="ch" forName="textaccent2" refType="h" fact="0.4038"/>
          <dgm:constr type="w" for="ch" forName="textaccent2" refType="w" fact="0.0189"/>
          <dgm:constr type="h" for="ch" forName="textaccent2" refType="h" fact="0.024"/>
          <dgm:constr type="l" for="ch" forName="imageaccent2" refType="w" fact="0.4228"/>
          <dgm:constr type="t" for="ch" forName="imageaccent2" refType="h" fact="0.4312"/>
          <dgm:constr type="w" for="ch" forName="imageaccent2" refType="w" fact="0.0189"/>
          <dgm:constr type="h" for="ch" forName="imageaccent2" refType="h" fact="0.024"/>
          <dgm:constr type="l" for="ch" forName="textaccent3" refType="w" fact="0.2501"/>
          <dgm:constr type="t" for="ch" forName="textaccent3" refType="h" fact="0.1167"/>
          <dgm:constr type="w" for="ch" forName="textaccent3" refType="w" fact="0.0189"/>
          <dgm:constr type="h" for="ch" forName="textaccent3" refType="h" fact="0.024"/>
          <dgm:constr type="l" for="ch" forName="imageaccent3" refType="w" fact="0.2839"/>
          <dgm:constr type="t" for="ch" forName="imageaccent3" refType="h" fact="0.0908"/>
          <dgm:constr type="w" for="ch" forName="imageaccent3" refType="w" fact="0.0189"/>
          <dgm:constr type="h" for="ch" forName="imageaccent3" refType="h" fact="0.024"/>
          <dgm:constr type="l" for="ch" forName="textaccent4" refType="w" fact="0.5593"/>
          <dgm:constr type="t" for="ch" forName="textaccent4" refType="h" fact="0.2042"/>
          <dgm:constr type="w" for="ch" forName="textaccent4" refType="w" fact="0.0189"/>
          <dgm:constr type="h" for="ch" forName="textaccent4" refType="h" fact="0.024"/>
          <dgm:constr type="l" for="ch" forName="imageaccent4" refType="w" fact="0.5901"/>
          <dgm:constr type="t" for="ch" forName="imageaccent4" refType="h" fact="0.2323"/>
          <dgm:constr type="w" for="ch" forName="imageaccent4" refType="w" fact="0.0189"/>
          <dgm:constr type="h" for="ch" forName="imageaccent4" refType="h" fact="0.024"/>
          <dgm:constr type="l" for="ch" forName="textaccent5" refType="w" fact="0.6989"/>
          <dgm:constr type="t" for="ch" forName="textaccent5" refType="h" fact="0.094"/>
          <dgm:constr type="w" for="ch" forName="textaccent5" refType="w" fact="0.0189"/>
          <dgm:constr type="h" for="ch" forName="textaccent5" refType="h" fact="0.024"/>
          <dgm:constr type="l" for="ch" forName="imageaccent5" refType="w" fact="0.7305"/>
          <dgm:constr type="t" for="ch" forName="imageaccent5" refType="h" fact="0.121"/>
          <dgm:constr type="w" for="ch" forName="imageaccent5" refType="w" fact="0.0189"/>
          <dgm:constr type="h" for="ch" forName="imageaccent5" refType="h" fact="0.024"/>
          <dgm:constr type="l" for="ch" forName="image6" refType="w" fact="0.5585"/>
          <dgm:constr type="t" for="ch" forName="image6" refType="h" fact="0.4548"/>
          <dgm:constr type="w" for="ch" forName="image6" refType="w" fact="0.1623"/>
          <dgm:constr type="h" for="ch" forName="image6" refType="h" fact="0.2049"/>
          <dgm:constr type="l" for="ch" forName="text6" refType="w" fact="0.6982"/>
          <dgm:constr type="t" for="ch" forName="text6" refType="h" fact="0.3426"/>
          <dgm:constr type="w" for="ch" forName="text6" refType="w" fact="0.1623"/>
          <dgm:constr type="h" for="ch" forName="text6" refType="h" fact="0.2049"/>
          <dgm:constr type="l" for="ch" forName="imageaccent6" refType="w" fact="0.7002"/>
          <dgm:constr type="t" for="ch" forName="imageaccent6" refType="h" fact="0.5447"/>
          <dgm:constr type="w" for="ch" forName="imageaccent6" refType="w" fact="0.0189"/>
          <dgm:constr type="h" for="ch" forName="imageaccent6" refType="h" fact="0.024"/>
          <dgm:constr type="l" for="ch" forName="textaccent6" refType="w" fact="0.7303"/>
          <dgm:constr type="t" for="ch" forName="textaccent6" refType="h" fact="0.5221"/>
          <dgm:constr type="w" for="ch" forName="textaccent6" refType="w" fact="0.0189"/>
          <dgm:constr type="h" for="ch" forName="textaccent6" refType="h" fact="0.024"/>
          <dgm:constr type="l" for="ch" forName="text7" refType="w" fact="0.2792"/>
          <dgm:constr type="t" for="ch" forName="text7" refType="h" fact="0.4535"/>
          <dgm:constr type="w" for="ch" forName="text7" refType="w" fact="0.1623"/>
          <dgm:constr type="h" for="ch" forName="text7" refType="h" fact="0.2049"/>
          <dgm:constr type="l" for="ch" forName="image7" refType="w" fact="0.1395"/>
          <dgm:constr type="t" for="ch" forName="image7" refType="h" fact="0.5674"/>
          <dgm:constr type="w" for="ch" forName="image7" refType="w" fact="0.1623"/>
          <dgm:constr type="h" for="ch" forName="image7" refType="h" fact="0.2049"/>
          <dgm:constr type="l" for="ch" forName="imageaccent7" refType="w" fact="0.25"/>
          <dgm:constr type="t" for="ch" forName="imageaccent7" refType="h" fact="0.5703"/>
          <dgm:constr type="w" for="ch" forName="imageaccent7" refType="w" fact="0.0189"/>
          <dgm:constr type="h" for="ch" forName="imageaccent7" refType="h" fact="0.024"/>
          <dgm:constr type="l" for="ch" forName="textaccent7" refType="w" fact="0.2838"/>
          <dgm:constr type="t" for="ch" forName="textaccent7" refType="h" fact="0.5443"/>
          <dgm:constr type="w" for="ch" forName="textaccent7" refType="w" fact="0.0189"/>
          <dgm:constr type="h" for="ch" forName="textaccent7" refType="h" fact="0.024"/>
          <dgm:constr type="l" for="ch" forName="image8" refType="w" fact="0.6975"/>
          <dgm:constr type="t" for="ch" forName="image8" refType="h" fact="0.5696"/>
          <dgm:constr type="w" for="ch" forName="image8" refType="w" fact="0.1623"/>
          <dgm:constr type="h" for="ch" forName="image8" refType="h" fact="0.2049"/>
          <dgm:constr type="l" for="ch" forName="text8" refType="w" fact="0.8371"/>
          <dgm:constr type="t" for="ch" forName="text8" refType="h" fact="0.4574"/>
          <dgm:constr type="w" for="ch" forName="text8" refType="w" fact="0.1623"/>
          <dgm:constr type="h" for="ch" forName="text8" refType="h" fact="0.2049"/>
          <dgm:constr type="l" for="ch" forName="imageaccent8" refType="w" fact="0.8392"/>
          <dgm:constr type="t" for="ch" forName="imageaccent8" refType="h" fact="0.6595"/>
          <dgm:constr type="w" for="ch" forName="imageaccent8" refType="w" fact="0.0189"/>
          <dgm:constr type="h" for="ch" forName="imageaccent8" refType="h" fact="0.024"/>
          <dgm:constr type="l" for="ch" forName="textaccent8" refType="w" fact="0.8693"/>
          <dgm:constr type="t" for="ch" forName="textaccent8" refType="h" fact="0.6369"/>
          <dgm:constr type="w" for="ch" forName="textaccent8" refType="w" fact="0.0189"/>
          <dgm:constr type="h" for="ch" forName="textaccent8" refType="h" fact="0.024"/>
          <dgm:constr type="l" for="ch" forName="text9" refType="w" fact="0.8377"/>
          <dgm:constr type="t" for="ch" forName="text9" refType="h" fact="0.0044"/>
          <dgm:constr type="w" for="ch" forName="text9" refType="w" fact="0.1623"/>
          <dgm:constr type="h" for="ch" forName="text9" refType="h" fact="0.2049"/>
          <dgm:constr type="l" for="ch" forName="textaccent9" refType="w" fact="0.95"/>
          <dgm:constr type="t" for="ch" forName="textaccent9" refType="h" fact="0.1846"/>
          <dgm:constr type="w" for="ch" forName="textaccent9" refType="w" fact="0.0189"/>
          <dgm:constr type="h" for="ch" forName="textaccent9" refType="h" fact="0.024"/>
          <dgm:constr type="l" for="ch" forName="image9" refType="w" fact="0.8377"/>
          <dgm:constr type="t" for="ch" forName="image9" refType="h" fact="0.2306"/>
          <dgm:constr type="w" for="ch" forName="image9" refType="w" fact="0.1623"/>
          <dgm:constr type="h" for="ch" forName="image9" refType="h" fact="0.2049"/>
          <dgm:constr type="l" for="ch" forName="imageaccent9" refType="w" fact="0.95"/>
          <dgm:constr type="t" for="ch" forName="imageaccent9" refType="h" fact="0.2318"/>
          <dgm:constr type="w" for="ch" forName="imageaccent9" refType="w" fact="0.0189"/>
          <dgm:constr type="h" for="ch" forName="imageaccent9" refType="h" fact="0.024"/>
          <dgm:constr type="l" for="ch" forName="image10" refType="w" fact="0.2786"/>
          <dgm:constr type="t" for="ch" forName="image10" refType="h" fact="0.6805"/>
          <dgm:constr type="w" for="ch" forName="image10" refType="w" fact="0.1623"/>
          <dgm:constr type="h" for="ch" forName="image10" refType="h" fact="0.2049"/>
          <dgm:constr type="l" for="ch" forName="text10" refType="w" fact="0.4183"/>
          <dgm:constr type="t" for="ch" forName="text10" refType="h" fact="0.5683"/>
          <dgm:constr type="w" for="ch" forName="text10" refType="w" fact="0.1623"/>
          <dgm:constr type="h" for="ch" forName="text10" refType="h" fact="0.2049"/>
          <dgm:constr type="l" for="ch" forName="imageaccent10" refType="w" fact="0.4203"/>
          <dgm:constr type="t" for="ch" forName="imageaccent10" refType="h" fact="0.7704"/>
          <dgm:constr type="w" for="ch" forName="imageaccent10" refType="w" fact="0.0189"/>
          <dgm:constr type="h" for="ch" forName="imageaccent10" refType="h" fact="0.024"/>
          <dgm:constr type="l" for="ch" forName="textaccent10" refType="w" fact="0.4504"/>
          <dgm:constr type="t" for="ch" forName="textaccent10" refType="h" fact="0.7478"/>
          <dgm:constr type="w" for="ch" forName="textaccent10" refType="w" fact="0.0189"/>
          <dgm:constr type="h" for="ch" forName="textaccent10" refType="h" fact="0.024"/>
          <dgm:constr type="l" for="ch" forName="text11" refType="w" fact="0.6971"/>
          <dgm:constr type="t" for="ch" forName="text11" refType="h" fact="0.7951"/>
          <dgm:constr type="w" for="ch" forName="text11" refType="w" fact="0.1623"/>
          <dgm:constr type="h" for="ch" forName="text11" refType="h" fact="0.2049"/>
          <dgm:constr type="l" for="ch" forName="image11" refType="w" fact="0.5575"/>
          <dgm:constr type="t" for="ch" forName="image11" refType="h" fact="0.6816"/>
          <dgm:constr type="w" for="ch" forName="image11" refType="w" fact="0.1623"/>
          <dgm:constr type="h" for="ch" forName="image11" refType="h" fact="0.2049"/>
          <dgm:constr type="l" for="ch" forName="imageaccent11" refType="w" fact="0.6692"/>
          <dgm:constr type="t" for="ch" forName="imageaccent11" refType="h" fact="0.8589"/>
          <dgm:constr type="w" for="ch" forName="imageaccent11" refType="w" fact="0.0189"/>
          <dgm:constr type="h" for="ch" forName="imageaccent11" refType="h" fact="0.024"/>
          <dgm:constr type="l" for="ch" forName="textaccent11" refType="w" fact="0.701"/>
          <dgm:constr type="t" for="ch" forName="textaccent11" refType="h" fact="0.8863"/>
          <dgm:constr type="w" for="ch" forName="textaccent11" refType="w" fact="0.0189"/>
          <dgm:constr type="h" for="ch" forName="textaccent11" refType="h" fact="0.024"/>
        </dgm:constrLst>
      </dgm:if>
      <dgm:else name="Name13">
        <dgm:alg type="composite">
          <dgm:param type="ar" val="1.675"/>
        </dgm:alg>
        <dgm:constrLst>
          <dgm:constr type="primFontSz" for="des" ptType="node" op="equ" val="65"/>
          <dgm:constr type="l" for="ch" forName="image4" refType="w" fact="0.4903"/>
          <dgm:constr type="t" for="ch" forName="image4" refType="h" fact="0.2287"/>
          <dgm:constr type="w" for="ch" forName="image4" refType="w" fact="0.1425"/>
          <dgm:constr type="h" for="ch" forName="image4" refType="h" fact="0.2049"/>
          <dgm:constr type="l" for="ch" forName="text5" refType="w" fact="0.4903"/>
          <dgm:constr type="t" for="ch" forName="text5" refType="h" fact="0.0022"/>
          <dgm:constr type="w" for="ch" forName="text5" refType="w" fact="0.1425"/>
          <dgm:constr type="h" for="ch" forName="text5" refType="h" fact="0.2049"/>
          <dgm:constr type="l" for="ch" forName="image5" refType="w" fact="0.6129"/>
          <dgm:constr type="t" for="ch" forName="image5" refType="h" fact="0.1165"/>
          <dgm:constr type="w" for="ch" forName="image5" refType="w" fact="0.1425"/>
          <dgm:constr type="h" for="ch" forName="image5" refType="h" fact="0.2049"/>
          <dgm:constr type="l" for="ch" forName="image2" refType="w" fact="0.3677"/>
          <dgm:constr type="t" for="ch" forName="image2" refType="h" fact="0.34"/>
          <dgm:constr type="w" for="ch" forName="image2" refType="w" fact="0.1425"/>
          <dgm:constr type="h" for="ch" forName="image2" refType="h" fact="0.2049"/>
          <dgm:constr type="l" for="ch" forName="text4" refType="w" fact="0.3677"/>
          <dgm:constr type="t" for="ch" forName="text4" refType="h" fact="0.1135"/>
          <dgm:constr type="w" for="ch" forName="text4" refType="w" fact="0.1425"/>
          <dgm:constr type="h" for="ch" forName="text4" refType="h" fact="0.2049"/>
          <dgm:constr type="l" for="ch" forName="text2" refType="w" fact="0.2452"/>
          <dgm:constr type="t" for="ch" forName="text2" refType="h" fact="0.2265"/>
          <dgm:constr type="w" for="ch" forName="text2" refType="w" fact="0.1425"/>
          <dgm:constr type="h" for="ch" forName="text2" refType="h" fact="0.2049"/>
          <dgm:constr type="l" for="ch" forName="image3" refType="w" fact="0.2452"/>
          <dgm:constr type="t" for="ch" forName="image3" refType="h" fact="0"/>
          <dgm:constr type="w" for="ch" forName="image3" refType="w" fact="0.1425"/>
          <dgm:constr type="h" for="ch" forName="image3" refType="h" fact="0.2049"/>
          <dgm:constr type="l" for="ch" forName="text1" refType="w" fact="0.1226"/>
          <dgm:constr type="t" for="ch" forName="text1" refType="h" fact="0.3404"/>
          <dgm:constr type="w" for="ch" forName="text1" refType="w" fact="0.1425"/>
          <dgm:constr type="h" for="ch" forName="text1" refType="h" fact="0.2049"/>
          <dgm:constr type="l" for="ch" forName="text3" refType="w" fact="0.1226"/>
          <dgm:constr type="t" for="ch" forName="text3" refType="h" fact="0.1139"/>
          <dgm:constr type="w" for="ch" forName="text3" refType="w" fact="0.1425"/>
          <dgm:constr type="h" for="ch" forName="text3" refType="h" fact="0.2049"/>
          <dgm:constr type="l" for="ch" forName="textaccent1" refType="w" fact="0.126"/>
          <dgm:constr type="t" for="ch" forName="textaccent1" refType="h" fact="0.432"/>
          <dgm:constr type="w" for="ch" forName="textaccent1" refType="w" fact="0.0166"/>
          <dgm:constr type="h" for="ch" forName="textaccent1" refType="h" fact="0.024"/>
          <dgm:constr type="l" for="ch" forName="image1" refType="w" fact="0"/>
          <dgm:constr type="t" for="ch" forName="image1" refType="h" fact="0.2272"/>
          <dgm:constr type="w" for="ch" forName="image1" refType="w" fact="0.1425"/>
          <dgm:constr type="h" for="ch" forName="image1" refType="h" fact="0.2049"/>
          <dgm:constr type="l" for="ch" forName="imageaccent1" refType="w" fact="0.0976"/>
          <dgm:constr type="t" for="ch" forName="imageaccent1" refType="h" fact="0.4048"/>
          <dgm:constr type="w" for="ch" forName="imageaccent1" refType="w" fact="0.0166"/>
          <dgm:constr type="h" for="ch" forName="imageaccent1" refType="h" fact="0.024"/>
          <dgm:constr type="l" for="ch" forName="textaccent2" refType="w" fact="0.3432"/>
          <dgm:constr type="t" for="ch" forName="textaccent2" refType="h" fact="0.4038"/>
          <dgm:constr type="w" for="ch" forName="textaccent2" refType="w" fact="0.0166"/>
          <dgm:constr type="h" for="ch" forName="textaccent2" refType="h" fact="0.024"/>
          <dgm:constr type="l" for="ch" forName="imageaccent2" refType="w" fact="0.3712"/>
          <dgm:constr type="t" for="ch" forName="imageaccent2" refType="h" fact="0.4312"/>
          <dgm:constr type="w" for="ch" forName="imageaccent2" refType="w" fact="0.0166"/>
          <dgm:constr type="h" for="ch" forName="imageaccent2" refType="h" fact="0.024"/>
          <dgm:constr type="l" for="ch" forName="textaccent3" refType="w" fact="0.2196"/>
          <dgm:constr type="t" for="ch" forName="textaccent3" refType="h" fact="0.1167"/>
          <dgm:constr type="w" for="ch" forName="textaccent3" refType="w" fact="0.0166"/>
          <dgm:constr type="h" for="ch" forName="textaccent3" refType="h" fact="0.024"/>
          <dgm:constr type="l" for="ch" forName="imageaccent3" refType="w" fact="0.2492"/>
          <dgm:constr type="t" for="ch" forName="imageaccent3" refType="h" fact="0.0908"/>
          <dgm:constr type="w" for="ch" forName="imageaccent3" refType="w" fact="0.0166"/>
          <dgm:constr type="h" for="ch" forName="imageaccent3" refType="h" fact="0.024"/>
          <dgm:constr type="l" for="ch" forName="textaccent4" refType="w" fact="0.491"/>
          <dgm:constr type="t" for="ch" forName="textaccent4" refType="h" fact="0.2042"/>
          <dgm:constr type="w" for="ch" forName="textaccent4" refType="w" fact="0.0166"/>
          <dgm:constr type="h" for="ch" forName="textaccent4" refType="h" fact="0.024"/>
          <dgm:constr type="l" for="ch" forName="imageaccent4" refType="w" fact="0.5181"/>
          <dgm:constr type="t" for="ch" forName="imageaccent4" refType="h" fact="0.2323"/>
          <dgm:constr type="w" for="ch" forName="imageaccent4" refType="w" fact="0.0166"/>
          <dgm:constr type="h" for="ch" forName="imageaccent4" refType="h" fact="0.024"/>
          <dgm:constr type="l" for="ch" forName="textaccent5" refType="w" fact="0.6136"/>
          <dgm:constr type="t" for="ch" forName="textaccent5" refType="h" fact="0.094"/>
          <dgm:constr type="w" for="ch" forName="textaccent5" refType="w" fact="0.0166"/>
          <dgm:constr type="h" for="ch" forName="textaccent5" refType="h" fact="0.024"/>
          <dgm:constr type="l" for="ch" forName="imageaccent5" refType="w" fact="0.6413"/>
          <dgm:constr type="t" for="ch" forName="imageaccent5" refType="h" fact="0.121"/>
          <dgm:constr type="w" for="ch" forName="imageaccent5" refType="w" fact="0.0166"/>
          <dgm:constr type="h" for="ch" forName="imageaccent5" refType="h" fact="0.024"/>
          <dgm:constr type="l" for="ch" forName="image6" refType="w" fact="0.4903"/>
          <dgm:constr type="t" for="ch" forName="image6" refType="h" fact="0.4548"/>
          <dgm:constr type="w" for="ch" forName="image6" refType="w" fact="0.1425"/>
          <dgm:constr type="h" for="ch" forName="image6" refType="h" fact="0.2049"/>
          <dgm:constr type="l" for="ch" forName="text6" refType="w" fact="0.6129"/>
          <dgm:constr type="t" for="ch" forName="text6" refType="h" fact="0.3426"/>
          <dgm:constr type="w" for="ch" forName="text6" refType="w" fact="0.1425"/>
          <dgm:constr type="h" for="ch" forName="text6" refType="h" fact="0.2049"/>
          <dgm:constr type="l" for="ch" forName="imageaccent6" refType="w" fact="0.6147"/>
          <dgm:constr type="t" for="ch" forName="imageaccent6" refType="h" fact="0.5447"/>
          <dgm:constr type="w" for="ch" forName="imageaccent6" refType="w" fact="0.0166"/>
          <dgm:constr type="h" for="ch" forName="imageaccent6" refType="h" fact="0.024"/>
          <dgm:constr type="l" for="ch" forName="textaccent6" refType="w" fact="0.6411"/>
          <dgm:constr type="t" for="ch" forName="textaccent6" refType="h" fact="0.5221"/>
          <dgm:constr type="w" for="ch" forName="textaccent6" refType="w" fact="0.0166"/>
          <dgm:constr type="h" for="ch" forName="textaccent6" refType="h" fact="0.024"/>
          <dgm:constr type="l" for="ch" forName="text7" refType="w" fact="0.2451"/>
          <dgm:constr type="t" for="ch" forName="text7" refType="h" fact="0.4535"/>
          <dgm:constr type="w" for="ch" forName="text7" refType="w" fact="0.1425"/>
          <dgm:constr type="h" for="ch" forName="text7" refType="h" fact="0.2049"/>
          <dgm:constr type="l" for="ch" forName="image7" refType="w" fact="0.1225"/>
          <dgm:constr type="t" for="ch" forName="image7" refType="h" fact="0.5674"/>
          <dgm:constr type="w" for="ch" forName="image7" refType="w" fact="0.1425"/>
          <dgm:constr type="h" for="ch" forName="image7" refType="h" fact="0.2049"/>
          <dgm:constr type="l" for="ch" forName="imageaccent7" refType="w" fact="0.2195"/>
          <dgm:constr type="t" for="ch" forName="imageaccent7" refType="h" fact="0.5703"/>
          <dgm:constr type="w" for="ch" forName="imageaccent7" refType="w" fact="0.0166"/>
          <dgm:constr type="h" for="ch" forName="imageaccent7" refType="h" fact="0.024"/>
          <dgm:constr type="l" for="ch" forName="textaccent7" refType="w" fact="0.2491"/>
          <dgm:constr type="t" for="ch" forName="textaccent7" refType="h" fact="0.5443"/>
          <dgm:constr type="w" for="ch" forName="textaccent7" refType="w" fact="0.0166"/>
          <dgm:constr type="h" for="ch" forName="textaccent7" refType="h" fact="0.024"/>
          <dgm:constr type="l" for="ch" forName="image8" refType="w" fact="0.6123"/>
          <dgm:constr type="t" for="ch" forName="image8" refType="h" fact="0.5696"/>
          <dgm:constr type="w" for="ch" forName="image8" refType="w" fact="0.1425"/>
          <dgm:constr type="h" for="ch" forName="image8" refType="h" fact="0.2049"/>
          <dgm:constr type="l" for="ch" forName="text8" refType="w" fact="0.7349"/>
          <dgm:constr type="t" for="ch" forName="text8" refType="h" fact="0.4574"/>
          <dgm:constr type="w" for="ch" forName="text8" refType="w" fact="0.1425"/>
          <dgm:constr type="h" for="ch" forName="text8" refType="h" fact="0.2049"/>
          <dgm:constr type="l" for="ch" forName="imageaccent8" refType="w" fact="0.7367"/>
          <dgm:constr type="t" for="ch" forName="imageaccent8" refType="h" fact="0.6595"/>
          <dgm:constr type="w" for="ch" forName="imageaccent8" refType="w" fact="0.0166"/>
          <dgm:constr type="h" for="ch" forName="imageaccent8" refType="h" fact="0.024"/>
          <dgm:constr type="l" for="ch" forName="textaccent8" refType="w" fact="0.7631"/>
          <dgm:constr type="t" for="ch" forName="textaccent8" refType="h" fact="0.6369"/>
          <dgm:constr type="w" for="ch" forName="textaccent8" refType="w" fact="0.0166"/>
          <dgm:constr type="h" for="ch" forName="textaccent8" refType="h" fact="0.024"/>
          <dgm:constr type="l" for="ch" forName="text9" refType="w" fact="0.7354"/>
          <dgm:constr type="t" for="ch" forName="text9" refType="h" fact="0.0044"/>
          <dgm:constr type="w" for="ch" forName="text9" refType="w" fact="0.1425"/>
          <dgm:constr type="h" for="ch" forName="text9" refType="h" fact="0.2049"/>
          <dgm:constr type="l" for="ch" forName="textaccent9" refType="w" fact="0.8339"/>
          <dgm:constr type="t" for="ch" forName="textaccent9" refType="h" fact="0.1846"/>
          <dgm:constr type="w" for="ch" forName="textaccent9" refType="w" fact="0.0166"/>
          <dgm:constr type="h" for="ch" forName="textaccent9" refType="h" fact="0.024"/>
          <dgm:constr type="l" for="ch" forName="image9" refType="w" fact="0.7354"/>
          <dgm:constr type="t" for="ch" forName="image9" refType="h" fact="0.2306"/>
          <dgm:constr type="w" for="ch" forName="image9" refType="w" fact="0.1425"/>
          <dgm:constr type="h" for="ch" forName="image9" refType="h" fact="0.2049"/>
          <dgm:constr type="l" for="ch" forName="imageaccent9" refType="w" fact="0.8339"/>
          <dgm:constr type="t" for="ch" forName="imageaccent9" refType="h" fact="0.2318"/>
          <dgm:constr type="w" for="ch" forName="imageaccent9" refType="w" fact="0.0166"/>
          <dgm:constr type="h" for="ch" forName="imageaccent9" refType="h" fact="0.024"/>
          <dgm:constr type="l" for="ch" forName="image10" refType="w" fact="0.2446"/>
          <dgm:constr type="t" for="ch" forName="image10" refType="h" fact="0.6805"/>
          <dgm:constr type="w" for="ch" forName="image10" refType="w" fact="0.1425"/>
          <dgm:constr type="h" for="ch" forName="image10" refType="h" fact="0.2049"/>
          <dgm:constr type="l" for="ch" forName="text10" refType="w" fact="0.3672"/>
          <dgm:constr type="t" for="ch" forName="text10" refType="h" fact="0.5683"/>
          <dgm:constr type="w" for="ch" forName="text10" refType="w" fact="0.1425"/>
          <dgm:constr type="h" for="ch" forName="text10" refType="h" fact="0.2049"/>
          <dgm:constr type="l" for="ch" forName="imageaccent10" refType="w" fact="0.369"/>
          <dgm:constr type="t" for="ch" forName="imageaccent10" refType="h" fact="0.7704"/>
          <dgm:constr type="w" for="ch" forName="imageaccent10" refType="w" fact="0.0166"/>
          <dgm:constr type="h" for="ch" forName="imageaccent10" refType="h" fact="0.024"/>
          <dgm:constr type="l" for="ch" forName="textaccent10" refType="w" fact="0.3954"/>
          <dgm:constr type="t" for="ch" forName="textaccent10" refType="h" fact="0.7478"/>
          <dgm:constr type="w" for="ch" forName="textaccent10" refType="w" fact="0.0166"/>
          <dgm:constr type="h" for="ch" forName="textaccent10" refType="h" fact="0.024"/>
          <dgm:constr type="l" for="ch" forName="text11" refType="w" fact="0.612"/>
          <dgm:constr type="t" for="ch" forName="text11" refType="h" fact="0.7951"/>
          <dgm:constr type="w" for="ch" forName="text11" refType="w" fact="0.1425"/>
          <dgm:constr type="h" for="ch" forName="text11" refType="h" fact="0.2049"/>
          <dgm:constr type="l" for="ch" forName="image11" refType="w" fact="0.4894"/>
          <dgm:constr type="t" for="ch" forName="image11" refType="h" fact="0.6816"/>
          <dgm:constr type="w" for="ch" forName="image11" refType="w" fact="0.1425"/>
          <dgm:constr type="h" for="ch" forName="image11" refType="h" fact="0.2049"/>
          <dgm:constr type="l" for="ch" forName="imageaccent11" refType="w" fact="0.5874"/>
          <dgm:constr type="t" for="ch" forName="imageaccent11" refType="h" fact="0.8589"/>
          <dgm:constr type="w" for="ch" forName="imageaccent11" refType="w" fact="0.0166"/>
          <dgm:constr type="h" for="ch" forName="imageaccent11" refType="h" fact="0.024"/>
          <dgm:constr type="l" for="ch" forName="textaccent11" refType="w" fact="0.6154"/>
          <dgm:constr type="t" for="ch" forName="textaccent11" refType="h" fact="0.8863"/>
          <dgm:constr type="w" for="ch" forName="textaccent11" refType="w" fact="0.0166"/>
          <dgm:constr type="h" for="ch" forName="textaccent11" refType="h" fact="0.024"/>
          <dgm:constr type="l" for="ch" forName="text12" refType="w" fact="0.735"/>
          <dgm:constr type="t" for="ch" forName="text12" refType="h" fact="0.684"/>
          <dgm:constr type="w" for="ch" forName="text12" refType="w" fact="0.1425"/>
          <dgm:constr type="h" for="ch" forName="text12" refType="h" fact="0.2049"/>
          <dgm:constr type="l" for="ch" forName="image12" refType="w" fact="0.8575"/>
          <dgm:constr type="t" for="ch" forName="image12" refType="h" fact="0.5718"/>
          <dgm:constr type="w" for="ch" forName="image12" refType="w" fact="0.1425"/>
          <dgm:constr type="h" for="ch" forName="image12" refType="h" fact="0.2049"/>
          <dgm:constr type="l" for="ch" forName="textaccent12" refType="w" fact="0.8594"/>
          <dgm:constr type="t" for="ch" forName="textaccent12" refType="h" fact="0.7739"/>
          <dgm:constr type="w" for="ch" forName="textaccent12" refType="w" fact="0.0166"/>
          <dgm:constr type="h" for="ch" forName="textaccent12" refType="h" fact="0.024"/>
          <dgm:constr type="l" for="ch" forName="imageaccent12" refType="w" fact="0.8858"/>
          <dgm:constr type="t" for="ch" forName="imageaccent12" refType="h" fact="0.7513"/>
          <dgm:constr type="w" for="ch" forName="imageaccent12" refType="w" fact="0.0166"/>
          <dgm:constr type="h" for="ch" forName="imageaccent12" refType="h" fact="0.024"/>
        </dgm:constrLst>
      </dgm:else>
    </dgm:choose>
    <dgm:forEach name="wrapper" axis="self" ptType="parTrans">
      <dgm:forEach name="wrapper2" axis="self" ptType="sibTrans" st="2">
        <dgm:forEach name="textRepeat" axis="self">
          <dgm:layoutNode name="textRepeatNode" styleLbl="alignNode1">
            <dgm:varLst>
              <dgm:chMax val="0"/>
              <dgm:chPref val="0"/>
              <dgm:bulletEnabled val="1"/>
            </dgm:varLst>
            <dgm:alg type="tx"/>
            <dgm:shape xmlns:r="http://schemas.openxmlformats.org/officeDocument/2006/relationships" type="hexagon" r:blip="">
              <dgm:adjLst>
                <dgm:adj idx="1" val="0.25"/>
                <dgm:adj idx="2" val="1.1547"/>
              </dgm:adjLst>
            </dgm:shape>
            <dgm:presOf axis="desOrSelf" ptType="node"/>
            <dgm:constrLst>
              <dgm:constr type="lMarg" refType="primFontSz" fact="0"/>
              <dgm:constr type="rMarg" refType="primFontSz" fact="0"/>
              <dgm:constr type="tMarg" refType="primFontSz" fact="0.1"/>
              <dgm:constr type="bMarg" refType="primFontSz" fact="0.1"/>
            </dgm:constrLst>
            <dgm:ruleLst>
              <dgm:rule type="primFontSz" val="5" fact="NaN" max="NaN"/>
            </dgm:ruleLst>
          </dgm:layoutNode>
        </dgm:forEach>
        <dgm:forEach name="accentRepeat" axis="self">
          <dgm:layoutNode name="accentRepeatNode" styleLbl="solidAlignAcc1">
            <dgm:alg type="sp"/>
            <dgm:shape xmlns:r="http://schemas.openxmlformats.org/officeDocument/2006/relationships" type="hexagon" r:blip="">
              <dgm:adjLst>
                <dgm:adj idx="1" val="0.25"/>
                <dgm:adj idx="2" val="1.1547"/>
              </dgm:adjLst>
            </dgm:shape>
            <dgm:presOf/>
          </dgm:layoutNode>
        </dgm:forEach>
        <dgm:forEach name="imageRepeat" axis="self">
          <dgm:layoutNode name="imageRepeatNode" styleLbl="alignAcc1">
            <dgm:alg type="sp"/>
            <dgm:shape xmlns:r="http://schemas.openxmlformats.org/officeDocument/2006/relationships" type="hexagon" r:blip="" blipPhldr="1">
              <dgm:adjLst>
                <dgm:adj idx="1" val="0.25"/>
                <dgm:adj idx="2" val="1.1547"/>
              </dgm:adjLst>
            </dgm:shape>
            <dgm:presOf axis="self"/>
          </dgm:layoutNode>
        </dgm:forEach>
      </dgm:forEach>
    </dgm:forEach>
    <dgm:forEach name="Name14" axis="ch" ptType="node" cnt="1">
      <dgm:layoutNode name="text1">
        <dgm:alg type="sp"/>
        <dgm:shape xmlns:r="http://schemas.openxmlformats.org/officeDocument/2006/relationships" r:blip="">
          <dgm:adjLst/>
        </dgm:shape>
        <dgm:presOf/>
        <dgm:constrLst/>
        <dgm:forEach name="Name15" ref="textRepeat"/>
      </dgm:layoutNode>
      <dgm:layoutNode name="textaccent1">
        <dgm:alg type="sp"/>
        <dgm:shape xmlns:r="http://schemas.openxmlformats.org/officeDocument/2006/relationships" r:blip="">
          <dgm:adjLst/>
        </dgm:shape>
        <dgm:presOf/>
        <dgm:constrLst/>
        <dgm:forEach name="Name16" ref="accentRepeat"/>
      </dgm:layoutNode>
    </dgm:forEach>
    <dgm:forEach name="Name17" axis="ch" ptType="sibTrans" hideLastTrans="0" cnt="1">
      <dgm:layoutNode name="image1">
        <dgm:alg type="sp"/>
        <dgm:shape xmlns:r="http://schemas.openxmlformats.org/officeDocument/2006/relationships" r:blip="">
          <dgm:adjLst/>
        </dgm:shape>
        <dgm:presOf/>
        <dgm:constrLst/>
        <dgm:forEach name="Name18" ref="imageRepeat"/>
      </dgm:layoutNode>
      <dgm:layoutNode name="imageaccent1">
        <dgm:alg type="sp"/>
        <dgm:shape xmlns:r="http://schemas.openxmlformats.org/officeDocument/2006/relationships" r:blip="">
          <dgm:adjLst/>
        </dgm:shape>
        <dgm:presOf/>
        <dgm:constrLst/>
        <dgm:forEach name="Name19" ref="accentRepeat"/>
      </dgm:layoutNode>
    </dgm:forEach>
    <dgm:forEach name="Name20" axis="ch" ptType="node" st="2" cnt="1">
      <dgm:layoutNode name="text2">
        <dgm:alg type="sp"/>
        <dgm:shape xmlns:r="http://schemas.openxmlformats.org/officeDocument/2006/relationships" r:blip="">
          <dgm:adjLst/>
        </dgm:shape>
        <dgm:presOf/>
        <dgm:constrLst/>
        <dgm:forEach name="Name21" ref="textRepeat"/>
      </dgm:layoutNode>
      <dgm:layoutNode name="textaccent2">
        <dgm:alg type="sp"/>
        <dgm:shape xmlns:r="http://schemas.openxmlformats.org/officeDocument/2006/relationships" r:blip="">
          <dgm:adjLst/>
        </dgm:shape>
        <dgm:presOf/>
        <dgm:constrLst/>
        <dgm:forEach name="Name22" ref="accentRepeat"/>
      </dgm:layoutNode>
    </dgm:forEach>
    <dgm:forEach name="Name23" axis="ch" ptType="sibTrans" hideLastTrans="0" st="2" cnt="1">
      <dgm:layoutNode name="image2">
        <dgm:alg type="sp"/>
        <dgm:shape xmlns:r="http://schemas.openxmlformats.org/officeDocument/2006/relationships" r:blip="">
          <dgm:adjLst/>
        </dgm:shape>
        <dgm:presOf/>
        <dgm:constrLst/>
        <dgm:forEach name="Name24" ref="imageRepeat"/>
      </dgm:layoutNode>
      <dgm:layoutNode name="imageaccent2">
        <dgm:alg type="sp"/>
        <dgm:shape xmlns:r="http://schemas.openxmlformats.org/officeDocument/2006/relationships" r:blip="">
          <dgm:adjLst/>
        </dgm:shape>
        <dgm:presOf/>
        <dgm:constrLst/>
        <dgm:forEach name="Name25" ref="accentRepeat"/>
      </dgm:layoutNode>
    </dgm:forEach>
    <dgm:forEach name="Name26" axis="ch" ptType="node" st="3" cnt="1">
      <dgm:layoutNode name="text3">
        <dgm:alg type="sp"/>
        <dgm:shape xmlns:r="http://schemas.openxmlformats.org/officeDocument/2006/relationships" r:blip="">
          <dgm:adjLst/>
        </dgm:shape>
        <dgm:presOf/>
        <dgm:constrLst/>
        <dgm:forEach name="Name27" ref="textRepeat"/>
      </dgm:layoutNode>
      <dgm:layoutNode name="textaccent3">
        <dgm:alg type="sp"/>
        <dgm:shape xmlns:r="http://schemas.openxmlformats.org/officeDocument/2006/relationships" r:blip="">
          <dgm:adjLst/>
        </dgm:shape>
        <dgm:presOf/>
        <dgm:constrLst/>
        <dgm:forEach name="Name28" ref="accentRepeat"/>
      </dgm:layoutNode>
    </dgm:forEach>
    <dgm:forEach name="Name29" axis="ch" ptType="sibTrans" hideLastTrans="0" st="3" cnt="1">
      <dgm:layoutNode name="image3">
        <dgm:alg type="sp"/>
        <dgm:shape xmlns:r="http://schemas.openxmlformats.org/officeDocument/2006/relationships" r:blip="">
          <dgm:adjLst/>
        </dgm:shape>
        <dgm:presOf/>
        <dgm:constrLst/>
        <dgm:forEach name="Name30" ref="imageRepeat"/>
      </dgm:layoutNode>
      <dgm:layoutNode name="imageaccent3">
        <dgm:alg type="sp"/>
        <dgm:shape xmlns:r="http://schemas.openxmlformats.org/officeDocument/2006/relationships" r:blip="">
          <dgm:adjLst/>
        </dgm:shape>
        <dgm:presOf/>
        <dgm:constrLst/>
        <dgm:forEach name="Name31" ref="accentRepeat"/>
      </dgm:layoutNode>
    </dgm:forEach>
    <dgm:forEach name="Name32" axis="ch" ptType="node" st="4" cnt="1">
      <dgm:layoutNode name="text4">
        <dgm:alg type="sp"/>
        <dgm:shape xmlns:r="http://schemas.openxmlformats.org/officeDocument/2006/relationships" r:blip="">
          <dgm:adjLst/>
        </dgm:shape>
        <dgm:presOf/>
        <dgm:constrLst/>
        <dgm:forEach name="Name33" ref="textRepeat"/>
      </dgm:layoutNode>
      <dgm:layoutNode name="textaccent4">
        <dgm:alg type="sp"/>
        <dgm:shape xmlns:r="http://schemas.openxmlformats.org/officeDocument/2006/relationships" r:blip="">
          <dgm:adjLst/>
        </dgm:shape>
        <dgm:presOf/>
        <dgm:constrLst/>
        <dgm:forEach name="Name34" ref="accentRepeat"/>
      </dgm:layoutNode>
    </dgm:forEach>
    <dgm:forEach name="Name35" axis="ch" ptType="sibTrans" hideLastTrans="0" st="4" cnt="1">
      <dgm:layoutNode name="image4">
        <dgm:alg type="sp"/>
        <dgm:shape xmlns:r="http://schemas.openxmlformats.org/officeDocument/2006/relationships" r:blip="">
          <dgm:adjLst/>
        </dgm:shape>
        <dgm:presOf/>
        <dgm:constrLst/>
        <dgm:forEach name="Name36" ref="imageRepeat"/>
      </dgm:layoutNode>
      <dgm:layoutNode name="imageaccent4">
        <dgm:alg type="sp"/>
        <dgm:shape xmlns:r="http://schemas.openxmlformats.org/officeDocument/2006/relationships" r:blip="">
          <dgm:adjLst/>
        </dgm:shape>
        <dgm:presOf/>
        <dgm:constrLst/>
        <dgm:forEach name="Name37" ref="accentRepeat"/>
      </dgm:layoutNode>
    </dgm:forEach>
    <dgm:forEach name="Name38" axis="ch" ptType="node" st="5" cnt="1">
      <dgm:layoutNode name="text5">
        <dgm:alg type="sp"/>
        <dgm:shape xmlns:r="http://schemas.openxmlformats.org/officeDocument/2006/relationships" r:blip="">
          <dgm:adjLst/>
        </dgm:shape>
        <dgm:presOf/>
        <dgm:constrLst/>
        <dgm:forEach name="Name39" ref="textRepeat"/>
      </dgm:layoutNode>
      <dgm:layoutNode name="textaccent5">
        <dgm:alg type="sp"/>
        <dgm:shape xmlns:r="http://schemas.openxmlformats.org/officeDocument/2006/relationships" r:blip="">
          <dgm:adjLst/>
        </dgm:shape>
        <dgm:presOf/>
        <dgm:constrLst/>
        <dgm:forEach name="Name40" ref="accentRepeat"/>
      </dgm:layoutNode>
    </dgm:forEach>
    <dgm:forEach name="Name41" axis="ch" ptType="sibTrans" hideLastTrans="0" st="5" cnt="1">
      <dgm:layoutNode name="image5">
        <dgm:alg type="sp"/>
        <dgm:shape xmlns:r="http://schemas.openxmlformats.org/officeDocument/2006/relationships" r:blip="">
          <dgm:adjLst/>
        </dgm:shape>
        <dgm:presOf/>
        <dgm:constrLst/>
        <dgm:forEach name="Name42" ref="imageRepeat"/>
      </dgm:layoutNode>
      <dgm:layoutNode name="imageaccent5">
        <dgm:alg type="sp"/>
        <dgm:shape xmlns:r="http://schemas.openxmlformats.org/officeDocument/2006/relationships" r:blip="">
          <dgm:adjLst/>
        </dgm:shape>
        <dgm:presOf/>
        <dgm:constrLst/>
        <dgm:forEach name="Name43" ref="accentRepeat"/>
      </dgm:layoutNode>
    </dgm:forEach>
    <dgm:forEach name="Name44" axis="ch" ptType="node" st="6" cnt="1">
      <dgm:layoutNode name="text6">
        <dgm:alg type="sp"/>
        <dgm:shape xmlns:r="http://schemas.openxmlformats.org/officeDocument/2006/relationships" r:blip="">
          <dgm:adjLst/>
        </dgm:shape>
        <dgm:presOf/>
        <dgm:constrLst/>
        <dgm:forEach name="Name45" ref="textRepeat"/>
      </dgm:layoutNode>
      <dgm:layoutNode name="textaccent6">
        <dgm:alg type="sp"/>
        <dgm:shape xmlns:r="http://schemas.openxmlformats.org/officeDocument/2006/relationships" r:blip="">
          <dgm:adjLst/>
        </dgm:shape>
        <dgm:presOf/>
        <dgm:constrLst/>
        <dgm:forEach name="Name46" ref="accentRepeat"/>
      </dgm:layoutNode>
    </dgm:forEach>
    <dgm:forEach name="Name47" axis="ch" ptType="sibTrans" hideLastTrans="0" st="6" cnt="1">
      <dgm:layoutNode name="image6">
        <dgm:alg type="sp"/>
        <dgm:shape xmlns:r="http://schemas.openxmlformats.org/officeDocument/2006/relationships" r:blip="">
          <dgm:adjLst/>
        </dgm:shape>
        <dgm:presOf/>
        <dgm:constrLst/>
        <dgm:forEach name="Name48" ref="imageRepeat"/>
      </dgm:layoutNode>
      <dgm:layoutNode name="imageaccent6">
        <dgm:alg type="sp"/>
        <dgm:shape xmlns:r="http://schemas.openxmlformats.org/officeDocument/2006/relationships" r:blip="">
          <dgm:adjLst/>
        </dgm:shape>
        <dgm:presOf/>
        <dgm:constrLst/>
        <dgm:forEach name="Name49" ref="accentRepeat"/>
      </dgm:layoutNode>
    </dgm:forEach>
    <dgm:forEach name="Name50" axis="ch" ptType="node" st="7" cnt="1">
      <dgm:layoutNode name="text7">
        <dgm:alg type="sp"/>
        <dgm:shape xmlns:r="http://schemas.openxmlformats.org/officeDocument/2006/relationships" r:blip="">
          <dgm:adjLst/>
        </dgm:shape>
        <dgm:presOf/>
        <dgm:constrLst/>
        <dgm:forEach name="Name51" ref="textRepeat"/>
      </dgm:layoutNode>
      <dgm:layoutNode name="textaccent7">
        <dgm:alg type="sp"/>
        <dgm:shape xmlns:r="http://schemas.openxmlformats.org/officeDocument/2006/relationships" r:blip="">
          <dgm:adjLst/>
        </dgm:shape>
        <dgm:presOf/>
        <dgm:constrLst/>
        <dgm:forEach name="Name52" ref="accentRepeat"/>
      </dgm:layoutNode>
    </dgm:forEach>
    <dgm:forEach name="Name53" axis="ch" ptType="sibTrans" hideLastTrans="0" st="7" cnt="1">
      <dgm:layoutNode name="image7">
        <dgm:alg type="sp"/>
        <dgm:shape xmlns:r="http://schemas.openxmlformats.org/officeDocument/2006/relationships" r:blip="">
          <dgm:adjLst/>
        </dgm:shape>
        <dgm:presOf/>
        <dgm:constrLst/>
        <dgm:forEach name="Name54" ref="imageRepeat"/>
      </dgm:layoutNode>
      <dgm:layoutNode name="imageaccent7">
        <dgm:alg type="sp"/>
        <dgm:shape xmlns:r="http://schemas.openxmlformats.org/officeDocument/2006/relationships" r:blip="">
          <dgm:adjLst/>
        </dgm:shape>
        <dgm:presOf/>
        <dgm:constrLst/>
        <dgm:forEach name="Name55" ref="accentRepeat"/>
      </dgm:layoutNode>
    </dgm:forEach>
    <dgm:forEach name="Name56" axis="ch" ptType="node" st="8" cnt="1">
      <dgm:layoutNode name="text8">
        <dgm:alg type="sp"/>
        <dgm:shape xmlns:r="http://schemas.openxmlformats.org/officeDocument/2006/relationships" r:blip="">
          <dgm:adjLst/>
        </dgm:shape>
        <dgm:presOf/>
        <dgm:constrLst/>
        <dgm:forEach name="Name57" ref="textRepeat"/>
      </dgm:layoutNode>
      <dgm:layoutNode name="textaccent8">
        <dgm:alg type="sp"/>
        <dgm:shape xmlns:r="http://schemas.openxmlformats.org/officeDocument/2006/relationships" r:blip="">
          <dgm:adjLst/>
        </dgm:shape>
        <dgm:presOf/>
        <dgm:constrLst/>
        <dgm:forEach name="Name58" ref="accentRepeat"/>
      </dgm:layoutNode>
    </dgm:forEach>
    <dgm:forEach name="Name59" axis="ch" ptType="sibTrans" hideLastTrans="0" st="8" cnt="1">
      <dgm:layoutNode name="image8">
        <dgm:alg type="sp"/>
        <dgm:shape xmlns:r="http://schemas.openxmlformats.org/officeDocument/2006/relationships" r:blip="">
          <dgm:adjLst/>
        </dgm:shape>
        <dgm:presOf/>
        <dgm:constrLst/>
        <dgm:forEach name="Name60" ref="imageRepeat"/>
      </dgm:layoutNode>
      <dgm:layoutNode name="imageaccent8">
        <dgm:alg type="sp"/>
        <dgm:shape xmlns:r="http://schemas.openxmlformats.org/officeDocument/2006/relationships" r:blip="">
          <dgm:adjLst/>
        </dgm:shape>
        <dgm:presOf/>
        <dgm:constrLst/>
        <dgm:forEach name="Name61" ref="accentRepeat"/>
      </dgm:layoutNode>
    </dgm:forEach>
    <dgm:forEach name="Name62" axis="ch" ptType="node" st="9" cnt="1">
      <dgm:layoutNode name="text9">
        <dgm:alg type="sp"/>
        <dgm:shape xmlns:r="http://schemas.openxmlformats.org/officeDocument/2006/relationships" r:blip="">
          <dgm:adjLst/>
        </dgm:shape>
        <dgm:presOf/>
        <dgm:constrLst/>
        <dgm:forEach name="Name63" ref="textRepeat"/>
      </dgm:layoutNode>
      <dgm:layoutNode name="textaccent9">
        <dgm:alg type="sp"/>
        <dgm:shape xmlns:r="http://schemas.openxmlformats.org/officeDocument/2006/relationships" r:blip="">
          <dgm:adjLst/>
        </dgm:shape>
        <dgm:presOf/>
        <dgm:constrLst/>
        <dgm:forEach name="Name64" ref="accentRepeat"/>
      </dgm:layoutNode>
    </dgm:forEach>
    <dgm:forEach name="Name65" axis="ch" ptType="sibTrans" hideLastTrans="0" st="9" cnt="1">
      <dgm:layoutNode name="image9">
        <dgm:alg type="sp"/>
        <dgm:shape xmlns:r="http://schemas.openxmlformats.org/officeDocument/2006/relationships" r:blip="">
          <dgm:adjLst/>
        </dgm:shape>
        <dgm:presOf/>
        <dgm:constrLst/>
        <dgm:forEach name="Name66" ref="imageRepeat"/>
      </dgm:layoutNode>
      <dgm:layoutNode name="imageaccent9">
        <dgm:alg type="sp"/>
        <dgm:shape xmlns:r="http://schemas.openxmlformats.org/officeDocument/2006/relationships" r:blip="">
          <dgm:adjLst/>
        </dgm:shape>
        <dgm:presOf/>
        <dgm:constrLst/>
        <dgm:forEach name="Name67" ref="accentRepeat"/>
      </dgm:layoutNode>
    </dgm:forEach>
    <dgm:forEach name="Name68" axis="ch" ptType="node" st="10" cnt="1">
      <dgm:layoutNode name="text10">
        <dgm:alg type="sp"/>
        <dgm:shape xmlns:r="http://schemas.openxmlformats.org/officeDocument/2006/relationships" r:blip="">
          <dgm:adjLst/>
        </dgm:shape>
        <dgm:presOf/>
        <dgm:constrLst/>
        <dgm:forEach name="Name69" ref="textRepeat"/>
      </dgm:layoutNode>
      <dgm:layoutNode name="textaccent10">
        <dgm:alg type="sp"/>
        <dgm:shape xmlns:r="http://schemas.openxmlformats.org/officeDocument/2006/relationships" r:blip="">
          <dgm:adjLst/>
        </dgm:shape>
        <dgm:presOf/>
        <dgm:constrLst/>
        <dgm:forEach name="Name70" ref="accentRepeat"/>
      </dgm:layoutNode>
    </dgm:forEach>
    <dgm:forEach name="Name71" axis="ch" ptType="sibTrans" hideLastTrans="0" st="10" cnt="1">
      <dgm:layoutNode name="image10">
        <dgm:alg type="sp"/>
        <dgm:shape xmlns:r="http://schemas.openxmlformats.org/officeDocument/2006/relationships" r:blip="">
          <dgm:adjLst/>
        </dgm:shape>
        <dgm:presOf/>
        <dgm:constrLst/>
        <dgm:forEach name="Name72" ref="imageRepeat"/>
      </dgm:layoutNode>
      <dgm:layoutNode name="imageaccent10">
        <dgm:alg type="sp"/>
        <dgm:shape xmlns:r="http://schemas.openxmlformats.org/officeDocument/2006/relationships" r:blip="">
          <dgm:adjLst/>
        </dgm:shape>
        <dgm:presOf/>
        <dgm:constrLst/>
        <dgm:forEach name="Name73" ref="accentRepeat"/>
      </dgm:layoutNode>
    </dgm:forEach>
    <dgm:forEach name="Name74" axis="ch" ptType="node" st="11" cnt="1">
      <dgm:layoutNode name="text11">
        <dgm:alg type="sp"/>
        <dgm:shape xmlns:r="http://schemas.openxmlformats.org/officeDocument/2006/relationships" r:blip="">
          <dgm:adjLst/>
        </dgm:shape>
        <dgm:presOf/>
        <dgm:constrLst/>
        <dgm:forEach name="Name75" ref="textRepeat"/>
      </dgm:layoutNode>
      <dgm:layoutNode name="textaccent11">
        <dgm:alg type="sp"/>
        <dgm:shape xmlns:r="http://schemas.openxmlformats.org/officeDocument/2006/relationships" r:blip="">
          <dgm:adjLst/>
        </dgm:shape>
        <dgm:presOf/>
        <dgm:constrLst/>
        <dgm:forEach name="Name76" ref="accentRepeat"/>
      </dgm:layoutNode>
    </dgm:forEach>
    <dgm:forEach name="Name77" axis="ch" ptType="sibTrans" hideLastTrans="0" st="11" cnt="1">
      <dgm:layoutNode name="image11">
        <dgm:alg type="sp"/>
        <dgm:shape xmlns:r="http://schemas.openxmlformats.org/officeDocument/2006/relationships" r:blip="">
          <dgm:adjLst/>
        </dgm:shape>
        <dgm:presOf/>
        <dgm:constrLst/>
        <dgm:forEach name="Name78" ref="imageRepeat"/>
      </dgm:layoutNode>
      <dgm:layoutNode name="imageaccent11">
        <dgm:alg type="sp"/>
        <dgm:shape xmlns:r="http://schemas.openxmlformats.org/officeDocument/2006/relationships" r:blip="">
          <dgm:adjLst/>
        </dgm:shape>
        <dgm:presOf/>
        <dgm:constrLst/>
        <dgm:forEach name="Name79" ref="accentRepeat"/>
      </dgm:layoutNode>
    </dgm:forEach>
    <dgm:forEach name="Name80" axis="ch" ptType="node" st="12" cnt="1">
      <dgm:layoutNode name="text12">
        <dgm:alg type="sp"/>
        <dgm:shape xmlns:r="http://schemas.openxmlformats.org/officeDocument/2006/relationships" r:blip="">
          <dgm:adjLst/>
        </dgm:shape>
        <dgm:presOf/>
        <dgm:constrLst/>
        <dgm:forEach name="Name81" ref="textRepeat"/>
      </dgm:layoutNode>
      <dgm:layoutNode name="textaccent12">
        <dgm:alg type="sp"/>
        <dgm:shape xmlns:r="http://schemas.openxmlformats.org/officeDocument/2006/relationships" r:blip="">
          <dgm:adjLst/>
        </dgm:shape>
        <dgm:presOf/>
        <dgm:constrLst/>
        <dgm:forEach name="Name82" ref="accentRepeat"/>
      </dgm:layoutNode>
    </dgm:forEach>
    <dgm:forEach name="Name83" axis="ch" ptType="sibTrans" hideLastTrans="0" st="12" cnt="1">
      <dgm:layoutNode name="image12">
        <dgm:alg type="sp"/>
        <dgm:shape xmlns:r="http://schemas.openxmlformats.org/officeDocument/2006/relationships" r:blip="">
          <dgm:adjLst/>
        </dgm:shape>
        <dgm:presOf/>
        <dgm:constrLst/>
        <dgm:forEach name="Name84" ref="imageRepeat"/>
      </dgm:layoutNode>
      <dgm:layoutNode name="imageaccent12">
        <dgm:alg type="sp"/>
        <dgm:shape xmlns:r="http://schemas.openxmlformats.org/officeDocument/2006/relationships" r:blip="">
          <dgm:adjLst/>
        </dgm:shape>
        <dgm:presOf/>
        <dgm:constrLst/>
        <dgm:forEach name="Name85" ref="accentRepea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09EA2A-4C48-4C61-B30A-DAB1A3E93B21}" type="datetimeFigureOut">
              <a:rPr lang="zh-CN" altLang="en-US" smtClean="0"/>
              <a:t>2018/8/16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B31000-9408-426B-B873-D4C066E48AF8}"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zh-CN"/>
              <a:t>教育很难赢家通吃，注重品牌，教师数量增长不上去（教学过程），导致一个细分领域多家公司都能存活</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zh-CN"/>
              <a:t>教育很难赢家通吃，注重品牌，教师数量增长不上去（教学过程），导致一个细分领域多家公司都能存活</a:t>
            </a:r>
          </a:p>
        </p:txBody>
      </p:sp>
    </p:spTree>
    <p:extLst>
      <p:ext uri="{BB962C8B-B14F-4D97-AF65-F5344CB8AC3E}">
        <p14:creationId xmlns:p14="http://schemas.microsoft.com/office/powerpoint/2010/main" val="12250486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zh-CN"/>
              <a:t>教育很难赢家通吃，注重品牌，教师数量增长不上去（教学过程），导致一个细分领域多家公司都能存活</a:t>
            </a:r>
          </a:p>
        </p:txBody>
      </p:sp>
    </p:spTree>
    <p:extLst>
      <p:ext uri="{BB962C8B-B14F-4D97-AF65-F5344CB8AC3E}">
        <p14:creationId xmlns:p14="http://schemas.microsoft.com/office/powerpoint/2010/main" val="34757385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zh-CN"/>
              <a:t>教育很难赢家通吃，注重品牌，教师数量增长不上去（教学过程），导致一个细分领域多家公司都能存活</a:t>
            </a:r>
          </a:p>
        </p:txBody>
      </p:sp>
    </p:spTree>
    <p:extLst>
      <p:ext uri="{BB962C8B-B14F-4D97-AF65-F5344CB8AC3E}">
        <p14:creationId xmlns:p14="http://schemas.microsoft.com/office/powerpoint/2010/main" val="19079491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zh-CN"/>
              <a:t>教育很难赢家通吃，注重品牌，教师数量增长不上去（教学过程），导致一个细分领域多家公司都能存活</a:t>
            </a:r>
          </a:p>
        </p:txBody>
      </p:sp>
    </p:spTree>
    <p:extLst>
      <p:ext uri="{BB962C8B-B14F-4D97-AF65-F5344CB8AC3E}">
        <p14:creationId xmlns:p14="http://schemas.microsoft.com/office/powerpoint/2010/main" val="18090588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zh-CN"/>
              <a:t>教育很难赢家通吃，注重品牌，教师数量增长不上去（教学过程），导致一个细分领域多家公司都能存活</a:t>
            </a:r>
          </a:p>
        </p:txBody>
      </p:sp>
    </p:spTree>
    <p:extLst>
      <p:ext uri="{BB962C8B-B14F-4D97-AF65-F5344CB8AC3E}">
        <p14:creationId xmlns:p14="http://schemas.microsoft.com/office/powerpoint/2010/main" val="22369696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zh-CN"/>
              <a:t>教育很难赢家通吃，注重品牌，教师数量增长不上去（教学过程），导致一个细分领域多家公司都能存活</a:t>
            </a:r>
          </a:p>
        </p:txBody>
      </p:sp>
    </p:spTree>
    <p:extLst>
      <p:ext uri="{BB962C8B-B14F-4D97-AF65-F5344CB8AC3E}">
        <p14:creationId xmlns:p14="http://schemas.microsoft.com/office/powerpoint/2010/main" val="18181815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4" cstate="print">
            <a:lum/>
          </a:blip>
          <a:srcRect/>
          <a:stretch>
            <a:fillRect t="-6000" b="-6000"/>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jpeg"/><Relationship Id="rId1" Type="http://schemas.openxmlformats.org/officeDocument/2006/relationships/slideLayout" Target="../slideLayouts/slideLayout1.xml"/><Relationship Id="rId6" Type="http://schemas.openxmlformats.org/officeDocument/2006/relationships/image" Target="../media/image28.png"/><Relationship Id="rId5" Type="http://schemas.openxmlformats.org/officeDocument/2006/relationships/image" Target="../media/image27.jpeg"/><Relationship Id="rId4" Type="http://schemas.openxmlformats.org/officeDocument/2006/relationships/image" Target="../media/image26.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diagramData" Target="../diagrams/data3.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17" Type="http://schemas.microsoft.com/office/2007/relationships/diagramDrawing" Target="../diagrams/drawing3.xml"/><Relationship Id="rId2" Type="http://schemas.openxmlformats.org/officeDocument/2006/relationships/notesSlide" Target="../notesSlides/notesSlide3.xml"/><Relationship Id="rId16" Type="http://schemas.openxmlformats.org/officeDocument/2006/relationships/diagramColors" Target="../diagrams/colors3.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5" Type="http://schemas.openxmlformats.org/officeDocument/2006/relationships/diagramQuickStyle" Target="../diagrams/quickStyle3.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 Id="rId1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11"/>
          <p:cNvSpPr/>
          <p:nvPr/>
        </p:nvSpPr>
        <p:spPr>
          <a:xfrm>
            <a:off x="4696432" y="1097600"/>
            <a:ext cx="7495569" cy="5760400"/>
          </a:xfrm>
          <a:custGeom>
            <a:avLst/>
            <a:gdLst>
              <a:gd name="connsiteX0" fmla="*/ 4052585 w 7495569"/>
              <a:gd name="connsiteY0" fmla="*/ 0 h 5760400"/>
              <a:gd name="connsiteX1" fmla="*/ 7413052 w 7495569"/>
              <a:gd name="connsiteY1" fmla="*/ 1786746 h 5760400"/>
              <a:gd name="connsiteX2" fmla="*/ 7495569 w 7495569"/>
              <a:gd name="connsiteY2" fmla="*/ 1922573 h 5760400"/>
              <a:gd name="connsiteX3" fmla="*/ 7495569 w 7495569"/>
              <a:gd name="connsiteY3" fmla="*/ 5760400 h 5760400"/>
              <a:gd name="connsiteX4" fmla="*/ 381273 w 7495569"/>
              <a:gd name="connsiteY4" fmla="*/ 5760400 h 5760400"/>
              <a:gd name="connsiteX5" fmla="*/ 318473 w 7495569"/>
              <a:gd name="connsiteY5" fmla="*/ 5630034 h 5760400"/>
              <a:gd name="connsiteX6" fmla="*/ 0 w 7495569"/>
              <a:gd name="connsiteY6" fmla="*/ 4052585 h 5760400"/>
              <a:gd name="connsiteX7" fmla="*/ 4052585 w 7495569"/>
              <a:gd name="connsiteY7" fmla="*/ 0 h 57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95569" h="5760400">
                <a:moveTo>
                  <a:pt x="4052585" y="0"/>
                </a:moveTo>
                <a:cubicBezTo>
                  <a:pt x="5451448" y="0"/>
                  <a:pt x="6684773" y="708752"/>
                  <a:pt x="7413052" y="1786746"/>
                </a:cubicBezTo>
                <a:lnTo>
                  <a:pt x="7495569" y="1922573"/>
                </a:lnTo>
                <a:lnTo>
                  <a:pt x="7495569" y="5760400"/>
                </a:lnTo>
                <a:lnTo>
                  <a:pt x="381273" y="5760400"/>
                </a:lnTo>
                <a:lnTo>
                  <a:pt x="318473" y="5630034"/>
                </a:lnTo>
                <a:cubicBezTo>
                  <a:pt x="113401" y="5145190"/>
                  <a:pt x="0" y="4612131"/>
                  <a:pt x="0" y="4052585"/>
                </a:cubicBezTo>
                <a:cubicBezTo>
                  <a:pt x="0" y="1814404"/>
                  <a:pt x="1814404" y="0"/>
                  <a:pt x="4052585" y="0"/>
                </a:cubicBezTo>
                <a:close/>
              </a:path>
            </a:pathLst>
          </a:custGeom>
          <a:solidFill>
            <a:schemeClr val="accent6">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highlight>
                <a:srgbClr val="00FF00"/>
              </a:highlight>
            </a:endParaRPr>
          </a:p>
        </p:txBody>
      </p:sp>
      <p:sp>
        <p:nvSpPr>
          <p:cNvPr id="9" name="任意多边形 8"/>
          <p:cNvSpPr/>
          <p:nvPr/>
        </p:nvSpPr>
        <p:spPr>
          <a:xfrm>
            <a:off x="0" y="0"/>
            <a:ext cx="11829889" cy="6022170"/>
          </a:xfrm>
          <a:custGeom>
            <a:avLst/>
            <a:gdLst>
              <a:gd name="connsiteX0" fmla="*/ 0 w 11829889"/>
              <a:gd name="connsiteY0" fmla="*/ 0 h 6022170"/>
              <a:gd name="connsiteX1" fmla="*/ 11829889 w 11829889"/>
              <a:gd name="connsiteY1" fmla="*/ 0 h 6022170"/>
              <a:gd name="connsiteX2" fmla="*/ 11638999 w 11829889"/>
              <a:gd name="connsiteY2" fmla="*/ 372708 h 6022170"/>
              <a:gd name="connsiteX3" fmla="*/ 2146897 w 11829889"/>
              <a:gd name="connsiteY3" fmla="*/ 6022170 h 6022170"/>
              <a:gd name="connsiteX4" fmla="*/ 502925 w 11829889"/>
              <a:gd name="connsiteY4" fmla="*/ 5897788 h 6022170"/>
              <a:gd name="connsiteX5" fmla="*/ 0 w 11829889"/>
              <a:gd name="connsiteY5" fmla="*/ 5807975 h 6022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29889" h="6022170">
                <a:moveTo>
                  <a:pt x="0" y="0"/>
                </a:moveTo>
                <a:lnTo>
                  <a:pt x="11829889" y="0"/>
                </a:lnTo>
                <a:lnTo>
                  <a:pt x="11638999" y="372708"/>
                </a:lnTo>
                <a:cubicBezTo>
                  <a:pt x="9810981" y="3737782"/>
                  <a:pt x="6245713" y="6022170"/>
                  <a:pt x="2146897" y="6022170"/>
                </a:cubicBezTo>
                <a:cubicBezTo>
                  <a:pt x="1587968" y="6022170"/>
                  <a:pt x="1038959" y="5979692"/>
                  <a:pt x="502925" y="5897788"/>
                </a:cubicBezTo>
                <a:lnTo>
                  <a:pt x="0" y="5807975"/>
                </a:lnTo>
                <a:close/>
              </a:path>
            </a:pathLst>
          </a:custGeom>
          <a:solidFill>
            <a:schemeClr val="accent1">
              <a:alpha val="6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805259" y="1839340"/>
            <a:ext cx="5070619" cy="923330"/>
          </a:xfrm>
          <a:prstGeom prst="rect">
            <a:avLst/>
          </a:prstGeom>
        </p:spPr>
        <p:txBody>
          <a:bodyPr wrap="none">
            <a:spAutoFit/>
          </a:bodyPr>
          <a:lstStyle/>
          <a:p>
            <a:r>
              <a:rPr lang="en-US" altLang="zh-CN" sz="5400" b="1" dirty="0">
                <a:solidFill>
                  <a:schemeClr val="bg1"/>
                </a:solidFill>
                <a:latin typeface="Gotham Rounded Medium" panose="02000000000000000000" pitchFamily="50" charset="0"/>
              </a:rPr>
              <a:t>Plarn </a:t>
            </a:r>
            <a:r>
              <a:rPr lang="zh-CN" altLang="en-US" sz="5400" b="1" dirty="0">
                <a:solidFill>
                  <a:schemeClr val="bg1"/>
                </a:solidFill>
                <a:latin typeface="Gotham Rounded Medium" panose="02000000000000000000" pitchFamily="50" charset="0"/>
              </a:rPr>
              <a:t>商业计划</a:t>
            </a:r>
            <a:r>
              <a:rPr lang="en-US" altLang="zh-CN" sz="5400" b="1" dirty="0">
                <a:solidFill>
                  <a:schemeClr val="bg1"/>
                </a:solidFill>
                <a:latin typeface="Gotham Rounded Medium" panose="02000000000000000000" pitchFamily="50" charset="0"/>
              </a:rPr>
              <a:t> </a:t>
            </a:r>
            <a:endParaRPr lang="zh-CN" altLang="en-US" sz="5400" dirty="0"/>
          </a:p>
        </p:txBody>
      </p:sp>
      <p:sp>
        <p:nvSpPr>
          <p:cNvPr id="14" name="矩形 13"/>
          <p:cNvSpPr/>
          <p:nvPr/>
        </p:nvSpPr>
        <p:spPr>
          <a:xfrm>
            <a:off x="1797830" y="4348475"/>
            <a:ext cx="184731" cy="369332"/>
          </a:xfrm>
          <a:prstGeom prst="rect">
            <a:avLst/>
          </a:prstGeom>
        </p:spPr>
        <p:txBody>
          <a:bodyPr wrap="none">
            <a:spAutoFit/>
          </a:bodyPr>
          <a:lstStyle/>
          <a:p>
            <a:endParaRPr lang="zh-CN" altLang="en-US" dirty="0">
              <a:solidFill>
                <a:schemeClr val="bg1"/>
              </a:solidFill>
            </a:endParaRPr>
          </a:p>
        </p:txBody>
      </p:sp>
      <p:sp>
        <p:nvSpPr>
          <p:cNvPr id="6" name="矩形 9">
            <a:extLst>
              <a:ext uri="{FF2B5EF4-FFF2-40B4-BE49-F238E27FC236}">
                <a16:creationId xmlns:a16="http://schemas.microsoft.com/office/drawing/2014/main" id="{4763014E-39B2-42DD-9BAE-56BAC68FAD00}"/>
              </a:ext>
            </a:extLst>
          </p:cNvPr>
          <p:cNvSpPr/>
          <p:nvPr/>
        </p:nvSpPr>
        <p:spPr>
          <a:xfrm>
            <a:off x="9187259" y="5593867"/>
            <a:ext cx="2414444" cy="584775"/>
          </a:xfrm>
          <a:prstGeom prst="rect">
            <a:avLst/>
          </a:prstGeom>
        </p:spPr>
        <p:txBody>
          <a:bodyPr wrap="none">
            <a:spAutoFit/>
          </a:bodyPr>
          <a:lstStyle/>
          <a:p>
            <a:r>
              <a:rPr lang="zh-CN" altLang="en-US" sz="1600" b="1" dirty="0"/>
              <a:t>王宜骄</a:t>
            </a:r>
            <a:endParaRPr lang="en-US" altLang="zh-CN" sz="1600" b="1" dirty="0"/>
          </a:p>
          <a:p>
            <a:r>
              <a:rPr lang="en-US" altLang="zh-CN" sz="1600" b="1" dirty="0"/>
              <a:t>Yijiao.Wang@plarn.com</a:t>
            </a:r>
            <a:endParaRPr lang="zh-CN" altLang="en-US" sz="16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7634213" y="2211794"/>
            <a:ext cx="3104411" cy="2554545"/>
          </a:xfrm>
          <a:prstGeom prst="rect">
            <a:avLst/>
          </a:prstGeom>
        </p:spPr>
        <p:txBody>
          <a:bodyPr wrap="square">
            <a:spAutoFit/>
          </a:bodyPr>
          <a:lstStyle/>
          <a:p>
            <a:pPr>
              <a:buClr>
                <a:schemeClr val="accent5">
                  <a:lumMod val="75000"/>
                </a:schemeClr>
              </a:buClr>
            </a:pPr>
            <a:r>
              <a:rPr lang="zh-CN" altLang="en-US" sz="1200" kern="100" dirty="0">
                <a:latin typeface="Calibri" panose="020F0502020204030204" pitchFamily="34" charset="0"/>
                <a:ea typeface="SimSun" panose="02010600030101010101" pitchFamily="2" charset="-122"/>
                <a:cs typeface="Times New Roman" panose="02020603050405020304" pitchFamily="18" charset="0"/>
              </a:rPr>
              <a:t>我们计划通过为学校、培训机构以及私人老师提供课件服务，中后期逐步建立起游戏化自适应网课商城，形成健康的教学生态化平台。通过</a:t>
            </a:r>
            <a:r>
              <a:rPr lang="en-US" altLang="zh-CN" sz="1200" kern="100" dirty="0">
                <a:latin typeface="Calibri" panose="020F0502020204030204" pitchFamily="34" charset="0"/>
                <a:ea typeface="SimSun" panose="02010600030101010101" pitchFamily="2" charset="-122"/>
                <a:cs typeface="Times New Roman" panose="02020603050405020304" pitchFamily="18" charset="0"/>
              </a:rPr>
              <a:t>SaaS</a:t>
            </a:r>
            <a:r>
              <a:rPr lang="zh-CN" altLang="en-US" sz="1200" kern="100" dirty="0">
                <a:latin typeface="Calibri" panose="020F0502020204030204" pitchFamily="34" charset="0"/>
                <a:ea typeface="SimSun" panose="02010600030101010101" pitchFamily="2" charset="-122"/>
                <a:cs typeface="Times New Roman" panose="02020603050405020304" pitchFamily="18" charset="0"/>
              </a:rPr>
              <a:t>模式以及增值服务、内容版权分成、自适应广告、平台佣金、数据服务等方式盈利。</a:t>
            </a:r>
            <a:endParaRPr lang="en-US" altLang="zh-CN" sz="1200" kern="100" dirty="0">
              <a:latin typeface="Calibri" panose="020F0502020204030204" pitchFamily="34" charset="0"/>
              <a:ea typeface="SimSun" panose="02010600030101010101" pitchFamily="2" charset="-122"/>
              <a:cs typeface="Times New Roman" panose="02020603050405020304" pitchFamily="18" charset="0"/>
            </a:endParaRPr>
          </a:p>
          <a:p>
            <a:pPr>
              <a:buClr>
                <a:schemeClr val="accent5">
                  <a:lumMod val="75000"/>
                </a:schemeClr>
              </a:buClr>
            </a:pPr>
            <a:endParaRPr lang="en-US" altLang="zh-CN" sz="1200" kern="100" dirty="0">
              <a:latin typeface="Calibri" panose="020F0502020204030204" pitchFamily="34" charset="0"/>
              <a:ea typeface="SimSun" panose="02010600030101010101" pitchFamily="2" charset="-122"/>
              <a:cs typeface="Times New Roman" panose="02020603050405020304" pitchFamily="18" charset="0"/>
            </a:endParaRPr>
          </a:p>
          <a:p>
            <a:pPr>
              <a:buClr>
                <a:schemeClr val="accent5">
                  <a:lumMod val="75000"/>
                </a:schemeClr>
              </a:buClr>
            </a:pPr>
            <a:r>
              <a:rPr lang="zh-CN" altLang="en-US" sz="1200" kern="100" dirty="0">
                <a:latin typeface="Calibri" panose="020F0502020204030204" pitchFamily="34" charset="0"/>
                <a:ea typeface="SimSun" panose="02010600030101010101" pitchFamily="2" charset="-122"/>
                <a:cs typeface="Times New Roman" panose="02020603050405020304" pitchFamily="18" charset="0"/>
              </a:rPr>
              <a:t>中后期会和比如企业职业培训、终身学习、教育地产等其他教育内容提供商等机构合作，拓展业务规模和利润。</a:t>
            </a:r>
            <a:endParaRPr lang="en-US" altLang="zh-CN" sz="1200" kern="100" dirty="0">
              <a:latin typeface="Calibri" panose="020F0502020204030204" pitchFamily="34" charset="0"/>
              <a:ea typeface="SimSun" panose="02010600030101010101" pitchFamily="2" charset="-122"/>
              <a:cs typeface="Times New Roman" panose="02020603050405020304" pitchFamily="18" charset="0"/>
            </a:endParaRPr>
          </a:p>
          <a:p>
            <a:pPr marL="285750" indent="-285750">
              <a:buClr>
                <a:schemeClr val="accent5">
                  <a:lumMod val="75000"/>
                </a:schemeClr>
              </a:buClr>
              <a:buFont typeface="Wingdings" panose="05000000000000000000" pitchFamily="2" charset="2"/>
              <a:buChar char="l"/>
            </a:pPr>
            <a:endParaRPr lang="en-US" altLang="zh-CN" sz="1200" kern="100" dirty="0">
              <a:latin typeface="Calibri" panose="020F0502020204030204" pitchFamily="34" charset="0"/>
              <a:ea typeface="SimSun" panose="02010600030101010101" pitchFamily="2" charset="-122"/>
              <a:cs typeface="Times New Roman" panose="02020603050405020304" pitchFamily="18" charset="0"/>
            </a:endParaRPr>
          </a:p>
          <a:p>
            <a:pPr marL="285750" indent="-285750">
              <a:buClr>
                <a:schemeClr val="accent5">
                  <a:lumMod val="75000"/>
                </a:schemeClr>
              </a:buClr>
              <a:buFont typeface="Wingdings" panose="05000000000000000000" pitchFamily="2" charset="2"/>
              <a:buChar char="l"/>
            </a:pPr>
            <a:endParaRPr lang="zh-CN" altLang="en-US" sz="1400" dirty="0">
              <a:latin typeface="华文中宋" panose="02010600040101010101" pitchFamily="2" charset="-122"/>
              <a:ea typeface="华文中宋" panose="02010600040101010101" pitchFamily="2" charset="-122"/>
            </a:endParaRPr>
          </a:p>
          <a:p>
            <a:pPr marL="285750" indent="-285750">
              <a:buClr>
                <a:schemeClr val="accent5">
                  <a:lumMod val="75000"/>
                </a:schemeClr>
              </a:buClr>
              <a:buFont typeface="Wingdings" panose="05000000000000000000" pitchFamily="2" charset="2"/>
              <a:buChar char="l"/>
            </a:pPr>
            <a:endParaRPr lang="zh-CN" altLang="en-US" sz="1400" dirty="0">
              <a:solidFill>
                <a:srgbClr val="4D402B"/>
              </a:solidFill>
            </a:endParaRPr>
          </a:p>
        </p:txBody>
      </p:sp>
      <p:sp>
        <p:nvSpPr>
          <p:cNvPr id="13" name="椭圆 12"/>
          <p:cNvSpPr/>
          <p:nvPr/>
        </p:nvSpPr>
        <p:spPr>
          <a:xfrm>
            <a:off x="-1226820" y="-1346917"/>
            <a:ext cx="2453640" cy="2453640"/>
          </a:xfrm>
          <a:prstGeom prst="ellipse">
            <a:avLst/>
          </a:prstGeom>
          <a:solidFill>
            <a:schemeClr val="accent6">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434235" y="314138"/>
            <a:ext cx="792585" cy="792585"/>
          </a:xfrm>
          <a:prstGeom prst="ellipse">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344023" y="448348"/>
            <a:ext cx="1620957" cy="523220"/>
          </a:xfrm>
          <a:prstGeom prst="rect">
            <a:avLst/>
          </a:prstGeom>
        </p:spPr>
        <p:txBody>
          <a:bodyPr wrap="none">
            <a:spAutoFit/>
          </a:bodyPr>
          <a:lstStyle/>
          <a:p>
            <a:r>
              <a:rPr lang="zh-CN" altLang="en-US" sz="2800" b="1" dirty="0">
                <a:solidFill>
                  <a:schemeClr val="tx1">
                    <a:lumMod val="75000"/>
                    <a:lumOff val="25000"/>
                  </a:schemeClr>
                </a:solidFill>
                <a:latin typeface="华文中宋" panose="02010600040101010101" pitchFamily="2" charset="-122"/>
                <a:ea typeface="华文中宋" panose="02010600040101010101" pitchFamily="2" charset="-122"/>
              </a:rPr>
              <a:t>盈利模式</a:t>
            </a:r>
          </a:p>
        </p:txBody>
      </p:sp>
      <p:sp>
        <p:nvSpPr>
          <p:cNvPr id="2" name="Rectangle 1">
            <a:extLst>
              <a:ext uri="{FF2B5EF4-FFF2-40B4-BE49-F238E27FC236}">
                <a16:creationId xmlns:a16="http://schemas.microsoft.com/office/drawing/2014/main" id="{FBD4389B-D863-465F-A855-0A2E08789AC0}"/>
              </a:ext>
            </a:extLst>
          </p:cNvPr>
          <p:cNvSpPr/>
          <p:nvPr/>
        </p:nvSpPr>
        <p:spPr>
          <a:xfrm>
            <a:off x="1045512" y="1964689"/>
            <a:ext cx="2676293" cy="1384995"/>
          </a:xfrm>
          <a:prstGeom prst="rect">
            <a:avLst/>
          </a:prstGeom>
        </p:spPr>
        <p:txBody>
          <a:bodyPr wrap="square">
            <a:spAutoFit/>
          </a:bodyPr>
          <a:lstStyle/>
          <a:p>
            <a:pPr marL="285750" indent="-285750">
              <a:buClr>
                <a:schemeClr val="accent5">
                  <a:lumMod val="75000"/>
                </a:schemeClr>
              </a:buClr>
              <a:buFont typeface="Wingdings" panose="05000000000000000000" pitchFamily="2" charset="2"/>
              <a:buChar char="l"/>
            </a:pPr>
            <a:endParaRPr lang="zh-CN" altLang="en-US" sz="1200" kern="100" dirty="0">
              <a:latin typeface="Calibri" panose="020F0502020204030204" pitchFamily="34" charset="0"/>
              <a:ea typeface="SimSun" panose="02010600030101010101" pitchFamily="2" charset="-122"/>
              <a:cs typeface="Times New Roman" panose="02020603050405020304" pitchFamily="18" charset="0"/>
            </a:endParaRPr>
          </a:p>
          <a:p>
            <a:pPr>
              <a:buClr>
                <a:schemeClr val="accent5">
                  <a:lumMod val="75000"/>
                </a:schemeClr>
              </a:buClr>
            </a:pPr>
            <a:r>
              <a:rPr lang="zh-CN" altLang="en-US" sz="1200" kern="100" dirty="0">
                <a:latin typeface="Calibri" panose="020F0502020204030204" pitchFamily="34" charset="0"/>
                <a:ea typeface="SimSun" panose="02010600030101010101" pitchFamily="2" charset="-122"/>
                <a:cs typeface="Times New Roman" panose="02020603050405020304" pitchFamily="18" charset="0"/>
              </a:rPr>
              <a:t>与数字出版公司合作，提供基于自适应的交互式数字化教材服务（包括交互式游戏化、个性化、自适应教材的出版）。开放二次开发的接口，共享课件开发工具。共建互动教材国际化交易开放平台。</a:t>
            </a:r>
            <a:endParaRPr lang="en-US" altLang="zh-CN" sz="1200" kern="100" dirty="0">
              <a:latin typeface="Calibri" panose="020F0502020204030204" pitchFamily="34" charset="0"/>
              <a:ea typeface="SimSun" panose="02010600030101010101" pitchFamily="2" charset="-122"/>
              <a:cs typeface="Times New Roman" panose="02020603050405020304" pitchFamily="18" charset="0"/>
            </a:endParaRPr>
          </a:p>
        </p:txBody>
      </p:sp>
      <p:sp>
        <p:nvSpPr>
          <p:cNvPr id="4" name="AutoShape 4" descr="https://www.pcquest.com/wp-content/uploads/2017/01/saas.png">
            <a:extLst>
              <a:ext uri="{FF2B5EF4-FFF2-40B4-BE49-F238E27FC236}">
                <a16:creationId xmlns:a16="http://schemas.microsoft.com/office/drawing/2014/main" id="{2898DF64-B7E1-47CA-B44E-436658994C6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080" name="Picture 8" descr="https://vcloud.com/wp-content/uploads/saas-1.png">
            <a:extLst>
              <a:ext uri="{FF2B5EF4-FFF2-40B4-BE49-F238E27FC236}">
                <a16:creationId xmlns:a16="http://schemas.microsoft.com/office/drawing/2014/main" id="{7C7F93B9-781A-4D95-B0EE-8911DD3BD4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57778" y="3165088"/>
            <a:ext cx="4095750" cy="3009900"/>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a:extLst>
              <a:ext uri="{FF2B5EF4-FFF2-40B4-BE49-F238E27FC236}">
                <a16:creationId xmlns:a16="http://schemas.microsoft.com/office/drawing/2014/main" id="{DF53AD31-5B9A-401A-AA12-3C4A111592F9}"/>
              </a:ext>
            </a:extLst>
          </p:cNvPr>
          <p:cNvSpPr/>
          <p:nvPr/>
        </p:nvSpPr>
        <p:spPr>
          <a:xfrm>
            <a:off x="1045512" y="1629675"/>
            <a:ext cx="2296965" cy="338554"/>
          </a:xfrm>
          <a:prstGeom prst="rect">
            <a:avLst/>
          </a:prstGeom>
        </p:spPr>
        <p:txBody>
          <a:bodyPr wrap="square">
            <a:spAutoFit/>
          </a:bodyPr>
          <a:lstStyle/>
          <a:p>
            <a:r>
              <a:rPr lang="zh-CN" altLang="en-US" sz="1600" b="1" dirty="0">
                <a:solidFill>
                  <a:srgbClr val="00B0F0"/>
                </a:solidFill>
              </a:rPr>
              <a:t>与出版社合作分成</a:t>
            </a:r>
            <a:endParaRPr lang="en-US" sz="1600" b="1" dirty="0">
              <a:solidFill>
                <a:srgbClr val="00B0F0"/>
              </a:solidFill>
            </a:endParaRPr>
          </a:p>
        </p:txBody>
      </p:sp>
      <p:sp>
        <p:nvSpPr>
          <p:cNvPr id="19" name="Rectangle 18">
            <a:extLst>
              <a:ext uri="{FF2B5EF4-FFF2-40B4-BE49-F238E27FC236}">
                <a16:creationId xmlns:a16="http://schemas.microsoft.com/office/drawing/2014/main" id="{F4DB5E9C-EC01-4AD8-888A-EE4963AB9515}"/>
              </a:ext>
            </a:extLst>
          </p:cNvPr>
          <p:cNvSpPr/>
          <p:nvPr/>
        </p:nvSpPr>
        <p:spPr>
          <a:xfrm>
            <a:off x="7634213" y="1631749"/>
            <a:ext cx="2835940" cy="338554"/>
          </a:xfrm>
          <a:prstGeom prst="rect">
            <a:avLst/>
          </a:prstGeom>
        </p:spPr>
        <p:txBody>
          <a:bodyPr wrap="square">
            <a:spAutoFit/>
          </a:bodyPr>
          <a:lstStyle/>
          <a:p>
            <a:r>
              <a:rPr lang="zh-CN" altLang="en-US" sz="1600" b="1" dirty="0">
                <a:solidFill>
                  <a:srgbClr val="00B0F0"/>
                </a:solidFill>
              </a:rPr>
              <a:t>服务教育机构</a:t>
            </a:r>
            <a:r>
              <a:rPr lang="en-US" altLang="zh-CN" sz="1600" b="1" dirty="0">
                <a:solidFill>
                  <a:srgbClr val="00B0F0"/>
                </a:solidFill>
              </a:rPr>
              <a:t>SaaS</a:t>
            </a:r>
            <a:r>
              <a:rPr lang="zh-CN" altLang="en-US" sz="1600" b="1" dirty="0">
                <a:solidFill>
                  <a:srgbClr val="00B0F0"/>
                </a:solidFill>
              </a:rPr>
              <a:t>收入模式</a:t>
            </a:r>
            <a:endParaRPr lang="en-US" sz="1600" b="1" dirty="0">
              <a:solidFill>
                <a:srgbClr val="00B0F0"/>
              </a:solidFill>
            </a:endParaRPr>
          </a:p>
        </p:txBody>
      </p:sp>
      <p:sp>
        <p:nvSpPr>
          <p:cNvPr id="23" name="Rectangle 22">
            <a:extLst>
              <a:ext uri="{FF2B5EF4-FFF2-40B4-BE49-F238E27FC236}">
                <a16:creationId xmlns:a16="http://schemas.microsoft.com/office/drawing/2014/main" id="{04989521-DDC2-4FEA-940A-0565A76333B3}"/>
              </a:ext>
            </a:extLst>
          </p:cNvPr>
          <p:cNvSpPr/>
          <p:nvPr/>
        </p:nvSpPr>
        <p:spPr>
          <a:xfrm>
            <a:off x="4260039" y="1629675"/>
            <a:ext cx="2835940" cy="338554"/>
          </a:xfrm>
          <a:prstGeom prst="rect">
            <a:avLst/>
          </a:prstGeom>
        </p:spPr>
        <p:txBody>
          <a:bodyPr wrap="square">
            <a:spAutoFit/>
          </a:bodyPr>
          <a:lstStyle/>
          <a:p>
            <a:r>
              <a:rPr lang="zh-CN" altLang="en-US" sz="1600" b="1" dirty="0">
                <a:solidFill>
                  <a:srgbClr val="00B0F0"/>
                </a:solidFill>
              </a:rPr>
              <a:t>申请政府采购</a:t>
            </a:r>
            <a:endParaRPr lang="en-US" sz="1600" b="1" dirty="0">
              <a:solidFill>
                <a:srgbClr val="00B0F0"/>
              </a:solidFill>
            </a:endParaRPr>
          </a:p>
        </p:txBody>
      </p:sp>
      <p:sp>
        <p:nvSpPr>
          <p:cNvPr id="24" name="Rectangle 23">
            <a:extLst>
              <a:ext uri="{FF2B5EF4-FFF2-40B4-BE49-F238E27FC236}">
                <a16:creationId xmlns:a16="http://schemas.microsoft.com/office/drawing/2014/main" id="{3769AA9D-3E93-4406-B37B-ED8D17ECD034}"/>
              </a:ext>
            </a:extLst>
          </p:cNvPr>
          <p:cNvSpPr/>
          <p:nvPr/>
        </p:nvSpPr>
        <p:spPr>
          <a:xfrm>
            <a:off x="4260039" y="2170640"/>
            <a:ext cx="2676293" cy="461665"/>
          </a:xfrm>
          <a:prstGeom prst="rect">
            <a:avLst/>
          </a:prstGeom>
        </p:spPr>
        <p:txBody>
          <a:bodyPr wrap="square">
            <a:spAutoFit/>
          </a:bodyPr>
          <a:lstStyle/>
          <a:p>
            <a:pPr>
              <a:buClr>
                <a:schemeClr val="accent5">
                  <a:lumMod val="75000"/>
                </a:schemeClr>
              </a:buClr>
            </a:pPr>
            <a:r>
              <a:rPr lang="zh-CN" altLang="en-US" sz="1200" kern="100" dirty="0">
                <a:latin typeface="Calibri" panose="020F0502020204030204" pitchFamily="34" charset="0"/>
                <a:ea typeface="SimSun" panose="02010600030101010101" pitchFamily="2" charset="-122"/>
                <a:cs typeface="Times New Roman" panose="02020603050405020304" pitchFamily="18" charset="0"/>
              </a:rPr>
              <a:t>向公立学校、各地教育局销售教具、课程内容等，申请政府采购拨款</a:t>
            </a:r>
            <a:endParaRPr lang="en-US" altLang="zh-CN" sz="1200" kern="100" dirty="0">
              <a:latin typeface="Calibri" panose="020F0502020204030204" pitchFamily="34"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1767384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椭圆 12"/>
          <p:cNvSpPr/>
          <p:nvPr/>
        </p:nvSpPr>
        <p:spPr>
          <a:xfrm>
            <a:off x="-1226820" y="-1289050"/>
            <a:ext cx="2453640" cy="2453640"/>
          </a:xfrm>
          <a:prstGeom prst="ellipse">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434235" y="314138"/>
            <a:ext cx="792585" cy="792585"/>
          </a:xfrm>
          <a:prstGeom prst="ellipse">
            <a:avLst/>
          </a:prstGeom>
          <a:solidFill>
            <a:schemeClr val="accent6">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344023" y="448348"/>
            <a:ext cx="1607820" cy="521970"/>
          </a:xfrm>
          <a:prstGeom prst="rect">
            <a:avLst/>
          </a:prstGeom>
        </p:spPr>
        <p:txBody>
          <a:bodyPr wrap="none">
            <a:spAutoFit/>
          </a:bodyPr>
          <a:lstStyle/>
          <a:p>
            <a:r>
              <a:rPr lang="zh-CN" altLang="en-US" sz="2800" b="1" dirty="0">
                <a:solidFill>
                  <a:schemeClr val="tx1">
                    <a:lumMod val="75000"/>
                    <a:lumOff val="25000"/>
                  </a:schemeClr>
                </a:solidFill>
                <a:latin typeface="华文中宋" panose="02010600040101010101" pitchFamily="2" charset="-122"/>
                <a:ea typeface="华文中宋" panose="02010600040101010101" pitchFamily="2" charset="-122"/>
              </a:rPr>
              <a:t>团队介绍</a:t>
            </a:r>
          </a:p>
        </p:txBody>
      </p:sp>
      <p:pic>
        <p:nvPicPr>
          <p:cNvPr id="92" name="图片 91"/>
          <p:cNvPicPr>
            <a:picLocks noChangeAspect="1"/>
          </p:cNvPicPr>
          <p:nvPr/>
        </p:nvPicPr>
        <p:blipFill rotWithShape="1">
          <a:blip r:embed="rId2" cstate="print">
            <a:extLst>
              <a:ext uri="{28A0092B-C50C-407E-A947-70E740481C1C}">
                <a14:useLocalDpi xmlns:a14="http://schemas.microsoft.com/office/drawing/2010/main" val="0"/>
              </a:ext>
            </a:extLst>
          </a:blip>
          <a:srcRect t="26775" r="15868" b="3178"/>
          <a:stretch>
            <a:fillRect/>
          </a:stretch>
        </p:blipFill>
        <p:spPr>
          <a:xfrm>
            <a:off x="410210" y="5231765"/>
            <a:ext cx="1954530" cy="1080770"/>
          </a:xfrm>
          <a:prstGeom prst="rect">
            <a:avLst/>
          </a:prstGeom>
        </p:spPr>
      </p:pic>
      <p:pic>
        <p:nvPicPr>
          <p:cNvPr id="84" name="图片 83"/>
          <p:cNvPicPr>
            <a:picLocks noChangeAspect="1"/>
          </p:cNvPicPr>
          <p:nvPr/>
        </p:nvPicPr>
        <p:blipFill>
          <a:blip r:embed="rId3"/>
          <a:srcRect l="2792" r="1920" b="9712"/>
          <a:stretch>
            <a:fillRect/>
          </a:stretch>
        </p:blipFill>
        <p:spPr>
          <a:xfrm>
            <a:off x="2327275" y="1149985"/>
            <a:ext cx="2048510" cy="1085850"/>
          </a:xfrm>
          <a:prstGeom prst="rect">
            <a:avLst/>
          </a:prstGeom>
        </p:spPr>
      </p:pic>
      <p:sp>
        <p:nvSpPr>
          <p:cNvPr id="94" name="矩形 93"/>
          <p:cNvSpPr/>
          <p:nvPr/>
        </p:nvSpPr>
        <p:spPr>
          <a:xfrm>
            <a:off x="410845" y="1149985"/>
            <a:ext cx="1915795" cy="4083050"/>
          </a:xfrm>
          <a:prstGeom prst="rect">
            <a:avLst/>
          </a:prstGeom>
          <a:solidFill>
            <a:srgbClr val="0F3268"/>
          </a:solidFill>
          <a:ln>
            <a:solidFill>
              <a:srgbClr val="0F326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t"/>
            <a:r>
              <a:rPr lang="zh-CN" altLang="en-US" b="1" dirty="0">
                <a:latin typeface="微软雅黑" panose="020B0503020204020204" charset="-122"/>
                <a:ea typeface="微软雅黑" panose="020B0503020204020204" charset="-122"/>
              </a:rPr>
              <a:t>吕晨</a:t>
            </a:r>
            <a:endParaRPr lang="en-US" altLang="zh-CN" b="1" dirty="0">
              <a:latin typeface="微软雅黑" panose="020B0503020204020204" charset="-122"/>
              <a:ea typeface="微软雅黑" panose="020B0503020204020204" charset="-122"/>
            </a:endParaRPr>
          </a:p>
          <a:p>
            <a:pPr fontAlgn="t"/>
            <a:r>
              <a:rPr lang="zh-CN" altLang="en-US" b="1" dirty="0">
                <a:latin typeface="微软雅黑" panose="020B0503020204020204" charset="-122"/>
                <a:ea typeface="微软雅黑" panose="020B0503020204020204" charset="-122"/>
              </a:rPr>
              <a:t>创始人，</a:t>
            </a:r>
            <a:r>
              <a:rPr lang="en-US" altLang="zh-CN" b="1" dirty="0">
                <a:latin typeface="微软雅黑" panose="020B0503020204020204" charset="-122"/>
                <a:ea typeface="微软雅黑" panose="020B0503020204020204" charset="-122"/>
              </a:rPr>
              <a:t>CEO</a:t>
            </a:r>
          </a:p>
          <a:p>
            <a:pPr fontAlgn="t"/>
            <a:endParaRPr lang="en-US" altLang="zh-CN" sz="2000" b="1" dirty="0">
              <a:latin typeface="华文中宋" panose="02010600040101010101" pitchFamily="2" charset="-122"/>
              <a:ea typeface="华文中宋" panose="02010600040101010101" pitchFamily="2" charset="-122"/>
            </a:endParaRPr>
          </a:p>
          <a:p>
            <a:pPr marL="285750" indent="-285750" fontAlgn="t">
              <a:buFont typeface="Arial" panose="020B0604020202020204" pitchFamily="34" charset="0"/>
              <a:buChar char="•"/>
            </a:pPr>
            <a:r>
              <a:rPr lang="zh-CN" altLang="en-US" sz="1400" dirty="0">
                <a:latin typeface="微软雅黑" panose="020B0503020204020204" charset="-122"/>
                <a:ea typeface="微软雅黑" panose="020B0503020204020204" charset="-122"/>
              </a:rPr>
              <a:t>专注游戏化学习、数字出版领域</a:t>
            </a:r>
            <a:r>
              <a:rPr lang="en-US" altLang="zh-CN" sz="1400" dirty="0">
                <a:latin typeface="微软雅黑" panose="020B0503020204020204" charset="-122"/>
                <a:ea typeface="微软雅黑" panose="020B0503020204020204" charset="-122"/>
              </a:rPr>
              <a:t>10</a:t>
            </a:r>
            <a:r>
              <a:rPr lang="zh-CN" altLang="en-US" sz="1400" dirty="0">
                <a:latin typeface="微软雅黑" panose="020B0503020204020204" charset="-122"/>
                <a:ea typeface="微软雅黑" panose="020B0503020204020204" charset="-122"/>
              </a:rPr>
              <a:t>余年，资深专家</a:t>
            </a:r>
          </a:p>
          <a:p>
            <a:pPr marL="285750" indent="-285750" fontAlgn="t">
              <a:buFont typeface="Arial" panose="020B0604020202020204" pitchFamily="34" charset="0"/>
              <a:buChar char="•"/>
            </a:pPr>
            <a:r>
              <a:rPr lang="zh-CN" altLang="en-US" sz="1400" dirty="0">
                <a:latin typeface="微软雅黑" panose="020B0503020204020204" charset="-122"/>
                <a:ea typeface="微软雅黑" panose="020B0503020204020204" charset="-122"/>
              </a:rPr>
              <a:t>叙事编程专利设计制作人。大型教育游戏平台及教育游戏引擎制作人</a:t>
            </a:r>
          </a:p>
          <a:p>
            <a:pPr marL="285750" indent="-285750" fontAlgn="t">
              <a:buFont typeface="Arial" panose="020B0604020202020204" pitchFamily="34" charset="0"/>
              <a:buChar char="•"/>
            </a:pPr>
            <a:r>
              <a:rPr lang="zh-CN" altLang="en-US" sz="1400" dirty="0">
                <a:latin typeface="微软雅黑" panose="020B0503020204020204" charset="-122"/>
                <a:ea typeface="微软雅黑" panose="020B0503020204020204" charset="-122"/>
              </a:rPr>
              <a:t>曾任南天门公司总经理、北大未名分公司总经理助理、副总经理</a:t>
            </a:r>
          </a:p>
          <a:p>
            <a:pPr marL="285750" indent="-285750" fontAlgn="t">
              <a:buFont typeface="Arial" panose="020B0604020202020204" pitchFamily="34" charset="0"/>
              <a:buChar char="•"/>
            </a:pPr>
            <a:r>
              <a:rPr lang="zh-CN" altLang="en-US" sz="1400" dirty="0">
                <a:latin typeface="微软雅黑" panose="020B0503020204020204" charset="-122"/>
                <a:ea typeface="微软雅黑" panose="020B0503020204020204" charset="-122"/>
                <a:sym typeface="+mn-ea"/>
              </a:rPr>
              <a:t>拥有卓越的设计研发、战略部署能力</a:t>
            </a:r>
            <a:endParaRPr lang="zh-CN" altLang="en-US" sz="1400" dirty="0">
              <a:latin typeface="微软雅黑" panose="020B0503020204020204" charset="-122"/>
              <a:ea typeface="微软雅黑" panose="020B0503020204020204" charset="-122"/>
            </a:endParaRPr>
          </a:p>
          <a:p>
            <a:pPr marL="285750" indent="-285750" fontAlgn="t">
              <a:buFont typeface="Arial" panose="020B0604020202020204" pitchFamily="34" charset="0"/>
              <a:buChar char="•"/>
            </a:pPr>
            <a:endParaRPr lang="zh-CN" altLang="en-US" sz="1400" dirty="0">
              <a:latin typeface="微软雅黑" panose="020B0503020204020204" charset="-122"/>
              <a:ea typeface="微软雅黑" panose="020B0503020204020204" charset="-122"/>
            </a:endParaRPr>
          </a:p>
        </p:txBody>
      </p:sp>
      <p:sp>
        <p:nvSpPr>
          <p:cNvPr id="2" name="矩形 1"/>
          <p:cNvSpPr/>
          <p:nvPr/>
        </p:nvSpPr>
        <p:spPr>
          <a:xfrm>
            <a:off x="2328545" y="2235200"/>
            <a:ext cx="2049145" cy="40767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t"/>
            <a:r>
              <a:rPr lang="zh-CN" altLang="en-US" b="1" dirty="0">
                <a:latin typeface="微软雅黑" panose="020B0503020204020204" charset="-122"/>
                <a:ea typeface="微软雅黑" panose="020B0503020204020204" charset="-122"/>
              </a:rPr>
              <a:t>王宜骄</a:t>
            </a:r>
            <a:endParaRPr lang="en-US" altLang="zh-CN" b="1" dirty="0">
              <a:latin typeface="微软雅黑" panose="020B0503020204020204" charset="-122"/>
              <a:ea typeface="微软雅黑" panose="020B0503020204020204" charset="-122"/>
            </a:endParaRPr>
          </a:p>
          <a:p>
            <a:pPr fontAlgn="t"/>
            <a:r>
              <a:rPr lang="zh-CN" altLang="en-US" b="1" dirty="0">
                <a:latin typeface="微软雅黑" panose="020B0503020204020204" charset="-122"/>
                <a:ea typeface="微软雅黑" panose="020B0503020204020204" charset="-122"/>
              </a:rPr>
              <a:t>创始人，</a:t>
            </a:r>
            <a:r>
              <a:rPr lang="en-US" altLang="zh-CN" b="1" dirty="0">
                <a:latin typeface="微软雅黑" panose="020B0503020204020204" charset="-122"/>
                <a:ea typeface="微软雅黑" panose="020B0503020204020204" charset="-122"/>
              </a:rPr>
              <a:t>COO</a:t>
            </a:r>
          </a:p>
          <a:p>
            <a:pPr fontAlgn="t"/>
            <a:endParaRPr lang="zh-CN" altLang="en-US" sz="1400" dirty="0">
              <a:latin typeface="微软雅黑" panose="020B0503020204020204" charset="-122"/>
              <a:ea typeface="微软雅黑" panose="020B0503020204020204" charset="-122"/>
            </a:endParaRPr>
          </a:p>
          <a:p>
            <a:pPr marL="285750" indent="-285750" fontAlgn="t">
              <a:buFont typeface="Arial" panose="020B0604020202020204" pitchFamily="34" charset="0"/>
              <a:buChar char="•"/>
            </a:pPr>
            <a:r>
              <a:rPr lang="zh-CN" altLang="en-US" sz="1400" dirty="0">
                <a:latin typeface="微软雅黑" panose="020B0503020204020204" charset="-122"/>
                <a:ea typeface="微软雅黑" panose="020B0503020204020204" charset="-122"/>
                <a:sym typeface="+mn-ea"/>
              </a:rPr>
              <a:t>从早期带领非盈利组织</a:t>
            </a:r>
            <a:r>
              <a:rPr lang="en-US" altLang="zh-CN" sz="1400" dirty="0">
                <a:latin typeface="微软雅黑" panose="020B0503020204020204" charset="-122"/>
                <a:ea typeface="微软雅黑" panose="020B0503020204020204" charset="-122"/>
                <a:sym typeface="+mn-ea"/>
              </a:rPr>
              <a:t>GCC</a:t>
            </a:r>
            <a:r>
              <a:rPr lang="zh-CN" altLang="en-US" sz="1400" dirty="0">
                <a:latin typeface="微软雅黑" panose="020B0503020204020204" charset="-122"/>
                <a:ea typeface="微软雅黑" panose="020B0503020204020204" charset="-122"/>
                <a:sym typeface="+mn-ea"/>
              </a:rPr>
              <a:t>发展到全球</a:t>
            </a:r>
            <a:r>
              <a:rPr lang="en-US" altLang="zh-CN" sz="1400" dirty="0">
                <a:latin typeface="微软雅黑" panose="020B0503020204020204" charset="-122"/>
                <a:ea typeface="微软雅黑" panose="020B0503020204020204" charset="-122"/>
                <a:sym typeface="+mn-ea"/>
              </a:rPr>
              <a:t>70</a:t>
            </a:r>
            <a:r>
              <a:rPr lang="zh-CN" altLang="en-US" sz="1400" dirty="0">
                <a:latin typeface="微软雅黑" panose="020B0503020204020204" charset="-122"/>
                <a:ea typeface="微软雅黑" panose="020B0503020204020204" charset="-122"/>
                <a:sym typeface="+mn-ea"/>
              </a:rPr>
              <a:t>多个大学分部，包括哈佛、</a:t>
            </a:r>
            <a:r>
              <a:rPr lang="en-US" altLang="zh-CN" sz="1400" dirty="0">
                <a:latin typeface="微软雅黑" panose="020B0503020204020204" charset="-122"/>
                <a:ea typeface="微软雅黑" panose="020B0503020204020204" charset="-122"/>
                <a:sym typeface="+mn-ea"/>
              </a:rPr>
              <a:t>MIT</a:t>
            </a:r>
            <a:r>
              <a:rPr lang="zh-CN" altLang="en-US" sz="1400" dirty="0">
                <a:latin typeface="微软雅黑" panose="020B0503020204020204" charset="-122"/>
                <a:ea typeface="微软雅黑" panose="020B0503020204020204" charset="-122"/>
                <a:sym typeface="+mn-ea"/>
              </a:rPr>
              <a:t>等，现任董事</a:t>
            </a:r>
          </a:p>
          <a:p>
            <a:pPr marL="285750" indent="-285750" fontAlgn="t">
              <a:buFont typeface="Arial" panose="020B0604020202020204" pitchFamily="34" charset="0"/>
              <a:buChar char="•"/>
            </a:pPr>
            <a:r>
              <a:rPr lang="zh-CN" altLang="en-US" sz="1400" dirty="0">
                <a:latin typeface="微软雅黑" panose="020B0503020204020204" charset="-122"/>
                <a:ea typeface="微软雅黑" panose="020B0503020204020204" charset="-122"/>
                <a:sym typeface="+mn-ea"/>
              </a:rPr>
              <a:t>曾在剑桥大学幸福研究院研究组织运营等课题并于《哈佛商业评论》等杂志发表文章</a:t>
            </a:r>
            <a:endParaRPr lang="zh-CN" altLang="en-US" sz="1400" dirty="0">
              <a:latin typeface="微软雅黑" panose="020B0503020204020204" charset="-122"/>
              <a:ea typeface="微软雅黑" panose="020B0503020204020204" charset="-122"/>
            </a:endParaRPr>
          </a:p>
          <a:p>
            <a:pPr marL="285750" indent="-285750" fontAlgn="t">
              <a:buFont typeface="Arial" panose="020B0604020202020204" pitchFamily="34" charset="0"/>
              <a:buChar char="•"/>
            </a:pPr>
            <a:r>
              <a:rPr lang="zh-CN" altLang="en-US" sz="1400" dirty="0">
                <a:latin typeface="微软雅黑" panose="020B0503020204020204" charset="-122"/>
                <a:ea typeface="微软雅黑" panose="020B0503020204020204" charset="-122"/>
                <a:sym typeface="+mn-ea"/>
              </a:rPr>
              <a:t>在世界</a:t>
            </a:r>
            <a:r>
              <a:rPr lang="en-US" altLang="zh-CN" sz="1400" dirty="0">
                <a:latin typeface="微软雅黑" panose="020B0503020204020204" charset="-122"/>
                <a:ea typeface="微软雅黑" panose="020B0503020204020204" charset="-122"/>
                <a:sym typeface="+mn-ea"/>
              </a:rPr>
              <a:t>500</a:t>
            </a:r>
            <a:r>
              <a:rPr lang="zh-CN" altLang="en-US" sz="1400" dirty="0">
                <a:latin typeface="微软雅黑" panose="020B0503020204020204" charset="-122"/>
                <a:ea typeface="微软雅黑" panose="020B0503020204020204" charset="-122"/>
                <a:sym typeface="+mn-ea"/>
              </a:rPr>
              <a:t>强</a:t>
            </a:r>
            <a:r>
              <a:rPr lang="en-US" altLang="zh-CN" sz="1400" dirty="0">
                <a:latin typeface="微软雅黑" panose="020B0503020204020204" charset="-122"/>
                <a:ea typeface="微软雅黑" panose="020B0503020204020204" charset="-122"/>
                <a:sym typeface="+mn-ea"/>
              </a:rPr>
              <a:t>GSK</a:t>
            </a:r>
            <a:r>
              <a:rPr lang="zh-CN" altLang="en-US" sz="1400" dirty="0">
                <a:latin typeface="微软雅黑" panose="020B0503020204020204" charset="-122"/>
                <a:ea typeface="微软雅黑" panose="020B0503020204020204" charset="-122"/>
                <a:sym typeface="+mn-ea"/>
              </a:rPr>
              <a:t>，教育创业公司</a:t>
            </a:r>
            <a:r>
              <a:rPr lang="en-US" altLang="zh-CN" sz="1400" dirty="0">
                <a:latin typeface="微软雅黑" panose="020B0503020204020204" charset="-122"/>
                <a:ea typeface="微软雅黑" panose="020B0503020204020204" charset="-122"/>
                <a:sym typeface="+mn-ea"/>
              </a:rPr>
              <a:t>YoKid</a:t>
            </a:r>
            <a:r>
              <a:rPr lang="zh-CN" sz="1400" dirty="0">
                <a:latin typeface="微软雅黑" panose="020B0503020204020204" charset="-122"/>
                <a:ea typeface="微软雅黑" panose="020B0503020204020204" charset="-122"/>
                <a:sym typeface="+mn-ea"/>
              </a:rPr>
              <a:t>等企业</a:t>
            </a:r>
            <a:r>
              <a:rPr lang="zh-CN" altLang="en-US" sz="1400" dirty="0">
                <a:latin typeface="微软雅黑" panose="020B0503020204020204" charset="-122"/>
                <a:ea typeface="微软雅黑" panose="020B0503020204020204" charset="-122"/>
                <a:sym typeface="+mn-ea"/>
              </a:rPr>
              <a:t>积累了丰富的人才、管理、战略等领导经验</a:t>
            </a:r>
            <a:endParaRPr lang="zh-CN" altLang="en-US" sz="1400" dirty="0">
              <a:solidFill>
                <a:schemeClr val="bg1">
                  <a:lumMod val="95000"/>
                </a:schemeClr>
              </a:solidFill>
              <a:latin typeface="华文中宋" panose="02010600040101010101" pitchFamily="2" charset="-122"/>
              <a:ea typeface="华文中宋" panose="02010600040101010101" pitchFamily="2" charset="-122"/>
            </a:endParaRPr>
          </a:p>
        </p:txBody>
      </p:sp>
      <p:sp>
        <p:nvSpPr>
          <p:cNvPr id="3" name="矩形 2"/>
          <p:cNvSpPr/>
          <p:nvPr/>
        </p:nvSpPr>
        <p:spPr>
          <a:xfrm>
            <a:off x="6160770" y="2279015"/>
            <a:ext cx="1919605" cy="4033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t"/>
            <a:endParaRPr lang="en-US" altLang="zh-CN" sz="1600" b="1" dirty="0">
              <a:latin typeface="华文中宋" panose="02010600040101010101" pitchFamily="2" charset="-122"/>
              <a:ea typeface="华文中宋" panose="02010600040101010101" pitchFamily="2" charset="-122"/>
            </a:endParaRPr>
          </a:p>
          <a:p>
            <a:pPr fontAlgn="t"/>
            <a:endParaRPr lang="en-US" altLang="zh-CN" sz="1600" b="1" dirty="0">
              <a:latin typeface="华文中宋" panose="02010600040101010101" pitchFamily="2" charset="-122"/>
              <a:ea typeface="华文中宋" panose="02010600040101010101" pitchFamily="2" charset="-122"/>
            </a:endParaRPr>
          </a:p>
          <a:p>
            <a:pPr fontAlgn="t"/>
            <a:endParaRPr lang="en-US" altLang="zh-CN" sz="1600" b="1" dirty="0">
              <a:latin typeface="华文中宋" panose="02010600040101010101" pitchFamily="2" charset="-122"/>
              <a:ea typeface="华文中宋" panose="02010600040101010101" pitchFamily="2" charset="-122"/>
            </a:endParaRPr>
          </a:p>
          <a:p>
            <a:pPr fontAlgn="t"/>
            <a:endParaRPr lang="en-US" altLang="zh-CN" sz="1600" b="1" dirty="0">
              <a:latin typeface="华文中宋" panose="02010600040101010101" pitchFamily="2" charset="-122"/>
              <a:ea typeface="华文中宋" panose="02010600040101010101" pitchFamily="2" charset="-122"/>
            </a:endParaRPr>
          </a:p>
          <a:p>
            <a:pPr fontAlgn="t"/>
            <a:endParaRPr lang="en-US" altLang="zh-CN" sz="1600" b="1" dirty="0">
              <a:latin typeface="华文中宋" panose="02010600040101010101" pitchFamily="2" charset="-122"/>
              <a:ea typeface="华文中宋" panose="02010600040101010101" pitchFamily="2" charset="-122"/>
            </a:endParaRPr>
          </a:p>
          <a:p>
            <a:pPr fontAlgn="t"/>
            <a:endParaRPr lang="zh-CN" altLang="en-US" b="1" dirty="0">
              <a:latin typeface="微软雅黑" panose="020B0503020204020204" charset="-122"/>
              <a:ea typeface="微软雅黑" panose="020B0503020204020204" charset="-122"/>
            </a:endParaRPr>
          </a:p>
          <a:p>
            <a:pPr fontAlgn="t"/>
            <a:r>
              <a:rPr lang="zh-CN" altLang="en-US" b="1" dirty="0">
                <a:latin typeface="微软雅黑" panose="020B0503020204020204" charset="-122"/>
                <a:ea typeface="微软雅黑" panose="020B0503020204020204" charset="-122"/>
              </a:rPr>
              <a:t>熊小路</a:t>
            </a:r>
            <a:endParaRPr lang="en-US" altLang="zh-CN" b="1" dirty="0">
              <a:latin typeface="微软雅黑" panose="020B0503020204020204" charset="-122"/>
              <a:ea typeface="微软雅黑" panose="020B0503020204020204" charset="-122"/>
            </a:endParaRPr>
          </a:p>
          <a:p>
            <a:pPr fontAlgn="t"/>
            <a:r>
              <a:rPr lang="zh-CN" altLang="en-US" b="1" dirty="0">
                <a:latin typeface="微软雅黑" panose="020B0503020204020204" charset="-122"/>
                <a:ea typeface="微软雅黑" panose="020B0503020204020204" charset="-122"/>
              </a:rPr>
              <a:t>技术总监</a:t>
            </a:r>
          </a:p>
          <a:p>
            <a:pPr fontAlgn="t"/>
            <a:endParaRPr lang="en-US" altLang="zh-CN" sz="1600" b="1" dirty="0">
              <a:latin typeface="华文中宋" panose="02010600040101010101" pitchFamily="2" charset="-122"/>
              <a:ea typeface="华文中宋" panose="02010600040101010101" pitchFamily="2" charset="-122"/>
            </a:endParaRPr>
          </a:p>
          <a:p>
            <a:pPr marL="285750" indent="-285750" fontAlgn="t">
              <a:buFont typeface="Arial" panose="020B0604020202020204" pitchFamily="34" charset="0"/>
              <a:buChar char="•"/>
            </a:pPr>
            <a:r>
              <a:rPr lang="zh-CN" altLang="en-US" sz="1400" dirty="0">
                <a:latin typeface="微软雅黑" panose="020B0503020204020204" charset="-122"/>
                <a:ea typeface="微软雅黑" panose="020B0503020204020204" charset="-122"/>
              </a:rPr>
              <a:t>教育技术、人工智能、机器学习等方面专家 </a:t>
            </a:r>
          </a:p>
          <a:p>
            <a:pPr marL="285750" indent="-285750" fontAlgn="t">
              <a:buFont typeface="Arial" panose="020B0604020202020204" pitchFamily="34" charset="0"/>
              <a:buChar char="•"/>
            </a:pPr>
            <a:r>
              <a:rPr lang="zh-CN" altLang="en-US" sz="1400" dirty="0">
                <a:latin typeface="微软雅黑" panose="020B0503020204020204" charset="-122"/>
                <a:ea typeface="微软雅黑" panose="020B0503020204020204" charset="-122"/>
              </a:rPr>
              <a:t>现任职</a:t>
            </a:r>
            <a:r>
              <a:rPr lang="en-US" altLang="zh-CN" sz="1400" dirty="0">
                <a:latin typeface="微软雅黑" panose="020B0503020204020204" charset="-122"/>
                <a:ea typeface="微软雅黑" panose="020B0503020204020204" charset="-122"/>
              </a:rPr>
              <a:t>Facebook</a:t>
            </a:r>
            <a:r>
              <a:rPr lang="zh-CN" altLang="en-US" sz="1400" dirty="0">
                <a:latin typeface="微软雅黑" panose="020B0503020204020204" charset="-122"/>
                <a:ea typeface="微软雅黑" panose="020B0503020204020204" charset="-122"/>
              </a:rPr>
              <a:t>。曾在</a:t>
            </a:r>
            <a:r>
              <a:rPr lang="en-US" altLang="zh-CN" sz="1400" dirty="0">
                <a:latin typeface="微软雅黑" panose="020B0503020204020204" charset="-122"/>
                <a:ea typeface="微软雅黑" panose="020B0503020204020204" charset="-122"/>
                <a:sym typeface="+mn-ea"/>
              </a:rPr>
              <a:t>Microsoft, </a:t>
            </a:r>
            <a:r>
              <a:rPr lang="en-US" altLang="zh-CN" sz="1400" dirty="0" err="1">
                <a:latin typeface="微软雅黑" panose="020B0503020204020204" charset="-122"/>
                <a:ea typeface="微软雅黑" panose="020B0503020204020204" charset="-122"/>
              </a:rPr>
              <a:t>edX</a:t>
            </a:r>
            <a:r>
              <a:rPr lang="en-US" altLang="zh-CN" sz="1400" dirty="0">
                <a:latin typeface="微软雅黑" panose="020B0503020204020204" charset="-122"/>
                <a:ea typeface="微软雅黑" panose="020B0503020204020204" charset="-122"/>
              </a:rPr>
              <a:t>,  IBM</a:t>
            </a:r>
            <a:r>
              <a:rPr lang="zh-CN" altLang="en-US" sz="1400" dirty="0">
                <a:latin typeface="微软雅黑" panose="020B0503020204020204" charset="-122"/>
                <a:ea typeface="微软雅黑" panose="020B0503020204020204" charset="-122"/>
              </a:rPr>
              <a:t>及被收购的初创公司工作</a:t>
            </a:r>
          </a:p>
          <a:p>
            <a:pPr marL="285750" indent="-285750" fontAlgn="t">
              <a:buFont typeface="Arial" panose="020B0604020202020204" pitchFamily="34" charset="0"/>
              <a:buChar char="•"/>
            </a:pPr>
            <a:r>
              <a:rPr lang="zh-CN" altLang="en-US" sz="1400" dirty="0">
                <a:latin typeface="微软雅黑" panose="020B0503020204020204" charset="-122"/>
                <a:ea typeface="微软雅黑" panose="020B0503020204020204" charset="-122"/>
              </a:rPr>
              <a:t>自适应教育研究平台</a:t>
            </a:r>
            <a:r>
              <a:rPr lang="en-US" altLang="zh-CN" sz="1400" dirty="0" err="1">
                <a:latin typeface="微软雅黑" panose="020B0503020204020204" charset="-122"/>
                <a:ea typeface="微软雅黑" panose="020B0503020204020204" charset="-122"/>
              </a:rPr>
              <a:t>ASSISTments</a:t>
            </a:r>
            <a:r>
              <a:rPr lang="zh-CN" altLang="en-US" sz="1400" dirty="0">
                <a:latin typeface="微软雅黑" panose="020B0503020204020204" charset="-122"/>
                <a:ea typeface="微软雅黑" panose="020B0503020204020204" charset="-122"/>
              </a:rPr>
              <a:t>主要开发人，在自适应学习领域发表多篇论文</a:t>
            </a:r>
          </a:p>
          <a:p>
            <a:pPr marL="285750" indent="-285750" fontAlgn="t">
              <a:buFont typeface="Arial" panose="020B0604020202020204" pitchFamily="34" charset="0"/>
              <a:buChar char="•"/>
            </a:pPr>
            <a:r>
              <a:rPr lang="zh-CN" altLang="en-US" sz="1400" dirty="0">
                <a:latin typeface="微软雅黑" panose="020B0503020204020204" charset="-122"/>
                <a:ea typeface="微软雅黑" panose="020B0503020204020204" charset="-122"/>
              </a:rPr>
              <a:t>WPI计算机博士</a:t>
            </a:r>
            <a:endParaRPr lang="zh-CN" altLang="en-US" sz="1200" dirty="0">
              <a:latin typeface="微软雅黑" panose="020B0503020204020204" charset="-122"/>
              <a:ea typeface="微软雅黑" panose="020B0503020204020204" charset="-122"/>
            </a:endParaRPr>
          </a:p>
          <a:p>
            <a:pPr fontAlgn="t"/>
            <a:endParaRPr lang="en-US" altLang="zh-CN" sz="1600" b="1" dirty="0">
              <a:solidFill>
                <a:schemeClr val="bg2">
                  <a:lumMod val="25000"/>
                </a:schemeClr>
              </a:solidFill>
              <a:latin typeface="华文中宋" panose="02010600040101010101" pitchFamily="2" charset="-122"/>
              <a:ea typeface="华文中宋" panose="02010600040101010101" pitchFamily="2" charset="-122"/>
            </a:endParaRPr>
          </a:p>
          <a:p>
            <a:pPr fontAlgn="t"/>
            <a:endParaRPr lang="en-US" altLang="zh-CN" sz="1600" b="1" dirty="0">
              <a:latin typeface="华文中宋" panose="02010600040101010101" pitchFamily="2" charset="-122"/>
              <a:ea typeface="华文中宋" panose="02010600040101010101" pitchFamily="2" charset="-122"/>
            </a:endParaRPr>
          </a:p>
          <a:p>
            <a:pPr fontAlgn="t"/>
            <a:endParaRPr lang="en-US" altLang="zh-CN" sz="1600" b="1" dirty="0">
              <a:latin typeface="华文中宋" panose="02010600040101010101" pitchFamily="2" charset="-122"/>
              <a:ea typeface="华文中宋" panose="02010600040101010101" pitchFamily="2" charset="-122"/>
            </a:endParaRPr>
          </a:p>
          <a:p>
            <a:pPr fontAlgn="t"/>
            <a:endParaRPr lang="en-US" altLang="zh-CN" sz="1600" b="1" dirty="0">
              <a:latin typeface="华文中宋" panose="02010600040101010101" pitchFamily="2" charset="-122"/>
              <a:ea typeface="华文中宋" panose="02010600040101010101" pitchFamily="2" charset="-122"/>
            </a:endParaRPr>
          </a:p>
          <a:p>
            <a:pPr fontAlgn="t"/>
            <a:endParaRPr lang="en-US" altLang="zh-CN" sz="1600" b="1" dirty="0">
              <a:latin typeface="华文中宋" panose="02010600040101010101" pitchFamily="2" charset="-122"/>
              <a:ea typeface="华文中宋" panose="02010600040101010101" pitchFamily="2" charset="-122"/>
            </a:endParaRPr>
          </a:p>
          <a:p>
            <a:pPr fontAlgn="t"/>
            <a:endParaRPr lang="en-US" altLang="zh-CN" sz="1600" b="1" dirty="0">
              <a:latin typeface="华文中宋" panose="02010600040101010101" pitchFamily="2" charset="-122"/>
              <a:ea typeface="华文中宋" panose="02010600040101010101" pitchFamily="2" charset="-122"/>
            </a:endParaRPr>
          </a:p>
        </p:txBody>
      </p:sp>
      <p:pic>
        <p:nvPicPr>
          <p:cNvPr id="15" name="图片 14"/>
          <p:cNvPicPr>
            <a:picLocks noChangeAspect="1"/>
          </p:cNvPicPr>
          <p:nvPr/>
        </p:nvPicPr>
        <p:blipFill rotWithShape="1">
          <a:blip r:embed="rId4" cstate="print">
            <a:extLst>
              <a:ext uri="{28A0092B-C50C-407E-A947-70E740481C1C}">
                <a14:useLocalDpi xmlns:a14="http://schemas.microsoft.com/office/drawing/2010/main" val="0"/>
              </a:ext>
            </a:extLst>
          </a:blip>
          <a:srcRect l="18094" t="17223" r="18168" b="17985"/>
          <a:stretch>
            <a:fillRect/>
          </a:stretch>
        </p:blipFill>
        <p:spPr>
          <a:xfrm>
            <a:off x="10067290" y="1164590"/>
            <a:ext cx="1735455" cy="1144905"/>
          </a:xfrm>
          <a:prstGeom prst="rect">
            <a:avLst/>
          </a:prstGeom>
        </p:spPr>
      </p:pic>
      <p:pic>
        <p:nvPicPr>
          <p:cNvPr id="16" name="图片 15"/>
          <p:cNvPicPr>
            <a:picLocks noChangeAspect="1"/>
          </p:cNvPicPr>
          <p:nvPr/>
        </p:nvPicPr>
        <p:blipFill rotWithShape="1">
          <a:blip r:embed="rId5" cstate="print">
            <a:extLst>
              <a:ext uri="{28A0092B-C50C-407E-A947-70E740481C1C}">
                <a14:useLocalDpi xmlns:a14="http://schemas.microsoft.com/office/drawing/2010/main" val="0"/>
              </a:ext>
            </a:extLst>
          </a:blip>
          <a:srcRect t="23781" r="5483" b="19340"/>
          <a:stretch>
            <a:fillRect/>
          </a:stretch>
        </p:blipFill>
        <p:spPr>
          <a:xfrm>
            <a:off x="6160770" y="1149985"/>
            <a:ext cx="1920240" cy="1159510"/>
          </a:xfrm>
          <a:prstGeom prst="rect">
            <a:avLst/>
          </a:prstGeom>
        </p:spPr>
      </p:pic>
      <p:sp>
        <p:nvSpPr>
          <p:cNvPr id="4" name="矩形 3"/>
          <p:cNvSpPr/>
          <p:nvPr/>
        </p:nvSpPr>
        <p:spPr>
          <a:xfrm>
            <a:off x="10067290" y="2310130"/>
            <a:ext cx="1734820" cy="400177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t"/>
            <a:r>
              <a:rPr lang="zh-CN" altLang="en-US" b="1" dirty="0">
                <a:latin typeface="微软雅黑" panose="020B0503020204020204" charset="-122"/>
                <a:ea typeface="微软雅黑" panose="020B0503020204020204" charset="-122"/>
              </a:rPr>
              <a:t>张瑜</a:t>
            </a:r>
            <a:endParaRPr lang="en-US" altLang="zh-CN" b="1" dirty="0">
              <a:latin typeface="微软雅黑" panose="020B0503020204020204" charset="-122"/>
              <a:ea typeface="微软雅黑" panose="020B0503020204020204" charset="-122"/>
            </a:endParaRPr>
          </a:p>
          <a:p>
            <a:pPr fontAlgn="t"/>
            <a:r>
              <a:rPr lang="zh-CN" altLang="en-US" b="1" dirty="0">
                <a:latin typeface="微软雅黑" panose="020B0503020204020204" charset="-122"/>
                <a:ea typeface="微软雅黑" panose="020B0503020204020204" charset="-122"/>
              </a:rPr>
              <a:t>艺术设计总监</a:t>
            </a:r>
          </a:p>
          <a:p>
            <a:pPr fontAlgn="t"/>
            <a:endParaRPr lang="en-US" altLang="zh-CN" sz="1600" b="1" dirty="0">
              <a:latin typeface="华文中宋" panose="02010600040101010101" pitchFamily="2" charset="-122"/>
              <a:ea typeface="华文中宋" panose="02010600040101010101" pitchFamily="2" charset="-122"/>
            </a:endParaRPr>
          </a:p>
          <a:p>
            <a:pPr marL="285750" indent="-285750" fontAlgn="t">
              <a:buFont typeface="Arial" panose="020B0604020202020204" pitchFamily="34" charset="0"/>
              <a:buChar char="•"/>
            </a:pPr>
            <a:r>
              <a:rPr lang="en-US" altLang="zh-CN" sz="1400" dirty="0">
                <a:latin typeface="微软雅黑" panose="020B0503020204020204" charset="-122"/>
                <a:ea typeface="微软雅黑" panose="020B0503020204020204" charset="-122"/>
              </a:rPr>
              <a:t>12</a:t>
            </a:r>
            <a:r>
              <a:rPr lang="zh-CN" altLang="en-US" sz="1400" dirty="0">
                <a:latin typeface="微软雅黑" panose="020B0503020204020204" charset="-122"/>
                <a:ea typeface="微软雅黑" panose="020B0503020204020204" charset="-122"/>
              </a:rPr>
              <a:t>年游戏及教育游戏行业的丰富经验</a:t>
            </a:r>
          </a:p>
          <a:p>
            <a:pPr marL="285750" indent="-285750" fontAlgn="t">
              <a:buFont typeface="Arial" panose="020B0604020202020204" pitchFamily="34" charset="0"/>
              <a:buChar char="•"/>
            </a:pPr>
            <a:r>
              <a:rPr lang="zh-CN" altLang="en-US" sz="1400" dirty="0">
                <a:latin typeface="微软雅黑" panose="020B0503020204020204" charset="-122"/>
                <a:ea typeface="微软雅黑" panose="020B0503020204020204" charset="-122"/>
              </a:rPr>
              <a:t>曾带领团队参与大型客户端、手机端网游以及教育游戏引擎的设计研发</a:t>
            </a:r>
          </a:p>
          <a:p>
            <a:pPr marL="285750" indent="-285750" fontAlgn="t">
              <a:buFont typeface="Arial" panose="020B0604020202020204" pitchFamily="34" charset="0"/>
              <a:buChar char="•"/>
            </a:pPr>
            <a:r>
              <a:rPr lang="zh-CN" altLang="en-US" sz="1400" dirty="0">
                <a:latin typeface="微软雅黑" panose="020B0503020204020204" charset="-122"/>
                <a:ea typeface="微软雅黑" panose="020B0503020204020204" charset="-122"/>
              </a:rPr>
              <a:t>曾任</a:t>
            </a:r>
            <a:r>
              <a:rPr lang="en-US" altLang="zh-CN" sz="1400" dirty="0">
                <a:latin typeface="微软雅黑" panose="020B0503020204020204" charset="-122"/>
                <a:ea typeface="微软雅黑" panose="020B0503020204020204" charset="-122"/>
              </a:rPr>
              <a:t>4399</a:t>
            </a:r>
            <a:r>
              <a:rPr lang="zh-CN" altLang="en-US" sz="1400" dirty="0">
                <a:latin typeface="微软雅黑" panose="020B0503020204020204" charset="-122"/>
                <a:ea typeface="微软雅黑" panose="020B0503020204020204" charset="-122"/>
              </a:rPr>
              <a:t>、凡跃集团、南天门等知名游戏公司设计高管</a:t>
            </a:r>
          </a:p>
        </p:txBody>
      </p:sp>
      <p:sp>
        <p:nvSpPr>
          <p:cNvPr id="18" name="矩形 17"/>
          <p:cNvSpPr/>
          <p:nvPr/>
        </p:nvSpPr>
        <p:spPr>
          <a:xfrm>
            <a:off x="4376420" y="1147445"/>
            <a:ext cx="1784350" cy="3931920"/>
          </a:xfrm>
          <a:prstGeom prst="rect">
            <a:avLst/>
          </a:prstGeom>
          <a:solidFill>
            <a:srgbClr val="0F32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t"/>
            <a:r>
              <a:rPr lang="zh-CN" altLang="en-US" b="1" dirty="0">
                <a:latin typeface="微软雅黑" panose="020B0503020204020204" charset="-122"/>
                <a:ea typeface="微软雅黑" panose="020B0503020204020204" charset="-122"/>
              </a:rPr>
              <a:t>陈晨</a:t>
            </a:r>
          </a:p>
          <a:p>
            <a:pPr fontAlgn="t"/>
            <a:r>
              <a:rPr lang="zh-CN" altLang="en-US" b="1" dirty="0">
                <a:latin typeface="微软雅黑" panose="020B0503020204020204" charset="-122"/>
                <a:ea typeface="微软雅黑" panose="020B0503020204020204" charset="-122"/>
              </a:rPr>
              <a:t>教研总顾问</a:t>
            </a:r>
          </a:p>
          <a:p>
            <a:pPr fontAlgn="t"/>
            <a:endParaRPr lang="zh-CN" altLang="en-US" sz="1400" dirty="0">
              <a:latin typeface="微软雅黑" panose="020B0503020204020204" charset="-122"/>
              <a:ea typeface="微软雅黑" panose="020B0503020204020204" charset="-122"/>
              <a:sym typeface="+mn-ea"/>
            </a:endParaRPr>
          </a:p>
          <a:p>
            <a:pPr marL="285750" indent="-285750" fontAlgn="t">
              <a:buFont typeface="Arial" panose="020B0604020202020204" pitchFamily="34" charset="0"/>
              <a:buChar char="•"/>
            </a:pPr>
            <a:r>
              <a:rPr lang="zh-CN" altLang="en-US" sz="1400" dirty="0">
                <a:latin typeface="微软雅黑" panose="020B0503020204020204" charset="-122"/>
                <a:ea typeface="微软雅黑" panose="020B0503020204020204" charset="-122"/>
              </a:rPr>
              <a:t>哈佛大学</a:t>
            </a:r>
            <a:r>
              <a:rPr lang="zh-CN" altLang="en-US" sz="1400" dirty="0">
                <a:latin typeface="微软雅黑" panose="020B0503020204020204" charset="-122"/>
                <a:ea typeface="微软雅黑" panose="020B0503020204020204" charset="-122"/>
                <a:sym typeface="+mn-ea"/>
              </a:rPr>
              <a:t>人类发展</a:t>
            </a:r>
            <a:r>
              <a:rPr lang="zh-CN" altLang="en-US" sz="1400" dirty="0">
                <a:latin typeface="微软雅黑" panose="020B0503020204020204" charset="-122"/>
                <a:ea typeface="微软雅黑" panose="020B0503020204020204" charset="-122"/>
              </a:rPr>
              <a:t>与</a:t>
            </a:r>
            <a:r>
              <a:rPr lang="zh-CN" altLang="en-US" sz="1400" dirty="0">
                <a:latin typeface="微软雅黑" panose="020B0503020204020204" charset="-122"/>
                <a:ea typeface="微软雅黑" panose="020B0503020204020204" charset="-122"/>
                <a:sym typeface="+mn-ea"/>
              </a:rPr>
              <a:t>教育</a:t>
            </a:r>
            <a:r>
              <a:rPr lang="zh-CN" altLang="en-US" sz="1400" dirty="0">
                <a:latin typeface="微软雅黑" panose="020B0503020204020204" charset="-122"/>
                <a:ea typeface="微软雅黑" panose="020B0503020204020204" charset="-122"/>
              </a:rPr>
              <a:t>学博士。教育、心理、脑科学专家</a:t>
            </a:r>
          </a:p>
          <a:p>
            <a:pPr marL="285750" indent="-285750" fontAlgn="t">
              <a:buFont typeface="Arial" panose="020B0604020202020204" pitchFamily="34" charset="0"/>
              <a:buChar char="•"/>
            </a:pPr>
            <a:r>
              <a:rPr lang="zh-CN" altLang="en-US" sz="1400" dirty="0">
                <a:latin typeface="微软雅黑" panose="020B0503020204020204" charset="-122"/>
                <a:ea typeface="微软雅黑" panose="020B0503020204020204" charset="-122"/>
              </a:rPr>
              <a:t>曾协助</a:t>
            </a:r>
            <a:r>
              <a:rPr lang="zh-CN" altLang="en-US" sz="1400" dirty="0">
                <a:latin typeface="微软雅黑" panose="020B0503020204020204" charset="-122"/>
                <a:ea typeface="微软雅黑" panose="020B0503020204020204" charset="-122"/>
                <a:sym typeface="+mn-ea"/>
              </a:rPr>
              <a:t>多家教育公司及科研机构研究</a:t>
            </a:r>
            <a:endParaRPr lang="zh-CN" altLang="zh-CN" sz="1400" dirty="0">
              <a:latin typeface="微软雅黑" panose="020B0503020204020204" charset="-122"/>
              <a:ea typeface="微软雅黑" panose="020B0503020204020204" charset="-122"/>
              <a:sym typeface="+mn-ea"/>
            </a:endParaRPr>
          </a:p>
          <a:p>
            <a:pPr marL="285750" indent="-285750" fontAlgn="t">
              <a:buFont typeface="Arial" panose="020B0604020202020204" pitchFamily="34" charset="0"/>
              <a:buChar char="•"/>
            </a:pPr>
            <a:r>
              <a:rPr lang="zh-CN" altLang="en-US" sz="1400" dirty="0">
                <a:latin typeface="微软雅黑" panose="020B0503020204020204" charset="-122"/>
                <a:ea typeface="微软雅黑" panose="020B0503020204020204" charset="-122"/>
              </a:rPr>
              <a:t>在《计算机教育》、《智力、大脑与教育》等国际学术期刊发表过多篇高质量论文</a:t>
            </a:r>
            <a:endParaRPr lang="zh-CN" altLang="zh-CN" sz="1400" dirty="0">
              <a:latin typeface="微软雅黑" panose="020B0503020204020204" charset="-122"/>
              <a:ea typeface="微软雅黑" panose="020B0503020204020204" charset="-122"/>
            </a:endParaRPr>
          </a:p>
        </p:txBody>
      </p:sp>
      <p:pic>
        <p:nvPicPr>
          <p:cNvPr id="19" name="图片 18"/>
          <p:cNvPicPr>
            <a:picLocks noChangeAspect="1"/>
          </p:cNvPicPr>
          <p:nvPr/>
        </p:nvPicPr>
        <p:blipFill>
          <a:blip r:embed="rId6"/>
          <a:stretch>
            <a:fillRect/>
          </a:stretch>
        </p:blipFill>
        <p:spPr>
          <a:xfrm>
            <a:off x="4377690" y="5082540"/>
            <a:ext cx="1783080" cy="1229995"/>
          </a:xfrm>
          <a:prstGeom prst="rect">
            <a:avLst/>
          </a:prstGeom>
        </p:spPr>
      </p:pic>
      <p:pic>
        <p:nvPicPr>
          <p:cNvPr id="20" name="图片 19" descr="Capture"/>
          <p:cNvPicPr>
            <a:picLocks noChangeAspect="1"/>
          </p:cNvPicPr>
          <p:nvPr/>
        </p:nvPicPr>
        <p:blipFill>
          <a:blip r:embed="rId7"/>
          <a:stretch>
            <a:fillRect/>
          </a:stretch>
        </p:blipFill>
        <p:spPr>
          <a:xfrm>
            <a:off x="8080375" y="5029835"/>
            <a:ext cx="2018665" cy="1282065"/>
          </a:xfrm>
          <a:prstGeom prst="rect">
            <a:avLst/>
          </a:prstGeom>
        </p:spPr>
      </p:pic>
      <p:sp>
        <p:nvSpPr>
          <p:cNvPr id="21" name="矩形 20"/>
          <p:cNvSpPr/>
          <p:nvPr/>
        </p:nvSpPr>
        <p:spPr>
          <a:xfrm>
            <a:off x="8080375" y="1147445"/>
            <a:ext cx="1986915" cy="3931920"/>
          </a:xfrm>
          <a:prstGeom prst="rect">
            <a:avLst/>
          </a:prstGeom>
          <a:solidFill>
            <a:srgbClr val="0F32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t"/>
            <a:r>
              <a:rPr lang="zh-CN" altLang="en-US" b="1" dirty="0">
                <a:latin typeface="微软雅黑" panose="020B0503020204020204" charset="-122"/>
                <a:ea typeface="微软雅黑" panose="020B0503020204020204" charset="-122"/>
              </a:rPr>
              <a:t>胡梦琳</a:t>
            </a:r>
          </a:p>
          <a:p>
            <a:pPr fontAlgn="t"/>
            <a:r>
              <a:rPr lang="zh-CN" altLang="en-US" b="1" dirty="0">
                <a:latin typeface="微软雅黑" panose="020B0503020204020204" charset="-122"/>
                <a:ea typeface="微软雅黑" panose="020B0503020204020204" charset="-122"/>
              </a:rPr>
              <a:t>课程设计总监</a:t>
            </a:r>
          </a:p>
          <a:p>
            <a:pPr fontAlgn="t"/>
            <a:endParaRPr lang="zh-CN" altLang="en-US" sz="1400" dirty="0">
              <a:latin typeface="微软雅黑" panose="020B0503020204020204" charset="-122"/>
              <a:ea typeface="微软雅黑" panose="020B0503020204020204" charset="-122"/>
              <a:sym typeface="+mn-ea"/>
            </a:endParaRPr>
          </a:p>
          <a:p>
            <a:pPr marL="285750" indent="-285750" fontAlgn="t">
              <a:buFont typeface="Arial" panose="020B0604020202020204" pitchFamily="34" charset="0"/>
              <a:buChar char="•"/>
            </a:pPr>
            <a:r>
              <a:rPr lang="zh-CN" altLang="en-US" sz="1400" dirty="0">
                <a:latin typeface="微软雅黑" panose="020B0503020204020204" charset="-122"/>
                <a:ea typeface="微软雅黑" panose="020B0503020204020204" charset="-122"/>
              </a:rPr>
              <a:t>纽约 </a:t>
            </a:r>
            <a:r>
              <a:rPr lang="en-US" altLang="zh-CN" sz="1400" dirty="0">
                <a:latin typeface="微软雅黑" panose="020B0503020204020204" charset="-122"/>
                <a:ea typeface="微软雅黑" panose="020B0503020204020204" charset="-122"/>
              </a:rPr>
              <a:t>S</a:t>
            </a:r>
            <a:r>
              <a:rPr lang="zh-CN" altLang="en-US" sz="1400" dirty="0">
                <a:latin typeface="微软雅黑" panose="020B0503020204020204" charset="-122"/>
                <a:ea typeface="微软雅黑" panose="020B0503020204020204" charset="-122"/>
              </a:rPr>
              <a:t>outh </a:t>
            </a:r>
            <a:r>
              <a:rPr lang="en-US" altLang="zh-CN" sz="1400" dirty="0">
                <a:latin typeface="微软雅黑" panose="020B0503020204020204" charset="-122"/>
                <a:ea typeface="微软雅黑" panose="020B0503020204020204" charset="-122"/>
              </a:rPr>
              <a:t>B</a:t>
            </a:r>
            <a:r>
              <a:rPr lang="zh-CN" altLang="en-US" sz="1400" dirty="0">
                <a:latin typeface="微软雅黑" panose="020B0503020204020204" charset="-122"/>
                <a:ea typeface="微软雅黑" panose="020B0503020204020204" charset="-122"/>
              </a:rPr>
              <a:t>ronx </a:t>
            </a:r>
            <a:r>
              <a:rPr lang="en-US" altLang="zh-CN" sz="1400" dirty="0">
                <a:latin typeface="微软雅黑" panose="020B0503020204020204" charset="-122"/>
                <a:ea typeface="微软雅黑" panose="020B0503020204020204" charset="-122"/>
              </a:rPr>
              <a:t>E</a:t>
            </a:r>
            <a:r>
              <a:rPr lang="zh-CN" altLang="en-US" sz="1400" dirty="0">
                <a:latin typeface="微软雅黑" panose="020B0503020204020204" charset="-122"/>
                <a:ea typeface="微软雅黑" panose="020B0503020204020204" charset="-122"/>
              </a:rPr>
              <a:t>arly </a:t>
            </a:r>
            <a:r>
              <a:rPr lang="en-US" altLang="zh-CN" sz="1400" dirty="0">
                <a:latin typeface="微软雅黑" panose="020B0503020204020204" charset="-122"/>
                <a:ea typeface="微软雅黑" panose="020B0503020204020204" charset="-122"/>
              </a:rPr>
              <a:t>C</a:t>
            </a:r>
            <a:r>
              <a:rPr lang="zh-CN" altLang="en-US" sz="1400" dirty="0">
                <a:latin typeface="微软雅黑" panose="020B0503020204020204" charset="-122"/>
                <a:ea typeface="微软雅黑" panose="020B0503020204020204" charset="-122"/>
              </a:rPr>
              <a:t>ollege </a:t>
            </a:r>
            <a:r>
              <a:rPr lang="en-US" altLang="zh-CN" sz="1400" dirty="0">
                <a:latin typeface="微软雅黑" panose="020B0503020204020204" charset="-122"/>
                <a:ea typeface="微软雅黑" panose="020B0503020204020204" charset="-122"/>
              </a:rPr>
              <a:t>A</a:t>
            </a:r>
            <a:r>
              <a:rPr lang="zh-CN" altLang="en-US" sz="1400" dirty="0">
                <a:latin typeface="微软雅黑" panose="020B0503020204020204" charset="-122"/>
                <a:ea typeface="微软雅黑" panose="020B0503020204020204" charset="-122"/>
              </a:rPr>
              <a:t>cademy中学计算机教师</a:t>
            </a:r>
          </a:p>
          <a:p>
            <a:pPr marL="285750" indent="-285750" fontAlgn="t">
              <a:buFont typeface="Arial" panose="020B0604020202020204" pitchFamily="34" charset="0"/>
              <a:buChar char="•"/>
            </a:pPr>
            <a:r>
              <a:rPr lang="zh-CN" altLang="zh-CN" sz="1400" dirty="0">
                <a:latin typeface="微软雅黑" panose="020B0503020204020204" charset="-122"/>
                <a:ea typeface="微软雅黑" panose="020B0503020204020204" charset="-122"/>
                <a:sym typeface="+mn-ea"/>
              </a:rPr>
              <a:t>曾负责及协助多个机构根据最先进的教学理念及原则设计</a:t>
            </a:r>
            <a:r>
              <a:rPr lang="en-US" altLang="zh-CN" sz="1400" dirty="0">
                <a:latin typeface="微软雅黑" panose="020B0503020204020204" charset="-122"/>
                <a:ea typeface="微软雅黑" panose="020B0503020204020204" charset="-122"/>
                <a:sym typeface="+mn-ea"/>
              </a:rPr>
              <a:t>STEM</a:t>
            </a:r>
            <a:r>
              <a:rPr lang="zh-CN" altLang="en-US" sz="1400" dirty="0">
                <a:latin typeface="微软雅黑" panose="020B0503020204020204" charset="-122"/>
                <a:ea typeface="微软雅黑" panose="020B0503020204020204" charset="-122"/>
                <a:sym typeface="+mn-ea"/>
              </a:rPr>
              <a:t>和计算机教学的课程</a:t>
            </a:r>
            <a:endParaRPr lang="zh-CN" altLang="zh-CN" sz="1400" dirty="0">
              <a:latin typeface="微软雅黑" panose="020B0503020204020204" charset="-122"/>
              <a:ea typeface="微软雅黑" panose="020B0503020204020204" charset="-122"/>
              <a:sym typeface="+mn-ea"/>
            </a:endParaRPr>
          </a:p>
          <a:p>
            <a:pPr marL="285750" indent="-285750" fontAlgn="t">
              <a:buFont typeface="Arial" panose="020B0604020202020204" pitchFamily="34" charset="0"/>
              <a:buChar char="•"/>
            </a:pPr>
            <a:r>
              <a:rPr lang="zh-CN" altLang="en-US" sz="1400" dirty="0">
                <a:latin typeface="微软雅黑" panose="020B0503020204020204" charset="-122"/>
                <a:ea typeface="微软雅黑" panose="020B0503020204020204" charset="-122"/>
              </a:rPr>
              <a:t>清华大学自动化学士，哥伦比亚大学教学技术与媒体硕士。</a:t>
            </a:r>
            <a:endParaRPr lang="zh-CN" altLang="zh-CN" sz="1400" dirty="0">
              <a:latin typeface="微软雅黑" panose="020B0503020204020204" charset="-122"/>
              <a:ea typeface="微软雅黑" panose="020B0503020204020204"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2503251" y="-762034"/>
            <a:ext cx="15415098" cy="15415098"/>
          </a:xfrm>
          <a:prstGeom prst="ellipse">
            <a:avLst/>
          </a:prstGeom>
          <a:solidFill>
            <a:schemeClr val="accent6">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1420238" y="-2632954"/>
            <a:ext cx="7846979" cy="7846979"/>
          </a:xfrm>
          <a:prstGeom prst="ellipse">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5">
                  <a:lumMod val="50000"/>
                </a:schemeClr>
              </a:solidFill>
            </a:endParaRPr>
          </a:p>
        </p:txBody>
      </p:sp>
      <p:sp>
        <p:nvSpPr>
          <p:cNvPr id="4" name="文本框 3"/>
          <p:cNvSpPr txBox="1"/>
          <p:nvPr/>
        </p:nvSpPr>
        <p:spPr>
          <a:xfrm>
            <a:off x="9636477" y="5214025"/>
            <a:ext cx="1353256" cy="707886"/>
          </a:xfrm>
          <a:prstGeom prst="rect">
            <a:avLst/>
          </a:prstGeom>
          <a:noFill/>
        </p:spPr>
        <p:txBody>
          <a:bodyPr wrap="none" rtlCol="0">
            <a:spAutoFit/>
          </a:bodyPr>
          <a:lstStyle/>
          <a:p>
            <a:pPr algn="ctr"/>
            <a:r>
              <a:rPr lang="zh-CN" altLang="en-US" sz="4000" dirty="0">
                <a:solidFill>
                  <a:schemeClr val="bg1"/>
                </a:solidFill>
                <a:latin typeface="华文中宋" panose="02010600040101010101" pitchFamily="2" charset="-122"/>
                <a:ea typeface="华文中宋" panose="02010600040101010101" pitchFamily="2" charset="-122"/>
              </a:rPr>
              <a:t>谢谢</a:t>
            </a:r>
            <a:r>
              <a:rPr lang="en-US" altLang="zh-CN" sz="4000" dirty="0">
                <a:solidFill>
                  <a:schemeClr val="bg1"/>
                </a:solidFill>
                <a:latin typeface="华文中宋" panose="02010600040101010101" pitchFamily="2" charset="-122"/>
                <a:ea typeface="华文中宋" panose="02010600040101010101" pitchFamily="2" charset="-122"/>
              </a:rPr>
              <a:t>!</a:t>
            </a:r>
            <a:endParaRPr lang="zh-CN" altLang="en-US" sz="4000" dirty="0">
              <a:solidFill>
                <a:schemeClr val="bg1"/>
              </a:solidFill>
              <a:latin typeface="华文中宋" panose="02010600040101010101" pitchFamily="2" charset="-122"/>
              <a:ea typeface="华文中宋" panose="02010600040101010101" pitchFamily="2" charset="-122"/>
            </a:endParaRPr>
          </a:p>
        </p:txBody>
      </p:sp>
      <p:cxnSp>
        <p:nvCxnSpPr>
          <p:cNvPr id="6" name="直接连接符 5"/>
          <p:cNvCxnSpPr/>
          <p:nvPr/>
        </p:nvCxnSpPr>
        <p:spPr>
          <a:xfrm>
            <a:off x="9606013" y="5921911"/>
            <a:ext cx="1403683"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4650828" y="6120548"/>
            <a:ext cx="2293883" cy="369332"/>
          </a:xfrm>
          <a:prstGeom prst="rect">
            <a:avLst/>
          </a:prstGeom>
          <a:noFill/>
        </p:spPr>
        <p:txBody>
          <a:bodyPr wrap="square" rtlCol="0">
            <a:spAutoFit/>
          </a:bodyPr>
          <a:lstStyle/>
          <a:p>
            <a:r>
              <a:rPr lang="zh-CN" altLang="en-US" dirty="0"/>
              <a:t>版权所有，请勿转发</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1226820" y="-1346917"/>
            <a:ext cx="2453640" cy="2453640"/>
          </a:xfrm>
          <a:prstGeom prst="ellipse">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中宋" panose="02010600040101010101" pitchFamily="2" charset="-122"/>
              <a:ea typeface="华文中宋" panose="02010600040101010101" pitchFamily="2" charset="-122"/>
            </a:endParaRPr>
          </a:p>
        </p:txBody>
      </p:sp>
      <p:sp>
        <p:nvSpPr>
          <p:cNvPr id="3" name="椭圆 2"/>
          <p:cNvSpPr/>
          <p:nvPr/>
        </p:nvSpPr>
        <p:spPr>
          <a:xfrm>
            <a:off x="434235" y="314138"/>
            <a:ext cx="792585" cy="792585"/>
          </a:xfrm>
          <a:prstGeom prst="ellipse">
            <a:avLst/>
          </a:prstGeom>
          <a:solidFill>
            <a:schemeClr val="accent6">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中宋" panose="02010600040101010101" pitchFamily="2" charset="-122"/>
              <a:ea typeface="华文中宋" panose="02010600040101010101" pitchFamily="2" charset="-122"/>
            </a:endParaRPr>
          </a:p>
        </p:txBody>
      </p:sp>
      <p:sp>
        <p:nvSpPr>
          <p:cNvPr id="4" name="矩形 3"/>
          <p:cNvSpPr/>
          <p:nvPr/>
        </p:nvSpPr>
        <p:spPr>
          <a:xfrm>
            <a:off x="1344023" y="448348"/>
            <a:ext cx="1620957" cy="523220"/>
          </a:xfrm>
          <a:prstGeom prst="rect">
            <a:avLst/>
          </a:prstGeom>
        </p:spPr>
        <p:txBody>
          <a:bodyPr wrap="none">
            <a:spAutoFit/>
          </a:bodyPr>
          <a:lstStyle/>
          <a:p>
            <a:r>
              <a:rPr lang="zh-CN" altLang="en-US" sz="2800" b="1" dirty="0">
                <a:solidFill>
                  <a:schemeClr val="tx1">
                    <a:lumMod val="75000"/>
                    <a:lumOff val="25000"/>
                  </a:schemeClr>
                </a:solidFill>
                <a:latin typeface="华文中宋" panose="02010600040101010101" pitchFamily="2" charset="-122"/>
                <a:ea typeface="华文中宋" panose="02010600040101010101" pitchFamily="2" charset="-122"/>
              </a:rPr>
              <a:t>市场概述</a:t>
            </a:r>
          </a:p>
        </p:txBody>
      </p:sp>
      <p:pic>
        <p:nvPicPr>
          <p:cNvPr id="63" name="Content Placeholder 3">
            <a:extLst>
              <a:ext uri="{FF2B5EF4-FFF2-40B4-BE49-F238E27FC236}">
                <a16:creationId xmlns:a16="http://schemas.microsoft.com/office/drawing/2014/main" id="{0E7E9686-915A-49EF-BEDF-C49C4A586DD4}"/>
              </a:ext>
            </a:extLst>
          </p:cNvPr>
          <p:cNvPicPr/>
          <p:nvPr/>
        </p:nvPicPr>
        <p:blipFill>
          <a:blip r:embed="rId2"/>
          <a:stretch>
            <a:fillRect/>
          </a:stretch>
        </p:blipFill>
        <p:spPr>
          <a:xfrm>
            <a:off x="4024347" y="3417250"/>
            <a:ext cx="7487014" cy="3440750"/>
          </a:xfrm>
          <a:prstGeom prst="rect">
            <a:avLst/>
          </a:prstGeom>
        </p:spPr>
      </p:pic>
      <p:sp>
        <p:nvSpPr>
          <p:cNvPr id="25" name="Freeform: Shape 24">
            <a:extLst>
              <a:ext uri="{FF2B5EF4-FFF2-40B4-BE49-F238E27FC236}">
                <a16:creationId xmlns:a16="http://schemas.microsoft.com/office/drawing/2014/main" id="{5FDD6BAC-2C58-4E0A-BDB2-86CA3BCA277A}"/>
              </a:ext>
            </a:extLst>
          </p:cNvPr>
          <p:cNvSpPr/>
          <p:nvPr/>
        </p:nvSpPr>
        <p:spPr>
          <a:xfrm>
            <a:off x="758284" y="1388740"/>
            <a:ext cx="8123104" cy="862648"/>
          </a:xfrm>
          <a:custGeom>
            <a:avLst/>
            <a:gdLst>
              <a:gd name="connsiteX0" fmla="*/ 0 w 8123104"/>
              <a:gd name="connsiteY0" fmla="*/ 86265 h 862648"/>
              <a:gd name="connsiteX1" fmla="*/ 86265 w 8123104"/>
              <a:gd name="connsiteY1" fmla="*/ 0 h 862648"/>
              <a:gd name="connsiteX2" fmla="*/ 8036839 w 8123104"/>
              <a:gd name="connsiteY2" fmla="*/ 0 h 862648"/>
              <a:gd name="connsiteX3" fmla="*/ 8123104 w 8123104"/>
              <a:gd name="connsiteY3" fmla="*/ 86265 h 862648"/>
              <a:gd name="connsiteX4" fmla="*/ 8123104 w 8123104"/>
              <a:gd name="connsiteY4" fmla="*/ 776383 h 862648"/>
              <a:gd name="connsiteX5" fmla="*/ 8036839 w 8123104"/>
              <a:gd name="connsiteY5" fmla="*/ 862648 h 862648"/>
              <a:gd name="connsiteX6" fmla="*/ 86265 w 8123104"/>
              <a:gd name="connsiteY6" fmla="*/ 862648 h 862648"/>
              <a:gd name="connsiteX7" fmla="*/ 0 w 8123104"/>
              <a:gd name="connsiteY7" fmla="*/ 776383 h 862648"/>
              <a:gd name="connsiteX8" fmla="*/ 0 w 8123104"/>
              <a:gd name="connsiteY8" fmla="*/ 86265 h 862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23104" h="862648">
                <a:moveTo>
                  <a:pt x="0" y="86265"/>
                </a:moveTo>
                <a:cubicBezTo>
                  <a:pt x="0" y="38622"/>
                  <a:pt x="38622" y="0"/>
                  <a:pt x="86265" y="0"/>
                </a:cubicBezTo>
                <a:lnTo>
                  <a:pt x="8036839" y="0"/>
                </a:lnTo>
                <a:cubicBezTo>
                  <a:pt x="8084482" y="0"/>
                  <a:pt x="8123104" y="38622"/>
                  <a:pt x="8123104" y="86265"/>
                </a:cubicBezTo>
                <a:lnTo>
                  <a:pt x="8123104" y="776383"/>
                </a:lnTo>
                <a:cubicBezTo>
                  <a:pt x="8123104" y="824026"/>
                  <a:pt x="8084482" y="862648"/>
                  <a:pt x="8036839" y="862648"/>
                </a:cubicBezTo>
                <a:lnTo>
                  <a:pt x="86265" y="862648"/>
                </a:lnTo>
                <a:cubicBezTo>
                  <a:pt x="38622" y="862648"/>
                  <a:pt x="0" y="824026"/>
                  <a:pt x="0" y="776383"/>
                </a:cubicBezTo>
                <a:lnTo>
                  <a:pt x="0" y="8626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8606" tIns="78606" rIns="919688" bIns="78606" numCol="1" spcCol="1270" anchor="ctr" anchorCtr="0">
            <a:noAutofit/>
          </a:bodyPr>
          <a:lstStyle/>
          <a:p>
            <a:pPr marL="0" lvl="0" indent="0" algn="l" defTabSz="622300">
              <a:lnSpc>
                <a:spcPct val="90000"/>
              </a:lnSpc>
              <a:spcBef>
                <a:spcPct val="0"/>
              </a:spcBef>
              <a:spcAft>
                <a:spcPct val="35000"/>
              </a:spcAft>
              <a:buNone/>
            </a:pPr>
            <a:r>
              <a:rPr lang="zh-CN" sz="1400" kern="1200" dirty="0"/>
              <a:t>我们</a:t>
            </a:r>
            <a:r>
              <a:rPr lang="zh-CN" altLang="en-US" sz="1400" kern="1200" dirty="0"/>
              <a:t>站在人类加速发展的奇点，社会正发生</a:t>
            </a:r>
            <a:r>
              <a:rPr lang="zh-CN" sz="1400" kern="1200" dirty="0"/>
              <a:t>巨大</a:t>
            </a:r>
            <a:r>
              <a:rPr lang="zh-CN" altLang="en-US" sz="1400" kern="1200" dirty="0"/>
              <a:t>变化</a:t>
            </a:r>
            <a:r>
              <a:rPr lang="zh-CN" sz="1400" kern="1200" dirty="0"/>
              <a:t>。未来人的生活和工作方式</a:t>
            </a:r>
            <a:r>
              <a:rPr lang="zh-CN" altLang="en-US" sz="1400" kern="1200" dirty="0"/>
              <a:t>与现在迥异</a:t>
            </a:r>
            <a:r>
              <a:rPr lang="zh-CN" sz="1400" kern="1200" dirty="0"/>
              <a:t>，所需的知识结构、技能体系</a:t>
            </a:r>
            <a:r>
              <a:rPr lang="zh-CN" altLang="en-US" sz="1400" kern="1200" dirty="0"/>
              <a:t>差别很大</a:t>
            </a:r>
            <a:r>
              <a:rPr lang="zh-CN" sz="1400" kern="1200" dirty="0"/>
              <a:t>。因此，传统工业时代的</a:t>
            </a:r>
            <a:r>
              <a:rPr lang="zh-CN" altLang="en-US" sz="1400" kern="1200" dirty="0"/>
              <a:t>教学</a:t>
            </a:r>
            <a:r>
              <a:rPr lang="zh-CN" sz="1400" kern="1200" dirty="0"/>
              <a:t>模式需要</a:t>
            </a:r>
            <a:r>
              <a:rPr lang="zh-CN" altLang="en-US" sz="1400" kern="1200" dirty="0"/>
              <a:t>向</a:t>
            </a:r>
            <a:r>
              <a:rPr lang="zh-CN" sz="1400" kern="1200" dirty="0"/>
              <a:t>未来</a:t>
            </a:r>
            <a:r>
              <a:rPr lang="zh-CN" altLang="en-US" sz="1400" kern="1200" dirty="0"/>
              <a:t>教育</a:t>
            </a:r>
            <a:r>
              <a:rPr lang="zh-CN" sz="1400" kern="1200" dirty="0"/>
              <a:t>模式</a:t>
            </a:r>
            <a:r>
              <a:rPr lang="zh-CN" altLang="en-US" sz="1400" kern="1200" dirty="0"/>
              <a:t>进化</a:t>
            </a:r>
            <a:r>
              <a:rPr lang="zh-CN" sz="1400" kern="1200" dirty="0"/>
              <a:t>，教育系统亟待变革。</a:t>
            </a:r>
            <a:endParaRPr lang="en-US" sz="1400" kern="1200" dirty="0"/>
          </a:p>
        </p:txBody>
      </p:sp>
      <p:sp>
        <p:nvSpPr>
          <p:cNvPr id="38" name="Freeform: Shape 37">
            <a:extLst>
              <a:ext uri="{FF2B5EF4-FFF2-40B4-BE49-F238E27FC236}">
                <a16:creationId xmlns:a16="http://schemas.microsoft.com/office/drawing/2014/main" id="{5BC2E1AF-3F96-46C4-9BFB-F717B8B69F1F}"/>
              </a:ext>
            </a:extLst>
          </p:cNvPr>
          <p:cNvSpPr/>
          <p:nvPr/>
        </p:nvSpPr>
        <p:spPr>
          <a:xfrm>
            <a:off x="1866528" y="2443087"/>
            <a:ext cx="8123104" cy="862648"/>
          </a:xfrm>
          <a:custGeom>
            <a:avLst/>
            <a:gdLst>
              <a:gd name="connsiteX0" fmla="*/ 0 w 8123104"/>
              <a:gd name="connsiteY0" fmla="*/ 86265 h 862648"/>
              <a:gd name="connsiteX1" fmla="*/ 86265 w 8123104"/>
              <a:gd name="connsiteY1" fmla="*/ 0 h 862648"/>
              <a:gd name="connsiteX2" fmla="*/ 8036839 w 8123104"/>
              <a:gd name="connsiteY2" fmla="*/ 0 h 862648"/>
              <a:gd name="connsiteX3" fmla="*/ 8123104 w 8123104"/>
              <a:gd name="connsiteY3" fmla="*/ 86265 h 862648"/>
              <a:gd name="connsiteX4" fmla="*/ 8123104 w 8123104"/>
              <a:gd name="connsiteY4" fmla="*/ 776383 h 862648"/>
              <a:gd name="connsiteX5" fmla="*/ 8036839 w 8123104"/>
              <a:gd name="connsiteY5" fmla="*/ 862648 h 862648"/>
              <a:gd name="connsiteX6" fmla="*/ 86265 w 8123104"/>
              <a:gd name="connsiteY6" fmla="*/ 862648 h 862648"/>
              <a:gd name="connsiteX7" fmla="*/ 0 w 8123104"/>
              <a:gd name="connsiteY7" fmla="*/ 776383 h 862648"/>
              <a:gd name="connsiteX8" fmla="*/ 0 w 8123104"/>
              <a:gd name="connsiteY8" fmla="*/ 86265 h 862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23104" h="862648">
                <a:moveTo>
                  <a:pt x="0" y="86265"/>
                </a:moveTo>
                <a:cubicBezTo>
                  <a:pt x="0" y="38622"/>
                  <a:pt x="38622" y="0"/>
                  <a:pt x="86265" y="0"/>
                </a:cubicBezTo>
                <a:lnTo>
                  <a:pt x="8036839" y="0"/>
                </a:lnTo>
                <a:cubicBezTo>
                  <a:pt x="8084482" y="0"/>
                  <a:pt x="8123104" y="38622"/>
                  <a:pt x="8123104" y="86265"/>
                </a:cubicBezTo>
                <a:lnTo>
                  <a:pt x="8123104" y="776383"/>
                </a:lnTo>
                <a:cubicBezTo>
                  <a:pt x="8123104" y="824026"/>
                  <a:pt x="8084482" y="862648"/>
                  <a:pt x="8036839" y="862648"/>
                </a:cubicBezTo>
                <a:lnTo>
                  <a:pt x="86265" y="862648"/>
                </a:lnTo>
                <a:cubicBezTo>
                  <a:pt x="38622" y="862648"/>
                  <a:pt x="0" y="824026"/>
                  <a:pt x="0" y="776383"/>
                </a:cubicBezTo>
                <a:lnTo>
                  <a:pt x="0" y="86265"/>
                </a:lnTo>
                <a:close/>
              </a:path>
            </a:pathLst>
          </a:custGeom>
          <a:solidFill>
            <a:schemeClr val="accent6"/>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78606" tIns="78606" rIns="2072816" bIns="78606" numCol="1" spcCol="1270" anchor="ctr" anchorCtr="0">
            <a:noAutofit/>
          </a:bodyPr>
          <a:lstStyle/>
          <a:p>
            <a:pPr marL="0" lvl="0" indent="0" algn="l" defTabSz="622300">
              <a:lnSpc>
                <a:spcPct val="90000"/>
              </a:lnSpc>
              <a:spcBef>
                <a:spcPct val="0"/>
              </a:spcBef>
              <a:spcAft>
                <a:spcPct val="35000"/>
              </a:spcAft>
              <a:buNone/>
            </a:pPr>
            <a:r>
              <a:rPr lang="en-US" sz="1400" b="1" kern="1200" dirty="0"/>
              <a:t>STEAM</a:t>
            </a:r>
            <a:r>
              <a:rPr lang="zh-CN" sz="1400" b="1" kern="1200" dirty="0"/>
              <a:t>教育、创客教育</a:t>
            </a:r>
            <a:r>
              <a:rPr lang="zh-CN" altLang="en-US" sz="1400" b="1" kern="1200" dirty="0"/>
              <a:t>、在线教育</a:t>
            </a:r>
            <a:r>
              <a:rPr lang="zh-CN" sz="1400" kern="1200" dirty="0"/>
              <a:t>应运而生。</a:t>
            </a:r>
            <a:r>
              <a:rPr lang="zh-CN" altLang="en-US" sz="1400" kern="1200" dirty="0"/>
              <a:t>这些创新</a:t>
            </a:r>
            <a:r>
              <a:rPr lang="zh-CN" sz="1400" kern="1200" dirty="0"/>
              <a:t>教育是培养未来社会所需人才的</a:t>
            </a:r>
            <a:r>
              <a:rPr lang="zh-CN" altLang="en-US" sz="1400" kern="1200" dirty="0"/>
              <a:t>未来</a:t>
            </a:r>
            <a:r>
              <a:rPr lang="zh-CN" sz="1400" kern="1200" dirty="0"/>
              <a:t>教育方式</a:t>
            </a:r>
            <a:r>
              <a:rPr lang="zh-CN" altLang="en-US" sz="1400" kern="1200" dirty="0"/>
              <a:t>。由于下述因素</a:t>
            </a:r>
            <a:r>
              <a:rPr lang="zh-CN" sz="1400" kern="1200" dirty="0"/>
              <a:t>，在最近几年</a:t>
            </a:r>
            <a:r>
              <a:rPr lang="zh-CN" altLang="en-US" sz="1400" kern="1200" dirty="0"/>
              <a:t>加速</a:t>
            </a:r>
            <a:r>
              <a:rPr lang="zh-CN" sz="1400" kern="1200" dirty="0"/>
              <a:t>发展。</a:t>
            </a:r>
            <a:endParaRPr lang="en-US" sz="1400" kern="1200" dirty="0"/>
          </a:p>
        </p:txBody>
      </p:sp>
      <p:sp>
        <p:nvSpPr>
          <p:cNvPr id="39" name="Freeform: Shape 38">
            <a:extLst>
              <a:ext uri="{FF2B5EF4-FFF2-40B4-BE49-F238E27FC236}">
                <a16:creationId xmlns:a16="http://schemas.microsoft.com/office/drawing/2014/main" id="{0F9D5071-BB36-4C8A-AB54-167B026BE473}"/>
              </a:ext>
            </a:extLst>
          </p:cNvPr>
          <p:cNvSpPr/>
          <p:nvPr/>
        </p:nvSpPr>
        <p:spPr>
          <a:xfrm>
            <a:off x="8320667" y="2066877"/>
            <a:ext cx="560721" cy="560721"/>
          </a:xfrm>
          <a:custGeom>
            <a:avLst/>
            <a:gdLst>
              <a:gd name="connsiteX0" fmla="*/ 0 w 560721"/>
              <a:gd name="connsiteY0" fmla="*/ 308397 h 560721"/>
              <a:gd name="connsiteX1" fmla="*/ 126162 w 560721"/>
              <a:gd name="connsiteY1" fmla="*/ 308397 h 560721"/>
              <a:gd name="connsiteX2" fmla="*/ 126162 w 560721"/>
              <a:gd name="connsiteY2" fmla="*/ 0 h 560721"/>
              <a:gd name="connsiteX3" fmla="*/ 434559 w 560721"/>
              <a:gd name="connsiteY3" fmla="*/ 0 h 560721"/>
              <a:gd name="connsiteX4" fmla="*/ 434559 w 560721"/>
              <a:gd name="connsiteY4" fmla="*/ 308397 h 560721"/>
              <a:gd name="connsiteX5" fmla="*/ 560721 w 560721"/>
              <a:gd name="connsiteY5" fmla="*/ 308397 h 560721"/>
              <a:gd name="connsiteX6" fmla="*/ 280361 w 560721"/>
              <a:gd name="connsiteY6" fmla="*/ 560721 h 560721"/>
              <a:gd name="connsiteX7" fmla="*/ 0 w 560721"/>
              <a:gd name="connsiteY7" fmla="*/ 308397 h 560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0721" h="560721">
                <a:moveTo>
                  <a:pt x="0" y="308397"/>
                </a:moveTo>
                <a:lnTo>
                  <a:pt x="126162" y="308397"/>
                </a:lnTo>
                <a:lnTo>
                  <a:pt x="126162" y="0"/>
                </a:lnTo>
                <a:lnTo>
                  <a:pt x="434559" y="0"/>
                </a:lnTo>
                <a:lnTo>
                  <a:pt x="434559" y="308397"/>
                </a:lnTo>
                <a:lnTo>
                  <a:pt x="560721" y="308397"/>
                </a:lnTo>
                <a:lnTo>
                  <a:pt x="280361" y="560721"/>
                </a:lnTo>
                <a:lnTo>
                  <a:pt x="0" y="308397"/>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54102" tIns="27940" rIns="154102" bIns="166718" numCol="1" spcCol="1270" anchor="ctr" anchorCtr="0">
            <a:noAutofit/>
          </a:bodyPr>
          <a:lstStyle/>
          <a:p>
            <a:pPr marL="0" lvl="0" indent="0" algn="ctr" defTabSz="977900">
              <a:lnSpc>
                <a:spcPct val="90000"/>
              </a:lnSpc>
              <a:spcBef>
                <a:spcPct val="0"/>
              </a:spcBef>
              <a:spcAft>
                <a:spcPct val="35000"/>
              </a:spcAft>
              <a:buNone/>
            </a:pPr>
            <a:endParaRPr lang="en-US" sz="2200" kern="1200"/>
          </a:p>
        </p:txBody>
      </p:sp>
      <p:sp>
        <p:nvSpPr>
          <p:cNvPr id="64" name="Freeform: Shape 63">
            <a:extLst>
              <a:ext uri="{FF2B5EF4-FFF2-40B4-BE49-F238E27FC236}">
                <a16:creationId xmlns:a16="http://schemas.microsoft.com/office/drawing/2014/main" id="{CFD63BA8-C26D-4CEC-BAC0-2A03BA248B17}"/>
              </a:ext>
            </a:extLst>
          </p:cNvPr>
          <p:cNvSpPr/>
          <p:nvPr/>
        </p:nvSpPr>
        <p:spPr>
          <a:xfrm>
            <a:off x="9428911" y="3081132"/>
            <a:ext cx="560721" cy="560721"/>
          </a:xfrm>
          <a:custGeom>
            <a:avLst/>
            <a:gdLst>
              <a:gd name="connsiteX0" fmla="*/ 0 w 560721"/>
              <a:gd name="connsiteY0" fmla="*/ 308397 h 560721"/>
              <a:gd name="connsiteX1" fmla="*/ 126162 w 560721"/>
              <a:gd name="connsiteY1" fmla="*/ 308397 h 560721"/>
              <a:gd name="connsiteX2" fmla="*/ 126162 w 560721"/>
              <a:gd name="connsiteY2" fmla="*/ 0 h 560721"/>
              <a:gd name="connsiteX3" fmla="*/ 434559 w 560721"/>
              <a:gd name="connsiteY3" fmla="*/ 0 h 560721"/>
              <a:gd name="connsiteX4" fmla="*/ 434559 w 560721"/>
              <a:gd name="connsiteY4" fmla="*/ 308397 h 560721"/>
              <a:gd name="connsiteX5" fmla="*/ 560721 w 560721"/>
              <a:gd name="connsiteY5" fmla="*/ 308397 h 560721"/>
              <a:gd name="connsiteX6" fmla="*/ 280361 w 560721"/>
              <a:gd name="connsiteY6" fmla="*/ 560721 h 560721"/>
              <a:gd name="connsiteX7" fmla="*/ 0 w 560721"/>
              <a:gd name="connsiteY7" fmla="*/ 308397 h 560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0721" h="560721">
                <a:moveTo>
                  <a:pt x="0" y="308397"/>
                </a:moveTo>
                <a:lnTo>
                  <a:pt x="126162" y="308397"/>
                </a:lnTo>
                <a:lnTo>
                  <a:pt x="126162" y="0"/>
                </a:lnTo>
                <a:lnTo>
                  <a:pt x="434559" y="0"/>
                </a:lnTo>
                <a:lnTo>
                  <a:pt x="434559" y="308397"/>
                </a:lnTo>
                <a:lnTo>
                  <a:pt x="560721" y="308397"/>
                </a:lnTo>
                <a:lnTo>
                  <a:pt x="280361" y="560721"/>
                </a:lnTo>
                <a:lnTo>
                  <a:pt x="0" y="308397"/>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54102" tIns="27940" rIns="154102" bIns="166718" numCol="1" spcCol="1270" anchor="ctr" anchorCtr="0">
            <a:noAutofit/>
          </a:bodyPr>
          <a:lstStyle/>
          <a:p>
            <a:pPr marL="0" lvl="0" indent="0" algn="ctr" defTabSz="977900">
              <a:lnSpc>
                <a:spcPct val="90000"/>
              </a:lnSpc>
              <a:spcBef>
                <a:spcPct val="0"/>
              </a:spcBef>
              <a:spcAft>
                <a:spcPct val="35000"/>
              </a:spcAft>
              <a:buNone/>
            </a:pPr>
            <a:endParaRPr lang="en-US" sz="2200" kern="12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1226820" y="-1346917"/>
            <a:ext cx="2453640" cy="2453640"/>
          </a:xfrm>
          <a:prstGeom prst="ellipse">
            <a:avLst/>
          </a:prstGeom>
          <a:solidFill>
            <a:schemeClr val="accent6">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中宋" panose="02010600040101010101" pitchFamily="2" charset="-122"/>
              <a:ea typeface="华文中宋" panose="02010600040101010101" pitchFamily="2" charset="-122"/>
            </a:endParaRPr>
          </a:p>
        </p:txBody>
      </p:sp>
      <p:sp>
        <p:nvSpPr>
          <p:cNvPr id="3" name="椭圆 2"/>
          <p:cNvSpPr/>
          <p:nvPr/>
        </p:nvSpPr>
        <p:spPr>
          <a:xfrm>
            <a:off x="434235" y="314138"/>
            <a:ext cx="792585" cy="792585"/>
          </a:xfrm>
          <a:prstGeom prst="ellipse">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中宋" panose="02010600040101010101" pitchFamily="2" charset="-122"/>
              <a:ea typeface="华文中宋" panose="02010600040101010101" pitchFamily="2" charset="-122"/>
            </a:endParaRPr>
          </a:p>
        </p:txBody>
      </p:sp>
      <p:sp>
        <p:nvSpPr>
          <p:cNvPr id="4" name="矩形 3"/>
          <p:cNvSpPr/>
          <p:nvPr/>
        </p:nvSpPr>
        <p:spPr>
          <a:xfrm>
            <a:off x="1344023" y="448348"/>
            <a:ext cx="1620957" cy="523220"/>
          </a:xfrm>
          <a:prstGeom prst="rect">
            <a:avLst/>
          </a:prstGeom>
        </p:spPr>
        <p:txBody>
          <a:bodyPr wrap="none">
            <a:spAutoFit/>
          </a:bodyPr>
          <a:lstStyle/>
          <a:p>
            <a:r>
              <a:rPr lang="zh-CN" altLang="en-US" sz="2800" b="1" dirty="0">
                <a:solidFill>
                  <a:schemeClr val="tx1">
                    <a:lumMod val="75000"/>
                    <a:lumOff val="25000"/>
                  </a:schemeClr>
                </a:solidFill>
                <a:latin typeface="华文中宋" panose="02010600040101010101" pitchFamily="2" charset="-122"/>
                <a:ea typeface="华文中宋" panose="02010600040101010101" pitchFamily="2" charset="-122"/>
              </a:rPr>
              <a:t>痛点需求</a:t>
            </a:r>
          </a:p>
        </p:txBody>
      </p:sp>
      <p:sp>
        <p:nvSpPr>
          <p:cNvPr id="5" name="Rectangle 4">
            <a:extLst>
              <a:ext uri="{FF2B5EF4-FFF2-40B4-BE49-F238E27FC236}">
                <a16:creationId xmlns:a16="http://schemas.microsoft.com/office/drawing/2014/main" id="{B96847BC-1D78-4BDD-8FDA-5F53FD88A247}"/>
              </a:ext>
            </a:extLst>
          </p:cNvPr>
          <p:cNvSpPr/>
          <p:nvPr/>
        </p:nvSpPr>
        <p:spPr>
          <a:xfrm>
            <a:off x="814038" y="1476433"/>
            <a:ext cx="10233103" cy="1318374"/>
          </a:xfrm>
          <a:prstGeom prst="rect">
            <a:avLst/>
          </a:prstGeom>
        </p:spPr>
        <p:txBody>
          <a:bodyPr wrap="square">
            <a:spAutoFit/>
          </a:bodyPr>
          <a:lstStyle/>
          <a:p>
            <a:pPr>
              <a:lnSpc>
                <a:spcPct val="107000"/>
              </a:lnSpc>
              <a:spcAft>
                <a:spcPts val="800"/>
              </a:spcAft>
            </a:pPr>
            <a:r>
              <a:rPr lang="zh-CN" altLang="en-US" sz="1600" b="1" dirty="0">
                <a:solidFill>
                  <a:srgbClr val="00B0F0"/>
                </a:solidFill>
              </a:rPr>
              <a:t>市场规模</a:t>
            </a:r>
            <a:endParaRPr lang="en-US" sz="1600" b="1" dirty="0">
              <a:solidFill>
                <a:srgbClr val="00B0F0"/>
              </a:solidFill>
            </a:endParaRPr>
          </a:p>
          <a:p>
            <a:pPr>
              <a:lnSpc>
                <a:spcPct val="107000"/>
              </a:lnSpc>
              <a:spcAft>
                <a:spcPts val="800"/>
              </a:spcAft>
            </a:pPr>
            <a:r>
              <a:rPr lang="en-US" sz="1400" dirty="0"/>
              <a:t>2017 </a:t>
            </a:r>
            <a:r>
              <a:rPr lang="zh-CN" altLang="en-US" sz="1400" dirty="0"/>
              <a:t>年</a:t>
            </a:r>
            <a:r>
              <a:rPr lang="en-US" sz="1400" dirty="0"/>
              <a:t> STEAM </a:t>
            </a:r>
            <a:r>
              <a:rPr lang="zh-CN" altLang="en-US" sz="1400" dirty="0"/>
              <a:t>教育、创客教育中国培训市场空间约为</a:t>
            </a:r>
            <a:r>
              <a:rPr lang="en-US" sz="1400" dirty="0"/>
              <a:t> 220 </a:t>
            </a:r>
            <a:r>
              <a:rPr lang="zh-CN" altLang="en-US" sz="1400" dirty="0"/>
              <a:t>亿，未来增长核心在于渗透率的不断提升。渗透率每提升</a:t>
            </a:r>
            <a:r>
              <a:rPr lang="en-US" sz="1400" dirty="0"/>
              <a:t> 1%</a:t>
            </a:r>
            <a:r>
              <a:rPr lang="zh-CN" altLang="en-US" sz="1400" dirty="0"/>
              <a:t>，对应行业市场空间提升接近</a:t>
            </a:r>
            <a:r>
              <a:rPr lang="en-US" sz="1400" dirty="0"/>
              <a:t> 150 </a:t>
            </a:r>
            <a:r>
              <a:rPr lang="zh-CN" altLang="en-US" sz="1400" dirty="0"/>
              <a:t>亿。根据创客教育与</a:t>
            </a:r>
            <a:r>
              <a:rPr lang="en-US" sz="1400" dirty="0"/>
              <a:t>STEAM</a:t>
            </a:r>
            <a:r>
              <a:rPr lang="zh-CN" altLang="en-US" sz="1400" dirty="0"/>
              <a:t>教育的广义定义，估计该市场的整体规模在五年左右会达到千亿人民币。</a:t>
            </a:r>
            <a:endParaRPr lang="en-US" sz="1400" dirty="0"/>
          </a:p>
          <a:p>
            <a:pPr>
              <a:lnSpc>
                <a:spcPct val="107000"/>
              </a:lnSpc>
              <a:spcAft>
                <a:spcPts val="800"/>
              </a:spcAft>
            </a:pPr>
            <a:r>
              <a:rPr lang="en-US" kern="100" dirty="0">
                <a:solidFill>
                  <a:srgbClr val="29293B"/>
                </a:solidFill>
                <a:latin typeface="Helvetica" panose="020B0604020202020204" pitchFamily="34" charset="0"/>
                <a:ea typeface="Helvetica" panose="020B0604020202020204" pitchFamily="34" charset="0"/>
                <a:cs typeface="Times New Roman" panose="02020603050405020304" pitchFamily="18" charset="0"/>
              </a:rPr>
              <a:t> </a:t>
            </a:r>
            <a:endParaRPr lang="en-US" sz="2000" kern="100" dirty="0">
              <a:latin typeface="Calibri" panose="020F0502020204030204" pitchFamily="34" charset="0"/>
              <a:ea typeface="SimSun" panose="02010600030101010101" pitchFamily="2" charset="-122"/>
              <a:cs typeface="Times New Roman" panose="02020603050405020304" pitchFamily="18" charset="0"/>
            </a:endParaRPr>
          </a:p>
        </p:txBody>
      </p:sp>
      <p:sp>
        <p:nvSpPr>
          <p:cNvPr id="6" name="Rectangle 5">
            <a:extLst>
              <a:ext uri="{FF2B5EF4-FFF2-40B4-BE49-F238E27FC236}">
                <a16:creationId xmlns:a16="http://schemas.microsoft.com/office/drawing/2014/main" id="{68426665-6150-46E2-A304-0AC5598F839F}"/>
              </a:ext>
            </a:extLst>
          </p:cNvPr>
          <p:cNvSpPr/>
          <p:nvPr/>
        </p:nvSpPr>
        <p:spPr>
          <a:xfrm>
            <a:off x="814039" y="2702919"/>
            <a:ext cx="10233102" cy="688907"/>
          </a:xfrm>
          <a:prstGeom prst="rect">
            <a:avLst/>
          </a:prstGeom>
        </p:spPr>
        <p:txBody>
          <a:bodyPr wrap="square">
            <a:spAutoFit/>
          </a:bodyPr>
          <a:lstStyle/>
          <a:p>
            <a:pPr>
              <a:lnSpc>
                <a:spcPct val="107000"/>
              </a:lnSpc>
              <a:spcAft>
                <a:spcPts val="800"/>
              </a:spcAft>
            </a:pPr>
            <a:r>
              <a:rPr lang="zh-CN" altLang="en-US" sz="1600" b="1" dirty="0">
                <a:solidFill>
                  <a:srgbClr val="00B0F0"/>
                </a:solidFill>
              </a:rPr>
              <a:t>痛点难题</a:t>
            </a:r>
            <a:endParaRPr lang="en-US" altLang="zh-CN" sz="1600" b="1" dirty="0">
              <a:solidFill>
                <a:srgbClr val="00B0F0"/>
              </a:solidFill>
            </a:endParaRPr>
          </a:p>
          <a:p>
            <a:pPr>
              <a:lnSpc>
                <a:spcPct val="107000"/>
              </a:lnSpc>
              <a:spcAft>
                <a:spcPts val="800"/>
              </a:spcAft>
            </a:pPr>
            <a:r>
              <a:rPr lang="zh-CN" altLang="en-US" sz="1400" dirty="0"/>
              <a:t>但</a:t>
            </a:r>
            <a:r>
              <a:rPr lang="en-US" sz="1400" dirty="0"/>
              <a:t>STEAM</a:t>
            </a:r>
            <a:r>
              <a:rPr lang="zh-CN" altLang="en-US" sz="1400" dirty="0"/>
              <a:t>教育、创客教育等未来教育的落实还存在诸多问题，导致落地的实际教学效果难以估计：</a:t>
            </a:r>
            <a:endParaRPr lang="en-US" sz="1400" dirty="0"/>
          </a:p>
        </p:txBody>
      </p:sp>
      <p:sp>
        <p:nvSpPr>
          <p:cNvPr id="7" name="Rectangle 6">
            <a:extLst>
              <a:ext uri="{FF2B5EF4-FFF2-40B4-BE49-F238E27FC236}">
                <a16:creationId xmlns:a16="http://schemas.microsoft.com/office/drawing/2014/main" id="{61DEF805-3C67-4AD6-8821-1F90D0DCB550}"/>
              </a:ext>
            </a:extLst>
          </p:cNvPr>
          <p:cNvSpPr/>
          <p:nvPr/>
        </p:nvSpPr>
        <p:spPr>
          <a:xfrm>
            <a:off x="3605559" y="4092701"/>
            <a:ext cx="2352907" cy="1969770"/>
          </a:xfrm>
          <a:prstGeom prst="rect">
            <a:avLst/>
          </a:prstGeom>
        </p:spPr>
        <p:txBody>
          <a:bodyPr wrap="square">
            <a:spAutoFit/>
          </a:bodyPr>
          <a:lstStyle/>
          <a:p>
            <a:r>
              <a:rPr lang="en-US" sz="1400" b="1" dirty="0">
                <a:solidFill>
                  <a:srgbClr val="92D050"/>
                </a:solidFill>
              </a:rPr>
              <a:t>系统化课程内容不足</a:t>
            </a:r>
          </a:p>
          <a:p>
            <a:endParaRPr lang="en-US" sz="1200" dirty="0"/>
          </a:p>
          <a:p>
            <a:r>
              <a:rPr lang="en-US" sz="1200" dirty="0">
                <a:solidFill>
                  <a:schemeClr val="bg2">
                    <a:lumMod val="50000"/>
                  </a:schemeClr>
                </a:solidFill>
              </a:rPr>
              <a:t>可重复使用的STEAM</a:t>
            </a:r>
            <a:r>
              <a:rPr lang="zh-CN" altLang="en-US" sz="1200" dirty="0">
                <a:solidFill>
                  <a:schemeClr val="bg2">
                    <a:lumMod val="50000"/>
                  </a:schemeClr>
                </a:solidFill>
              </a:rPr>
              <a:t>及创客</a:t>
            </a:r>
            <a:r>
              <a:rPr lang="en-US" sz="1200" dirty="0">
                <a:solidFill>
                  <a:schemeClr val="bg2">
                    <a:lumMod val="50000"/>
                  </a:schemeClr>
                </a:solidFill>
              </a:rPr>
              <a:t>课程</a:t>
            </a:r>
            <a:r>
              <a:rPr lang="zh-CN" altLang="en-US" sz="1200" dirty="0">
                <a:solidFill>
                  <a:schemeClr val="bg2">
                    <a:lumMod val="50000"/>
                  </a:schemeClr>
                </a:solidFill>
              </a:rPr>
              <a:t>，</a:t>
            </a:r>
            <a:r>
              <a:rPr lang="en-US" sz="1200" dirty="0">
                <a:solidFill>
                  <a:schemeClr val="bg2">
                    <a:lumMod val="50000"/>
                  </a:schemeClr>
                </a:solidFill>
              </a:rPr>
              <a:t>尤其是系统性的课程体系短缺</a:t>
            </a:r>
            <a:r>
              <a:rPr lang="zh-CN" altLang="en-US" sz="1200" dirty="0">
                <a:solidFill>
                  <a:schemeClr val="bg2">
                    <a:lumMod val="50000"/>
                  </a:schemeClr>
                </a:solidFill>
              </a:rPr>
              <a:t>。</a:t>
            </a:r>
            <a:endParaRPr lang="en-US" altLang="zh-CN" sz="1200" dirty="0">
              <a:solidFill>
                <a:schemeClr val="bg2">
                  <a:lumMod val="50000"/>
                </a:schemeClr>
              </a:solidFill>
            </a:endParaRPr>
          </a:p>
          <a:p>
            <a:endParaRPr lang="en-US" sz="1200" dirty="0">
              <a:solidFill>
                <a:schemeClr val="bg2">
                  <a:lumMod val="50000"/>
                </a:schemeClr>
              </a:solidFill>
            </a:endParaRPr>
          </a:p>
          <a:p>
            <a:r>
              <a:rPr lang="en-US" sz="1200" dirty="0">
                <a:solidFill>
                  <a:schemeClr val="bg2">
                    <a:lumMod val="50000"/>
                  </a:schemeClr>
                </a:solidFill>
              </a:rPr>
              <a:t>此前有不少</a:t>
            </a:r>
            <a:r>
              <a:rPr lang="zh-CN" altLang="en-US" sz="1200" dirty="0">
                <a:solidFill>
                  <a:schemeClr val="bg2">
                    <a:lumMod val="50000"/>
                  </a:schemeClr>
                </a:solidFill>
              </a:rPr>
              <a:t>创新</a:t>
            </a:r>
            <a:r>
              <a:rPr lang="en-US" sz="1200" dirty="0">
                <a:solidFill>
                  <a:schemeClr val="bg2">
                    <a:lumMod val="50000"/>
                  </a:schemeClr>
                </a:solidFill>
              </a:rPr>
              <a:t>教育企业将课程内容带入了学校</a:t>
            </a:r>
            <a:r>
              <a:rPr lang="zh-CN" altLang="en-US" sz="1200" dirty="0">
                <a:solidFill>
                  <a:schemeClr val="bg2">
                    <a:lumMod val="50000"/>
                  </a:schemeClr>
                </a:solidFill>
              </a:rPr>
              <a:t>，</a:t>
            </a:r>
            <a:r>
              <a:rPr lang="en-US" sz="1200" dirty="0">
                <a:solidFill>
                  <a:schemeClr val="bg2">
                    <a:lumMod val="50000"/>
                  </a:schemeClr>
                </a:solidFill>
              </a:rPr>
              <a:t>又逐步从学校退出，侧面反映了提供的教育课程方案不能贴合实际的教学要求。</a:t>
            </a:r>
          </a:p>
        </p:txBody>
      </p:sp>
      <p:sp>
        <p:nvSpPr>
          <p:cNvPr id="8" name="Rectangle 7">
            <a:extLst>
              <a:ext uri="{FF2B5EF4-FFF2-40B4-BE49-F238E27FC236}">
                <a16:creationId xmlns:a16="http://schemas.microsoft.com/office/drawing/2014/main" id="{620708A2-55CE-4C29-AC75-13967258FC06}"/>
              </a:ext>
            </a:extLst>
          </p:cNvPr>
          <p:cNvSpPr/>
          <p:nvPr/>
        </p:nvSpPr>
        <p:spPr>
          <a:xfrm>
            <a:off x="814039" y="3908035"/>
            <a:ext cx="2570353" cy="2339102"/>
          </a:xfrm>
          <a:prstGeom prst="rect">
            <a:avLst/>
          </a:prstGeom>
        </p:spPr>
        <p:txBody>
          <a:bodyPr wrap="square">
            <a:spAutoFit/>
          </a:bodyPr>
          <a:lstStyle/>
          <a:p>
            <a:endParaRPr lang="en-US" sz="1200" b="1" dirty="0">
              <a:solidFill>
                <a:srgbClr val="92D050"/>
              </a:solidFill>
            </a:endParaRPr>
          </a:p>
          <a:p>
            <a:r>
              <a:rPr lang="en-US" sz="1400" b="1" dirty="0">
                <a:solidFill>
                  <a:srgbClr val="92D050"/>
                </a:solidFill>
              </a:rPr>
              <a:t>缺乏</a:t>
            </a:r>
            <a:r>
              <a:rPr lang="zh-CN" altLang="en-US" sz="1400" b="1" dirty="0">
                <a:solidFill>
                  <a:srgbClr val="92D050"/>
                </a:solidFill>
              </a:rPr>
              <a:t>统一</a:t>
            </a:r>
            <a:r>
              <a:rPr lang="en-US" sz="1400" b="1" dirty="0">
                <a:solidFill>
                  <a:srgbClr val="92D050"/>
                </a:solidFill>
              </a:rPr>
              <a:t>评价标准</a:t>
            </a:r>
            <a:r>
              <a:rPr lang="zh-CN" altLang="en-US" sz="1400" b="1" dirty="0">
                <a:solidFill>
                  <a:srgbClr val="92D050"/>
                </a:solidFill>
              </a:rPr>
              <a:t>和评价手段</a:t>
            </a:r>
            <a:endParaRPr lang="en-US" altLang="zh-CN" sz="1400" b="1" dirty="0">
              <a:solidFill>
                <a:srgbClr val="92D050"/>
              </a:solidFill>
            </a:endParaRPr>
          </a:p>
          <a:p>
            <a:endParaRPr lang="en-US" sz="1200" b="1" dirty="0">
              <a:solidFill>
                <a:srgbClr val="92D050"/>
              </a:solidFill>
            </a:endParaRPr>
          </a:p>
          <a:p>
            <a:r>
              <a:rPr lang="en-US" sz="1200" dirty="0">
                <a:solidFill>
                  <a:schemeClr val="bg2">
                    <a:lumMod val="50000"/>
                  </a:schemeClr>
                </a:solidFill>
              </a:rPr>
              <a:t>由于缺乏统一客观的评价体系及较低的准入门槛，市场上所提供的各类STEAM 相关课程五花八门</a:t>
            </a:r>
            <a:r>
              <a:rPr lang="zh-CN" altLang="en-US" sz="1200" dirty="0">
                <a:solidFill>
                  <a:schemeClr val="bg2">
                    <a:lumMod val="50000"/>
                  </a:schemeClr>
                </a:solidFill>
              </a:rPr>
              <a:t>，</a:t>
            </a:r>
            <a:r>
              <a:rPr lang="en-US" sz="1200" dirty="0">
                <a:solidFill>
                  <a:schemeClr val="bg2">
                    <a:lumMod val="50000"/>
                  </a:schemeClr>
                </a:solidFill>
              </a:rPr>
              <a:t>整体市场集中度极低</a:t>
            </a:r>
            <a:r>
              <a:rPr lang="zh-CN" altLang="en-US" sz="1200" dirty="0">
                <a:solidFill>
                  <a:schemeClr val="bg2">
                    <a:lumMod val="50000"/>
                  </a:schemeClr>
                </a:solidFill>
              </a:rPr>
              <a:t>，发展遇到瓶颈。</a:t>
            </a:r>
            <a:endParaRPr lang="en-US" sz="1200" dirty="0">
              <a:solidFill>
                <a:schemeClr val="bg2">
                  <a:lumMod val="50000"/>
                </a:schemeClr>
              </a:solidFill>
            </a:endParaRPr>
          </a:p>
          <a:p>
            <a:endParaRPr lang="en-US" sz="1200" dirty="0">
              <a:solidFill>
                <a:schemeClr val="bg2">
                  <a:lumMod val="50000"/>
                </a:schemeClr>
              </a:solidFill>
            </a:endParaRPr>
          </a:p>
          <a:p>
            <a:r>
              <a:rPr lang="en-US" sz="1200" dirty="0">
                <a:solidFill>
                  <a:schemeClr val="bg2">
                    <a:lumMod val="50000"/>
                  </a:schemeClr>
                </a:solidFill>
              </a:rPr>
              <a:t>相较于应试教育</a:t>
            </a:r>
            <a:r>
              <a:rPr lang="zh-CN" altLang="en-US" sz="1200" dirty="0">
                <a:solidFill>
                  <a:schemeClr val="bg2">
                    <a:lumMod val="50000"/>
                  </a:schemeClr>
                </a:solidFill>
              </a:rPr>
              <a:t>，</a:t>
            </a:r>
            <a:r>
              <a:rPr lang="en-US" sz="1200" dirty="0">
                <a:solidFill>
                  <a:schemeClr val="bg2">
                    <a:lumMod val="50000"/>
                  </a:schemeClr>
                </a:solidFill>
              </a:rPr>
              <a:t>STEAM等创新教育</a:t>
            </a:r>
            <a:r>
              <a:rPr lang="zh-CN" altLang="en-US" sz="1200" dirty="0">
                <a:solidFill>
                  <a:schemeClr val="bg2">
                    <a:lumMod val="50000"/>
                  </a:schemeClr>
                </a:solidFill>
              </a:rPr>
              <a:t>缺乏统一评价标准体系，</a:t>
            </a:r>
            <a:r>
              <a:rPr lang="en-US" sz="1200" dirty="0">
                <a:solidFill>
                  <a:schemeClr val="bg2">
                    <a:lumMod val="50000"/>
                  </a:schemeClr>
                </a:solidFill>
              </a:rPr>
              <a:t>难以</a:t>
            </a:r>
            <a:r>
              <a:rPr lang="zh-CN" altLang="en-US" sz="1200" dirty="0">
                <a:solidFill>
                  <a:schemeClr val="bg2">
                    <a:lumMod val="50000"/>
                  </a:schemeClr>
                </a:solidFill>
              </a:rPr>
              <a:t>衡量</a:t>
            </a:r>
            <a:r>
              <a:rPr lang="en-US" sz="1200" dirty="0">
                <a:solidFill>
                  <a:schemeClr val="bg2">
                    <a:lumMod val="50000"/>
                  </a:schemeClr>
                </a:solidFill>
              </a:rPr>
              <a:t>进展且</a:t>
            </a:r>
            <a:r>
              <a:rPr lang="zh-CN" altLang="en-US" sz="1200" dirty="0">
                <a:solidFill>
                  <a:schemeClr val="bg2">
                    <a:lumMod val="50000"/>
                  </a:schemeClr>
                </a:solidFill>
              </a:rPr>
              <a:t>成果</a:t>
            </a:r>
            <a:r>
              <a:rPr lang="en-US" sz="1200" dirty="0">
                <a:solidFill>
                  <a:schemeClr val="bg2">
                    <a:lumMod val="50000"/>
                  </a:schemeClr>
                </a:solidFill>
              </a:rPr>
              <a:t>有可能无法获取相对应的</a:t>
            </a:r>
            <a:r>
              <a:rPr lang="zh-CN" altLang="en-US" sz="1200" dirty="0">
                <a:solidFill>
                  <a:schemeClr val="bg2">
                    <a:lumMod val="50000"/>
                  </a:schemeClr>
                </a:solidFill>
              </a:rPr>
              <a:t>认可，</a:t>
            </a:r>
            <a:r>
              <a:rPr lang="en-US" sz="1200" dirty="0">
                <a:solidFill>
                  <a:schemeClr val="bg2">
                    <a:lumMod val="50000"/>
                  </a:schemeClr>
                </a:solidFill>
              </a:rPr>
              <a:t>家长</a:t>
            </a:r>
            <a:r>
              <a:rPr lang="zh-CN" altLang="en-US" sz="1200" dirty="0">
                <a:solidFill>
                  <a:schemeClr val="bg2">
                    <a:lumMod val="50000"/>
                  </a:schemeClr>
                </a:solidFill>
              </a:rPr>
              <a:t>认同度还不高</a:t>
            </a:r>
            <a:r>
              <a:rPr lang="en-US" sz="1200" dirty="0">
                <a:solidFill>
                  <a:schemeClr val="bg2">
                    <a:lumMod val="50000"/>
                  </a:schemeClr>
                </a:solidFill>
              </a:rPr>
              <a:t>。</a:t>
            </a:r>
          </a:p>
        </p:txBody>
      </p:sp>
      <p:sp>
        <p:nvSpPr>
          <p:cNvPr id="9" name="Rectangle 8">
            <a:extLst>
              <a:ext uri="{FF2B5EF4-FFF2-40B4-BE49-F238E27FC236}">
                <a16:creationId xmlns:a16="http://schemas.microsoft.com/office/drawing/2014/main" id="{D0280880-2BC0-4D56-8930-B06D087EB3BF}"/>
              </a:ext>
            </a:extLst>
          </p:cNvPr>
          <p:cNvSpPr/>
          <p:nvPr/>
        </p:nvSpPr>
        <p:spPr>
          <a:xfrm>
            <a:off x="6179633" y="4092701"/>
            <a:ext cx="2352907" cy="1600438"/>
          </a:xfrm>
          <a:prstGeom prst="rect">
            <a:avLst/>
          </a:prstGeom>
        </p:spPr>
        <p:txBody>
          <a:bodyPr wrap="square">
            <a:spAutoFit/>
          </a:bodyPr>
          <a:lstStyle/>
          <a:p>
            <a:r>
              <a:rPr lang="en-US" sz="1400" b="1" dirty="0">
                <a:solidFill>
                  <a:srgbClr val="92D050"/>
                </a:solidFill>
              </a:rPr>
              <a:t>优质师资有限</a:t>
            </a:r>
          </a:p>
          <a:p>
            <a:endParaRPr lang="en-US" sz="1200" b="1" dirty="0">
              <a:solidFill>
                <a:srgbClr val="92D050"/>
              </a:solidFill>
            </a:endParaRPr>
          </a:p>
          <a:p>
            <a:r>
              <a:rPr lang="en-US" sz="1200" dirty="0">
                <a:solidFill>
                  <a:schemeClr val="bg2">
                    <a:lumMod val="50000"/>
                  </a:schemeClr>
                </a:solidFill>
              </a:rPr>
              <a:t>STEAM教育跨学科、注重应用的特征对教师的创新整合能力要求很高</a:t>
            </a:r>
            <a:r>
              <a:rPr lang="zh-CN" altLang="en-US" sz="1200" dirty="0">
                <a:solidFill>
                  <a:schemeClr val="bg2">
                    <a:lumMod val="50000"/>
                  </a:schemeClr>
                </a:solidFill>
              </a:rPr>
              <a:t>。</a:t>
            </a:r>
            <a:r>
              <a:rPr lang="en-US" sz="1200" dirty="0">
                <a:solidFill>
                  <a:schemeClr val="bg2">
                    <a:lumMod val="50000"/>
                  </a:schemeClr>
                </a:solidFill>
              </a:rPr>
              <a:t>现在市场上满足要求的教师资源存在一定的缺口，接受传统教育培训的教师需要提升自身的技能以适应全新的教学要求</a:t>
            </a:r>
            <a:r>
              <a:rPr lang="zh-CN" altLang="en-US" sz="1200" dirty="0">
                <a:solidFill>
                  <a:schemeClr val="bg2">
                    <a:lumMod val="50000"/>
                  </a:schemeClr>
                </a:solidFill>
              </a:rPr>
              <a:t>。</a:t>
            </a:r>
            <a:endParaRPr lang="en-US" sz="1200" dirty="0">
              <a:solidFill>
                <a:schemeClr val="bg2">
                  <a:lumMod val="50000"/>
                </a:schemeClr>
              </a:solidFill>
            </a:endParaRPr>
          </a:p>
        </p:txBody>
      </p:sp>
      <p:sp>
        <p:nvSpPr>
          <p:cNvPr id="10" name="Rectangle 9">
            <a:extLst>
              <a:ext uri="{FF2B5EF4-FFF2-40B4-BE49-F238E27FC236}">
                <a16:creationId xmlns:a16="http://schemas.microsoft.com/office/drawing/2014/main" id="{8044754B-62A5-4198-B11A-BC171DB950F1}"/>
              </a:ext>
            </a:extLst>
          </p:cNvPr>
          <p:cNvSpPr/>
          <p:nvPr/>
        </p:nvSpPr>
        <p:spPr>
          <a:xfrm>
            <a:off x="8753707" y="4092701"/>
            <a:ext cx="2666768" cy="2154436"/>
          </a:xfrm>
          <a:prstGeom prst="rect">
            <a:avLst/>
          </a:prstGeom>
        </p:spPr>
        <p:txBody>
          <a:bodyPr wrap="square">
            <a:spAutoFit/>
          </a:bodyPr>
          <a:lstStyle/>
          <a:p>
            <a:r>
              <a:rPr lang="en-US" sz="1400" b="1" dirty="0">
                <a:solidFill>
                  <a:srgbClr val="92D050"/>
                </a:solidFill>
              </a:rPr>
              <a:t>忽视教学互动、地区个体差异</a:t>
            </a:r>
          </a:p>
          <a:p>
            <a:endParaRPr lang="en-US" sz="1200" b="1" dirty="0">
              <a:solidFill>
                <a:srgbClr val="92D050"/>
              </a:solidFill>
            </a:endParaRPr>
          </a:p>
          <a:p>
            <a:r>
              <a:rPr lang="en-US" sz="1200" dirty="0">
                <a:solidFill>
                  <a:schemeClr val="bg2">
                    <a:lumMod val="50000"/>
                  </a:schemeClr>
                </a:solidFill>
              </a:rPr>
              <a:t>现有在线教学形式多数</a:t>
            </a:r>
            <a:r>
              <a:rPr lang="zh-CN" altLang="en-US" sz="1200" dirty="0">
                <a:solidFill>
                  <a:schemeClr val="bg2">
                    <a:lumMod val="50000"/>
                  </a:schemeClr>
                </a:solidFill>
              </a:rPr>
              <a:t>注重</a:t>
            </a:r>
            <a:r>
              <a:rPr lang="en-US" sz="1200" dirty="0">
                <a:solidFill>
                  <a:schemeClr val="bg2">
                    <a:lumMod val="50000"/>
                  </a:schemeClr>
                </a:solidFill>
              </a:rPr>
              <a:t>视频等技术的辅助手段，却</a:t>
            </a:r>
            <a:r>
              <a:rPr lang="zh-CN" altLang="en-US" sz="1200" dirty="0">
                <a:solidFill>
                  <a:schemeClr val="bg2">
                    <a:lumMod val="50000"/>
                  </a:schemeClr>
                </a:solidFill>
              </a:rPr>
              <a:t>忽略了</a:t>
            </a:r>
            <a:r>
              <a:rPr lang="en-US" sz="1200" dirty="0">
                <a:solidFill>
                  <a:schemeClr val="bg2">
                    <a:lumMod val="50000"/>
                  </a:schemeClr>
                </a:solidFill>
              </a:rPr>
              <a:t>教学</a:t>
            </a:r>
            <a:r>
              <a:rPr lang="zh-CN" altLang="en-US" sz="1200" dirty="0">
                <a:solidFill>
                  <a:schemeClr val="bg2">
                    <a:lumMod val="50000"/>
                  </a:schemeClr>
                </a:solidFill>
              </a:rPr>
              <a:t>的本质</a:t>
            </a:r>
            <a:r>
              <a:rPr lang="en-US" sz="1200" dirty="0">
                <a:solidFill>
                  <a:schemeClr val="bg2">
                    <a:lumMod val="50000"/>
                  </a:schemeClr>
                </a:solidFill>
              </a:rPr>
              <a:t>，使教学效果差强人意。</a:t>
            </a:r>
          </a:p>
          <a:p>
            <a:endParaRPr lang="en-US" sz="1200" dirty="0">
              <a:solidFill>
                <a:schemeClr val="bg2">
                  <a:lumMod val="50000"/>
                </a:schemeClr>
              </a:solidFill>
            </a:endParaRPr>
          </a:p>
          <a:p>
            <a:r>
              <a:rPr lang="en-US" sz="1200" dirty="0">
                <a:solidFill>
                  <a:schemeClr val="bg2">
                    <a:lumMod val="50000"/>
                  </a:schemeClr>
                </a:solidFill>
              </a:rPr>
              <a:t>比如双师课堂严重忽视了教学的互动性，地区和个体的差异性。</a:t>
            </a:r>
            <a:r>
              <a:rPr lang="zh-CN" altLang="en-US" sz="1200" dirty="0">
                <a:solidFill>
                  <a:schemeClr val="bg2">
                    <a:lumMod val="50000"/>
                  </a:schemeClr>
                </a:solidFill>
              </a:rPr>
              <a:t>名师之所以成为名师，极重要一点在于课堂互动能力，即对课堂的整体掌控能力，而双师课堂等在线教育忽略了这一点。</a:t>
            </a:r>
            <a:endParaRPr lang="en-US" sz="1200" dirty="0">
              <a:solidFill>
                <a:schemeClr val="bg2">
                  <a:lumMod val="50000"/>
                </a:schemeClr>
              </a:solidFill>
            </a:endParaRPr>
          </a:p>
        </p:txBody>
      </p:sp>
      <p:sp>
        <p:nvSpPr>
          <p:cNvPr id="11" name="Oval 10">
            <a:extLst>
              <a:ext uri="{FF2B5EF4-FFF2-40B4-BE49-F238E27FC236}">
                <a16:creationId xmlns:a16="http://schemas.microsoft.com/office/drawing/2014/main" id="{22B06CE4-D2DD-4628-8CB4-90D08385FDCB}"/>
              </a:ext>
            </a:extLst>
          </p:cNvPr>
          <p:cNvSpPr/>
          <p:nvPr/>
        </p:nvSpPr>
        <p:spPr>
          <a:xfrm>
            <a:off x="914400" y="3757961"/>
            <a:ext cx="234176" cy="256478"/>
          </a:xfrm>
          <a:prstGeom prst="ellipse">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Arial" panose="020B0604020202020204" pitchFamily="34" charset="0"/>
                <a:cs typeface="Arial" panose="020B0604020202020204" pitchFamily="34" charset="0"/>
              </a:rPr>
              <a:t>1</a:t>
            </a:r>
            <a:endParaRPr lang="en-US" sz="1200" dirty="0">
              <a:latin typeface="Arial" panose="020B0604020202020204" pitchFamily="34" charset="0"/>
              <a:cs typeface="Arial" panose="020B0604020202020204" pitchFamily="34" charset="0"/>
            </a:endParaRPr>
          </a:p>
        </p:txBody>
      </p:sp>
      <p:sp>
        <p:nvSpPr>
          <p:cNvPr id="19" name="Oval 18">
            <a:extLst>
              <a:ext uri="{FF2B5EF4-FFF2-40B4-BE49-F238E27FC236}">
                <a16:creationId xmlns:a16="http://schemas.microsoft.com/office/drawing/2014/main" id="{38FCBF35-5CB0-48D9-9ABD-4C4D3610E61C}"/>
              </a:ext>
            </a:extLst>
          </p:cNvPr>
          <p:cNvSpPr/>
          <p:nvPr/>
        </p:nvSpPr>
        <p:spPr>
          <a:xfrm>
            <a:off x="3709639" y="3757961"/>
            <a:ext cx="234176" cy="256478"/>
          </a:xfrm>
          <a:prstGeom prst="ellipse">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Arial" panose="020B0604020202020204" pitchFamily="34" charset="0"/>
                <a:cs typeface="Arial" panose="020B0604020202020204" pitchFamily="34" charset="0"/>
              </a:rPr>
              <a:t>2</a:t>
            </a:r>
            <a:endParaRPr lang="en-US" sz="1200" dirty="0">
              <a:latin typeface="Arial" panose="020B0604020202020204" pitchFamily="34" charset="0"/>
              <a:cs typeface="Arial" panose="020B0604020202020204" pitchFamily="34" charset="0"/>
            </a:endParaRPr>
          </a:p>
        </p:txBody>
      </p:sp>
      <p:sp>
        <p:nvSpPr>
          <p:cNvPr id="20" name="Oval 19">
            <a:extLst>
              <a:ext uri="{FF2B5EF4-FFF2-40B4-BE49-F238E27FC236}">
                <a16:creationId xmlns:a16="http://schemas.microsoft.com/office/drawing/2014/main" id="{B3A2A82C-87F3-4CB0-96BD-D6149A2E21FF}"/>
              </a:ext>
            </a:extLst>
          </p:cNvPr>
          <p:cNvSpPr/>
          <p:nvPr/>
        </p:nvSpPr>
        <p:spPr>
          <a:xfrm>
            <a:off x="6282784" y="3751918"/>
            <a:ext cx="234176" cy="256478"/>
          </a:xfrm>
          <a:prstGeom prst="ellipse">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Arial" panose="020B0604020202020204" pitchFamily="34" charset="0"/>
                <a:cs typeface="Arial" panose="020B0604020202020204" pitchFamily="34" charset="0"/>
              </a:rPr>
              <a:t>3</a:t>
            </a:r>
            <a:endParaRPr lang="en-US" sz="1200" dirty="0">
              <a:latin typeface="Arial" panose="020B0604020202020204" pitchFamily="34" charset="0"/>
              <a:cs typeface="Arial" panose="020B0604020202020204" pitchFamily="34" charset="0"/>
            </a:endParaRPr>
          </a:p>
        </p:txBody>
      </p:sp>
      <p:sp>
        <p:nvSpPr>
          <p:cNvPr id="21" name="Oval 20">
            <a:extLst>
              <a:ext uri="{FF2B5EF4-FFF2-40B4-BE49-F238E27FC236}">
                <a16:creationId xmlns:a16="http://schemas.microsoft.com/office/drawing/2014/main" id="{68032E50-9D02-4307-9679-274BEA762849}"/>
              </a:ext>
            </a:extLst>
          </p:cNvPr>
          <p:cNvSpPr/>
          <p:nvPr/>
        </p:nvSpPr>
        <p:spPr>
          <a:xfrm>
            <a:off x="8833626" y="3751918"/>
            <a:ext cx="234176" cy="256478"/>
          </a:xfrm>
          <a:prstGeom prst="ellipse">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Arial" panose="020B0604020202020204" pitchFamily="34" charset="0"/>
                <a:cs typeface="Arial" panose="020B0604020202020204" pitchFamily="34" charset="0"/>
              </a:rPr>
              <a:t>4</a:t>
            </a:r>
            <a:endParaRPr lang="en-U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917163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椭圆 12"/>
          <p:cNvSpPr/>
          <p:nvPr/>
        </p:nvSpPr>
        <p:spPr>
          <a:xfrm>
            <a:off x="-1226820" y="-1346917"/>
            <a:ext cx="2453640" cy="2453640"/>
          </a:xfrm>
          <a:prstGeom prst="ellipse">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434235" y="314138"/>
            <a:ext cx="792585" cy="792585"/>
          </a:xfrm>
          <a:prstGeom prst="ellipse">
            <a:avLst/>
          </a:prstGeom>
          <a:solidFill>
            <a:schemeClr val="accent6">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344023" y="448348"/>
            <a:ext cx="1620957" cy="523220"/>
          </a:xfrm>
          <a:prstGeom prst="rect">
            <a:avLst/>
          </a:prstGeom>
        </p:spPr>
        <p:txBody>
          <a:bodyPr wrap="none">
            <a:spAutoFit/>
          </a:bodyPr>
          <a:lstStyle/>
          <a:p>
            <a:r>
              <a:rPr lang="zh-CN" altLang="en-US" sz="2800" b="1" dirty="0">
                <a:solidFill>
                  <a:schemeClr val="tx1">
                    <a:lumMod val="75000"/>
                    <a:lumOff val="25000"/>
                  </a:schemeClr>
                </a:solidFill>
                <a:latin typeface="华文中宋" panose="02010600040101010101" pitchFamily="2" charset="-122"/>
                <a:ea typeface="华文中宋" panose="02010600040101010101" pitchFamily="2" charset="-122"/>
              </a:rPr>
              <a:t>产品介绍</a:t>
            </a:r>
          </a:p>
        </p:txBody>
      </p:sp>
      <p:sp>
        <p:nvSpPr>
          <p:cNvPr id="15" name="TextBox 14"/>
          <p:cNvSpPr txBox="1"/>
          <p:nvPr/>
        </p:nvSpPr>
        <p:spPr>
          <a:xfrm>
            <a:off x="1126273" y="1564669"/>
            <a:ext cx="9813073" cy="4247317"/>
          </a:xfrm>
          <a:prstGeom prst="rect">
            <a:avLst/>
          </a:prstGeom>
          <a:noFill/>
        </p:spPr>
        <p:txBody>
          <a:bodyPr wrap="square" rtlCol="0">
            <a:spAutoFit/>
          </a:bodyPr>
          <a:lstStyle/>
          <a:p>
            <a:r>
              <a:rPr lang="zh-CN" altLang="en-US" sz="1600" dirty="0"/>
              <a:t>要真正的向未来教育进阶，需要系统地解决上述问题，需要如同活字印刷术之于纸质书籍传播的切入点。</a:t>
            </a:r>
            <a:endParaRPr lang="en-US" altLang="zh-CN" sz="1600" dirty="0"/>
          </a:p>
          <a:p>
            <a:r>
              <a:rPr lang="zh-CN" altLang="en-US" sz="1600" dirty="0"/>
              <a:t>我们的产品从教学核心环节之一的教学工具入手，撬动这个千亿甚至万亿市场，吹响向未来教育进化的号角。</a:t>
            </a:r>
            <a:endParaRPr lang="en-US" altLang="zh-CN" sz="1600" dirty="0"/>
          </a:p>
          <a:p>
            <a:endParaRPr lang="en-US" dirty="0"/>
          </a:p>
          <a:p>
            <a:endParaRPr lang="en-US" altLang="zh-CN" sz="2000" b="1" dirty="0">
              <a:latin typeface="华文中宋" panose="02010600040101010101" pitchFamily="2" charset="-122"/>
              <a:ea typeface="华文中宋" panose="02010600040101010101" pitchFamily="2" charset="-122"/>
            </a:endParaRPr>
          </a:p>
          <a:p>
            <a:r>
              <a:rPr lang="zh-CN" altLang="en-US" sz="2000" b="1" dirty="0">
                <a:solidFill>
                  <a:srgbClr val="00B0F0"/>
                </a:solidFill>
                <a:latin typeface="华文中宋" panose="02010600040101010101" pitchFamily="2" charset="-122"/>
                <a:ea typeface="华文中宋" panose="02010600040101010101" pitchFamily="2" charset="-122"/>
              </a:rPr>
              <a:t>         </a:t>
            </a:r>
            <a:r>
              <a:rPr lang="zh-CN" altLang="en-US" sz="2000" b="1" dirty="0">
                <a:solidFill>
                  <a:srgbClr val="00B0F0"/>
                </a:solidFill>
              </a:rPr>
              <a:t>产品</a:t>
            </a:r>
            <a:endParaRPr lang="en-US" altLang="zh-CN" sz="2000" b="1" dirty="0">
              <a:solidFill>
                <a:srgbClr val="00B0F0"/>
              </a:solidFill>
            </a:endParaRPr>
          </a:p>
          <a:p>
            <a:endParaRPr lang="en-US" altLang="zh-CN" sz="2000" dirty="0">
              <a:latin typeface="华文中宋" panose="02010600040101010101" pitchFamily="2" charset="-122"/>
              <a:ea typeface="华文中宋" panose="02010600040101010101" pitchFamily="2" charset="-122"/>
            </a:endParaRPr>
          </a:p>
          <a:p>
            <a:r>
              <a:rPr lang="zh-CN" altLang="en-US" sz="1600" dirty="0"/>
              <a:t>以基于“乐学”</a:t>
            </a:r>
            <a:r>
              <a:rPr lang="zh-CN" altLang="en-US" sz="1600" b="1" dirty="0"/>
              <a:t>自适应教育游戏引擎</a:t>
            </a:r>
            <a:r>
              <a:rPr lang="zh-CN" altLang="en-US" sz="1600" dirty="0"/>
              <a:t>的</a:t>
            </a:r>
            <a:r>
              <a:rPr lang="zh-CN" altLang="en-US" sz="1600" b="1" dirty="0"/>
              <a:t>交互教材、交互课件制作工具</a:t>
            </a:r>
            <a:r>
              <a:rPr lang="zh-CN" altLang="en-US" sz="1600" dirty="0"/>
              <a:t>为切入口，建立开放式的人工智能交互课程教学平台。</a:t>
            </a:r>
            <a:endParaRPr lang="en-US" altLang="zh-CN" sz="1600" dirty="0"/>
          </a:p>
          <a:p>
            <a:r>
              <a:rPr lang="zh-CN" altLang="en-US" sz="1600" dirty="0"/>
              <a:t>逐渐形成健康可持续的教师社群生态，实现更理想的教学效果。</a:t>
            </a:r>
            <a:endParaRPr lang="en-US" sz="1600" dirty="0"/>
          </a:p>
          <a:p>
            <a:endParaRPr lang="en-US" altLang="zh-CN" sz="2000" dirty="0">
              <a:latin typeface="华文中宋" panose="02010600040101010101" pitchFamily="2" charset="-122"/>
              <a:ea typeface="华文中宋" panose="02010600040101010101" pitchFamily="2" charset="-122"/>
            </a:endParaRPr>
          </a:p>
          <a:p>
            <a:r>
              <a:rPr lang="zh-CN" altLang="en-US" sz="2000" dirty="0">
                <a:latin typeface="华文中宋" panose="02010600040101010101" pitchFamily="2" charset="-122"/>
                <a:ea typeface="华文中宋" panose="02010600040101010101" pitchFamily="2" charset="-122"/>
              </a:rPr>
              <a:t> </a:t>
            </a:r>
          </a:p>
          <a:p>
            <a:r>
              <a:rPr lang="zh-CN" altLang="en-US" sz="2000" b="1" dirty="0">
                <a:solidFill>
                  <a:srgbClr val="00B0F0"/>
                </a:solidFill>
                <a:latin typeface="华文中宋" panose="02010600040101010101" pitchFamily="2" charset="-122"/>
                <a:ea typeface="华文中宋" panose="02010600040101010101" pitchFamily="2" charset="-122"/>
              </a:rPr>
              <a:t>         </a:t>
            </a:r>
            <a:r>
              <a:rPr lang="zh-CN" altLang="en-US" sz="2000" b="1" dirty="0">
                <a:solidFill>
                  <a:srgbClr val="92D050"/>
                </a:solidFill>
                <a:latin typeface="华文中宋" panose="02010600040101010101" pitchFamily="2" charset="-122"/>
                <a:ea typeface="华文中宋" panose="02010600040101010101" pitchFamily="2" charset="-122"/>
              </a:rPr>
              <a:t>用途</a:t>
            </a:r>
            <a:endParaRPr lang="en-US" altLang="zh-CN" sz="2000" b="1" dirty="0">
              <a:solidFill>
                <a:srgbClr val="92D050"/>
              </a:solidFill>
              <a:latin typeface="华文中宋" panose="02010600040101010101" pitchFamily="2" charset="-122"/>
              <a:ea typeface="华文中宋" panose="02010600040101010101" pitchFamily="2" charset="-122"/>
            </a:endParaRPr>
          </a:p>
          <a:p>
            <a:endParaRPr lang="en-US" altLang="zh-CN" sz="2000" dirty="0">
              <a:latin typeface="华文中宋" panose="02010600040101010101" pitchFamily="2" charset="-122"/>
              <a:ea typeface="华文中宋" panose="02010600040101010101" pitchFamily="2" charset="-122"/>
            </a:endParaRPr>
          </a:p>
          <a:p>
            <a:r>
              <a:rPr lang="zh-CN" altLang="en-US" sz="1600" dirty="0"/>
              <a:t>简化出版社数字出版流程，降低成本。帮助教师提高制作高质量、交互课件的效率。促使学生从被动学习模式转换成“乐在其中”主动探究的学习方式，提高非智力因素的积极影响，显著增进学生学习兴趣和效率。</a:t>
            </a:r>
          </a:p>
        </p:txBody>
      </p:sp>
      <p:pic>
        <p:nvPicPr>
          <p:cNvPr id="3" name="Graphic 2" descr="Monitor">
            <a:extLst>
              <a:ext uri="{FF2B5EF4-FFF2-40B4-BE49-F238E27FC236}">
                <a16:creationId xmlns:a16="http://schemas.microsoft.com/office/drawing/2014/main" id="{55988368-46E7-4B2C-B625-3FFDD64B74F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62420" y="2538653"/>
            <a:ext cx="592585" cy="592585"/>
          </a:xfrm>
          <a:prstGeom prst="rect">
            <a:avLst/>
          </a:prstGeom>
        </p:spPr>
      </p:pic>
      <p:pic>
        <p:nvPicPr>
          <p:cNvPr id="11" name="Graphic 10" descr="Upward trend">
            <a:extLst>
              <a:ext uri="{FF2B5EF4-FFF2-40B4-BE49-F238E27FC236}">
                <a16:creationId xmlns:a16="http://schemas.microsoft.com/office/drawing/2014/main" id="{2539B0E7-32BB-4772-965D-9B88D868D5E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262420" y="4516243"/>
            <a:ext cx="592585" cy="568713"/>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椭圆 12"/>
          <p:cNvSpPr/>
          <p:nvPr/>
        </p:nvSpPr>
        <p:spPr>
          <a:xfrm>
            <a:off x="-1226820" y="-1346917"/>
            <a:ext cx="2453640" cy="2453640"/>
          </a:xfrm>
          <a:prstGeom prst="ellipse">
            <a:avLst/>
          </a:prstGeom>
          <a:solidFill>
            <a:schemeClr val="accent6">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434235" y="314138"/>
            <a:ext cx="792585" cy="792585"/>
          </a:xfrm>
          <a:prstGeom prst="ellipse">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344023" y="448348"/>
            <a:ext cx="2698175" cy="523220"/>
          </a:xfrm>
          <a:prstGeom prst="rect">
            <a:avLst/>
          </a:prstGeom>
        </p:spPr>
        <p:txBody>
          <a:bodyPr wrap="none">
            <a:spAutoFit/>
          </a:bodyPr>
          <a:lstStyle/>
          <a:p>
            <a:r>
              <a:rPr lang="zh-CN" altLang="en-US" sz="2800" b="1" dirty="0">
                <a:solidFill>
                  <a:schemeClr val="tx1">
                    <a:lumMod val="75000"/>
                    <a:lumOff val="25000"/>
                  </a:schemeClr>
                </a:solidFill>
                <a:latin typeface="华文中宋" panose="02010600040101010101" pitchFamily="2" charset="-122"/>
                <a:ea typeface="华文中宋" panose="02010600040101010101" pitchFamily="2" charset="-122"/>
              </a:rPr>
              <a:t>产品特色优势一</a:t>
            </a:r>
          </a:p>
        </p:txBody>
      </p:sp>
      <p:sp>
        <p:nvSpPr>
          <p:cNvPr id="2" name="Rectangle 1">
            <a:extLst>
              <a:ext uri="{FF2B5EF4-FFF2-40B4-BE49-F238E27FC236}">
                <a16:creationId xmlns:a16="http://schemas.microsoft.com/office/drawing/2014/main" id="{D3B5B1FA-8883-4ADD-9183-A02EFBDCAED6}"/>
              </a:ext>
            </a:extLst>
          </p:cNvPr>
          <p:cNvSpPr/>
          <p:nvPr/>
        </p:nvSpPr>
        <p:spPr>
          <a:xfrm>
            <a:off x="6727458" y="1931960"/>
            <a:ext cx="4655873" cy="4515210"/>
          </a:xfrm>
          <a:prstGeom prst="rect">
            <a:avLst/>
          </a:prstGeom>
        </p:spPr>
        <p:txBody>
          <a:bodyPr wrap="square">
            <a:spAutoFit/>
          </a:bodyPr>
          <a:lstStyle/>
          <a:p>
            <a:pPr>
              <a:lnSpc>
                <a:spcPct val="107000"/>
              </a:lnSpc>
              <a:spcAft>
                <a:spcPts val="800"/>
              </a:spcAft>
            </a:pPr>
            <a:r>
              <a:rPr lang="en-US" b="1" kern="100" dirty="0">
                <a:latin typeface="Calibri" panose="020F0502020204030204" pitchFamily="34" charset="0"/>
                <a:ea typeface="SimSun" panose="02010600030101010101" pitchFamily="2" charset="-122"/>
                <a:cs typeface="Times New Roman" panose="02020603050405020304" pitchFamily="18" charset="0"/>
              </a:rPr>
              <a:t> </a:t>
            </a:r>
            <a:endParaRPr lang="en-US" sz="1600" b="1" dirty="0">
              <a:solidFill>
                <a:srgbClr val="00B0F0"/>
              </a:solidFill>
            </a:endParaRPr>
          </a:p>
          <a:p>
            <a:pPr>
              <a:lnSpc>
                <a:spcPct val="107000"/>
              </a:lnSpc>
              <a:spcAft>
                <a:spcPts val="800"/>
              </a:spcAft>
            </a:pPr>
            <a:r>
              <a:rPr lang="zh-CN" altLang="en-US" sz="1600" b="1" dirty="0">
                <a:solidFill>
                  <a:srgbClr val="00B0F0"/>
                </a:solidFill>
              </a:rPr>
              <a:t>标准化、规模化、可扩展性</a:t>
            </a:r>
            <a:endParaRPr lang="en-US" altLang="zh-CN" sz="1600" b="1" dirty="0">
              <a:solidFill>
                <a:srgbClr val="00B0F0"/>
              </a:solidFill>
            </a:endParaRPr>
          </a:p>
          <a:p>
            <a:pPr algn="just">
              <a:lnSpc>
                <a:spcPct val="107000"/>
              </a:lnSpc>
              <a:spcAft>
                <a:spcPts val="800"/>
              </a:spcAft>
            </a:pPr>
            <a:r>
              <a:rPr lang="zh-CN" altLang="en-US" sz="1200" kern="100" dirty="0">
                <a:latin typeface="Calibri" panose="020F0502020204030204" pitchFamily="34" charset="0"/>
                <a:ea typeface="SimSun" panose="02010600030101010101" pitchFamily="2" charset="-122"/>
                <a:cs typeface="Times New Roman" panose="02020603050405020304" pitchFamily="18" charset="0"/>
              </a:rPr>
              <a:t>与出版社合作，从数字教材出版入手，帮助建立有统一评价标准的</a:t>
            </a:r>
            <a:r>
              <a:rPr lang="en-US" sz="1200" kern="100" dirty="0">
                <a:latin typeface="Calibri" panose="020F0502020204030204" pitchFamily="34" charset="0"/>
                <a:ea typeface="SimSun" panose="02010600030101010101" pitchFamily="2" charset="-122"/>
                <a:cs typeface="Times New Roman" panose="02020603050405020304" pitchFamily="18" charset="0"/>
              </a:rPr>
              <a:t>STEAM</a:t>
            </a:r>
            <a:r>
              <a:rPr lang="zh-CN" altLang="en-US" sz="1200" kern="100" dirty="0">
                <a:latin typeface="Calibri" panose="020F0502020204030204" pitchFamily="34" charset="0"/>
                <a:ea typeface="SimSun" panose="02010600030101010101" pitchFamily="2" charset="-122"/>
                <a:cs typeface="Times New Roman" panose="02020603050405020304" pitchFamily="18" charset="0"/>
              </a:rPr>
              <a:t>、创客课程体系和课程内容。产品可以辅助指导教师在备课、制作课件时贴合统一标准，生成的课件在学生学习时的交互便于采集评价数据。</a:t>
            </a:r>
            <a:endParaRPr lang="en-US" altLang="zh-CN" sz="1200" kern="100" dirty="0">
              <a:latin typeface="Calibri" panose="020F0502020204030204" pitchFamily="34" charset="0"/>
              <a:ea typeface="SimSun" panose="02010600030101010101" pitchFamily="2" charset="-122"/>
              <a:cs typeface="Times New Roman" panose="02020603050405020304" pitchFamily="18" charset="0"/>
            </a:endParaRPr>
          </a:p>
          <a:p>
            <a:pPr algn="just">
              <a:lnSpc>
                <a:spcPct val="107000"/>
              </a:lnSpc>
              <a:spcAft>
                <a:spcPts val="800"/>
              </a:spcAft>
            </a:pPr>
            <a:r>
              <a:rPr lang="zh-CN" altLang="en-US" sz="1200" kern="100" dirty="0">
                <a:latin typeface="Calibri" panose="020F0502020204030204" pitchFamily="34" charset="0"/>
                <a:ea typeface="SimSun" panose="02010600030101010101" pitchFamily="2" charset="-122"/>
                <a:cs typeface="Times New Roman" panose="02020603050405020304" pitchFamily="18" charset="0"/>
              </a:rPr>
              <a:t>与硬件提供商、内容提供商及创客线下空间合作，开发提供更多符合统一标准、贴合教学实践的</a:t>
            </a:r>
            <a:r>
              <a:rPr lang="en-US" altLang="zh-CN" sz="1200" kern="100" dirty="0">
                <a:latin typeface="Calibri" panose="020F0502020204030204" pitchFamily="34" charset="0"/>
                <a:ea typeface="SimSun" panose="02010600030101010101" pitchFamily="2" charset="-122"/>
                <a:cs typeface="Times New Roman" panose="02020603050405020304" pitchFamily="18" charset="0"/>
              </a:rPr>
              <a:t>STEAM</a:t>
            </a:r>
            <a:r>
              <a:rPr lang="zh-CN" altLang="en-US" sz="1200" kern="100" dirty="0">
                <a:latin typeface="Calibri" panose="020F0502020204030204" pitchFamily="34" charset="0"/>
                <a:ea typeface="SimSun" panose="02010600030101010101" pitchFamily="2" charset="-122"/>
                <a:cs typeface="Times New Roman" panose="02020603050405020304" pitchFamily="18" charset="0"/>
              </a:rPr>
              <a:t>课程。工具软件的特性便于标准的推行、课程的可重复和规模化应用。</a:t>
            </a:r>
            <a:endParaRPr lang="en-US" altLang="zh-CN" sz="1200" kern="100" dirty="0">
              <a:latin typeface="Calibri" panose="020F0502020204030204" pitchFamily="34" charset="0"/>
              <a:ea typeface="SimSun" panose="02010600030101010101" pitchFamily="2" charset="-122"/>
              <a:cs typeface="Times New Roman" panose="02020603050405020304" pitchFamily="18" charset="0"/>
            </a:endParaRPr>
          </a:p>
          <a:p>
            <a:pPr algn="just">
              <a:lnSpc>
                <a:spcPct val="107000"/>
              </a:lnSpc>
              <a:spcAft>
                <a:spcPts val="800"/>
              </a:spcAft>
            </a:pPr>
            <a:endParaRPr lang="en-US" sz="1200" kern="100" dirty="0">
              <a:latin typeface="Calibri" panose="020F0502020204030204" pitchFamily="34" charset="0"/>
              <a:ea typeface="SimSun" panose="02010600030101010101" pitchFamily="2" charset="-122"/>
              <a:cs typeface="Times New Roman" panose="02020603050405020304" pitchFamily="18" charset="0"/>
            </a:endParaRPr>
          </a:p>
          <a:p>
            <a:pPr algn="just">
              <a:lnSpc>
                <a:spcPct val="107000"/>
              </a:lnSpc>
              <a:spcAft>
                <a:spcPts val="800"/>
              </a:spcAft>
            </a:pPr>
            <a:r>
              <a:rPr lang="zh-CN" altLang="en-US" sz="1200" kern="100" dirty="0">
                <a:latin typeface="Calibri" panose="020F0502020204030204" pitchFamily="34" charset="0"/>
                <a:ea typeface="SimSun" panose="02010600030101010101" pitchFamily="2" charset="-122"/>
                <a:cs typeface="Times New Roman" panose="02020603050405020304" pitchFamily="18" charset="0"/>
              </a:rPr>
              <a:t>与第三方合作的关键在于我们的产品可以帮助简化其现有流程，降低成本，借鉴</a:t>
            </a:r>
            <a:r>
              <a:rPr lang="en-US" sz="1200" kern="100" dirty="0">
                <a:latin typeface="Calibri" panose="020F0502020204030204" pitchFamily="34" charset="0"/>
                <a:ea typeface="SimSun" panose="02010600030101010101" pitchFamily="2" charset="-122"/>
                <a:cs typeface="Times New Roman" panose="02020603050405020304" pitchFamily="18" charset="0"/>
              </a:rPr>
              <a:t>SaaS</a:t>
            </a:r>
            <a:r>
              <a:rPr lang="zh-CN" altLang="en-US" sz="1200" kern="100" dirty="0">
                <a:latin typeface="Calibri" panose="020F0502020204030204" pitchFamily="34" charset="0"/>
                <a:ea typeface="SimSun" panose="02010600030101010101" pitchFamily="2" charset="-122"/>
                <a:cs typeface="Times New Roman" panose="02020603050405020304" pitchFamily="18" charset="0"/>
              </a:rPr>
              <a:t>模式。以数字教材出版为例，现有的交互读物出版基本还停留在纸媒＋，即线上文字读物加上超链接、图片、音频等形式。而互动类图书由于创意需求强，开发周期长，制作成本高，相关开发商以国外公司为主，本地化程度不完善，同时面临政策监管风险，规模很小。我们的产品可以有效简化开发、排版等流程，降低制作成本，如同游戏引擎对游戏开发制作的帮助作用。</a:t>
            </a:r>
            <a:endParaRPr lang="en-US" sz="1200" kern="100" dirty="0">
              <a:latin typeface="Calibri" panose="020F0502020204030204" pitchFamily="34" charset="0"/>
              <a:ea typeface="SimSun" panose="02010600030101010101" pitchFamily="2" charset="-122"/>
              <a:cs typeface="Times New Roman" panose="02020603050405020304" pitchFamily="18" charset="0"/>
            </a:endParaRPr>
          </a:p>
          <a:p>
            <a:pPr algn="just">
              <a:lnSpc>
                <a:spcPct val="107000"/>
              </a:lnSpc>
              <a:spcAft>
                <a:spcPts val="800"/>
              </a:spcAft>
            </a:pPr>
            <a:r>
              <a:rPr lang="en-US" b="1" kern="100" dirty="0">
                <a:latin typeface="Calibri" panose="020F0502020204030204" pitchFamily="34" charset="0"/>
                <a:ea typeface="SimSun" panose="02010600030101010101" pitchFamily="2" charset="-122"/>
                <a:cs typeface="Times New Roman" panose="02020603050405020304" pitchFamily="18" charset="0"/>
              </a:rPr>
              <a:t> </a:t>
            </a:r>
            <a:endParaRPr lang="en-US" kern="100" dirty="0">
              <a:latin typeface="Calibri" panose="020F0502020204030204" pitchFamily="34" charset="0"/>
              <a:ea typeface="SimSun" panose="02010600030101010101" pitchFamily="2" charset="-122"/>
              <a:cs typeface="Times New Roman" panose="02020603050405020304" pitchFamily="18" charset="0"/>
            </a:endParaRPr>
          </a:p>
        </p:txBody>
      </p:sp>
      <p:sp>
        <p:nvSpPr>
          <p:cNvPr id="3" name="Rectangle 2">
            <a:extLst>
              <a:ext uri="{FF2B5EF4-FFF2-40B4-BE49-F238E27FC236}">
                <a16:creationId xmlns:a16="http://schemas.microsoft.com/office/drawing/2014/main" id="{33FAC1F1-1A9C-4CA9-BAC0-15ACD5EA0376}"/>
              </a:ext>
            </a:extLst>
          </p:cNvPr>
          <p:cNvSpPr/>
          <p:nvPr/>
        </p:nvSpPr>
        <p:spPr>
          <a:xfrm>
            <a:off x="964342" y="1562628"/>
            <a:ext cx="5763116" cy="369332"/>
          </a:xfrm>
          <a:prstGeom prst="rect">
            <a:avLst/>
          </a:prstGeom>
        </p:spPr>
        <p:txBody>
          <a:bodyPr wrap="none">
            <a:spAutoFit/>
          </a:bodyPr>
          <a:lstStyle/>
          <a:p>
            <a:r>
              <a:rPr lang="zh-CN" altLang="en-US" b="1" kern="100" dirty="0">
                <a:latin typeface="Calibri" panose="020F0502020204030204" pitchFamily="34" charset="0"/>
                <a:ea typeface="SimSun" panose="02010600030101010101" pitchFamily="2" charset="-122"/>
                <a:cs typeface="Times New Roman" panose="02020603050405020304" pitchFamily="18" charset="0"/>
              </a:rPr>
              <a:t>针对课程体系、内容不足以及缺乏统一评价标准的痛点</a:t>
            </a:r>
            <a:endParaRPr lang="en-US" dirty="0"/>
          </a:p>
        </p:txBody>
      </p:sp>
      <p:grpSp>
        <p:nvGrpSpPr>
          <p:cNvPr id="27" name="Group 26">
            <a:extLst>
              <a:ext uri="{FF2B5EF4-FFF2-40B4-BE49-F238E27FC236}">
                <a16:creationId xmlns:a16="http://schemas.microsoft.com/office/drawing/2014/main" id="{FF17B2B8-304E-4E3C-A2AB-B955F34F7E18}"/>
              </a:ext>
            </a:extLst>
          </p:cNvPr>
          <p:cNvGrpSpPr/>
          <p:nvPr/>
        </p:nvGrpSpPr>
        <p:grpSpPr>
          <a:xfrm>
            <a:off x="965138" y="2862834"/>
            <a:ext cx="4737675" cy="2778384"/>
            <a:chOff x="965138" y="2862834"/>
            <a:chExt cx="4737675" cy="2778384"/>
          </a:xfrm>
        </p:grpSpPr>
        <p:sp>
          <p:nvSpPr>
            <p:cNvPr id="18" name="Freeform: Shape 17">
              <a:extLst>
                <a:ext uri="{FF2B5EF4-FFF2-40B4-BE49-F238E27FC236}">
                  <a16:creationId xmlns:a16="http://schemas.microsoft.com/office/drawing/2014/main" id="{FF877CE7-1D10-49E3-B2B7-9A7D8C33452E}"/>
                </a:ext>
              </a:extLst>
            </p:cNvPr>
            <p:cNvSpPr/>
            <p:nvPr/>
          </p:nvSpPr>
          <p:spPr>
            <a:xfrm>
              <a:off x="2694174" y="4361616"/>
              <a:ext cx="1279602" cy="1279602"/>
            </a:xfrm>
            <a:custGeom>
              <a:avLst/>
              <a:gdLst>
                <a:gd name="connsiteX0" fmla="*/ 0 w 1279602"/>
                <a:gd name="connsiteY0" fmla="*/ 639801 h 1279602"/>
                <a:gd name="connsiteX1" fmla="*/ 639801 w 1279602"/>
                <a:gd name="connsiteY1" fmla="*/ 0 h 1279602"/>
                <a:gd name="connsiteX2" fmla="*/ 1279602 w 1279602"/>
                <a:gd name="connsiteY2" fmla="*/ 639801 h 1279602"/>
                <a:gd name="connsiteX3" fmla="*/ 639801 w 1279602"/>
                <a:gd name="connsiteY3" fmla="*/ 1279602 h 1279602"/>
                <a:gd name="connsiteX4" fmla="*/ 0 w 1279602"/>
                <a:gd name="connsiteY4" fmla="*/ 639801 h 12796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9602" h="1279602">
                  <a:moveTo>
                    <a:pt x="0" y="639801"/>
                  </a:moveTo>
                  <a:cubicBezTo>
                    <a:pt x="0" y="286449"/>
                    <a:pt x="286449" y="0"/>
                    <a:pt x="639801" y="0"/>
                  </a:cubicBezTo>
                  <a:cubicBezTo>
                    <a:pt x="993153" y="0"/>
                    <a:pt x="1279602" y="286449"/>
                    <a:pt x="1279602" y="639801"/>
                  </a:cubicBezTo>
                  <a:cubicBezTo>
                    <a:pt x="1279602" y="993153"/>
                    <a:pt x="993153" y="1279602"/>
                    <a:pt x="639801" y="1279602"/>
                  </a:cubicBezTo>
                  <a:cubicBezTo>
                    <a:pt x="286449" y="1279602"/>
                    <a:pt x="0" y="993153"/>
                    <a:pt x="0" y="639801"/>
                  </a:cubicBezTo>
                  <a:close/>
                </a:path>
              </a:pathLst>
            </a:custGeom>
            <a:scene3d>
              <a:camera prst="perspectiveRelaxedModerately" zoom="92000"/>
              <a:lightRig rig="balanced" dir="t">
                <a:rot lat="0" lon="0" rev="12700000"/>
              </a:lightRig>
            </a:scene3d>
            <a:sp3d prstMaterial="plastic">
              <a:bevelT w="50800" h="50800"/>
              <a:bevelB w="50800" h="50800"/>
            </a:sp3d>
          </p:spPr>
          <p:style>
            <a:lnRef idx="0">
              <a:schemeClr val="lt1">
                <a:hueOff val="0"/>
                <a:satOff val="0"/>
                <a:lumOff val="0"/>
                <a:alphaOff val="0"/>
              </a:schemeClr>
            </a:lnRef>
            <a:fillRef idx="1">
              <a:schemeClr val="accent6">
                <a:shade val="60000"/>
                <a:hueOff val="0"/>
                <a:satOff val="0"/>
                <a:lumOff val="0"/>
                <a:alphaOff val="0"/>
              </a:schemeClr>
            </a:fillRef>
            <a:effectRef idx="2">
              <a:schemeClr val="accent6">
                <a:shade val="60000"/>
                <a:hueOff val="0"/>
                <a:satOff val="0"/>
                <a:lumOff val="0"/>
                <a:alphaOff val="0"/>
              </a:schemeClr>
            </a:effectRef>
            <a:fontRef idx="minor">
              <a:schemeClr val="lt1"/>
            </a:fontRef>
          </p:style>
          <p:txBody>
            <a:bodyPr spcFirstLastPara="0" vert="horz" wrap="square" lIns="196283" tIns="196283" rIns="196283" bIns="196283" numCol="1" spcCol="1270" anchor="ctr" anchorCtr="0">
              <a:noAutofit/>
            </a:bodyPr>
            <a:lstStyle/>
            <a:p>
              <a:pPr marL="0" lvl="0" indent="0" algn="ctr" defTabSz="622300">
                <a:lnSpc>
                  <a:spcPct val="90000"/>
                </a:lnSpc>
                <a:spcBef>
                  <a:spcPct val="0"/>
                </a:spcBef>
                <a:spcAft>
                  <a:spcPct val="35000"/>
                </a:spcAft>
                <a:buNone/>
              </a:pPr>
              <a:r>
                <a:rPr lang="en-US" altLang="zh-CN" sz="1400" b="1" kern="1200" dirty="0">
                  <a:latin typeface="等线"/>
                  <a:ea typeface="等线" panose="02010600030101010101" pitchFamily="2" charset="-122"/>
                  <a:cs typeface="+mn-cs"/>
                </a:rPr>
                <a:t>Plarn</a:t>
              </a:r>
              <a:r>
                <a:rPr lang="zh-CN" altLang="en-US" sz="1400" b="1" kern="1200" dirty="0">
                  <a:latin typeface="等线"/>
                  <a:ea typeface="等线" panose="02010600030101010101" pitchFamily="2" charset="-122"/>
                  <a:cs typeface="+mn-cs"/>
                </a:rPr>
                <a:t> 交互教材课件制作工具</a:t>
              </a:r>
              <a:endParaRPr lang="en-US" altLang="zh-CN" sz="1400" b="1" kern="1200" dirty="0">
                <a:latin typeface="等线"/>
                <a:ea typeface="等线" panose="02010600030101010101" pitchFamily="2" charset="-122"/>
                <a:cs typeface="+mn-cs"/>
              </a:endParaRPr>
            </a:p>
          </p:txBody>
        </p:sp>
        <p:sp>
          <p:nvSpPr>
            <p:cNvPr id="19" name="Arrow: Left 18">
              <a:extLst>
                <a:ext uri="{FF2B5EF4-FFF2-40B4-BE49-F238E27FC236}">
                  <a16:creationId xmlns:a16="http://schemas.microsoft.com/office/drawing/2014/main" id="{53C15855-0F37-4978-8B8F-8E729E21905D}"/>
                </a:ext>
              </a:extLst>
            </p:cNvPr>
            <p:cNvSpPr/>
            <p:nvPr/>
          </p:nvSpPr>
          <p:spPr>
            <a:xfrm rot="1448947">
              <a:off x="2173720" y="4522515"/>
              <a:ext cx="562698" cy="487378"/>
            </a:xfrm>
            <a:prstGeom prst="leftArrow">
              <a:avLst>
                <a:gd name="adj1" fmla="val 60000"/>
                <a:gd name="adj2" fmla="val 50000"/>
              </a:avLst>
            </a:prstGeom>
            <a:scene3d>
              <a:camera prst="perspectiveRelaxedModerately" zoom="92000"/>
              <a:lightRig rig="balanced" dir="t">
                <a:rot lat="0" lon="0" rev="12700000"/>
              </a:lightRig>
            </a:scene3d>
            <a:sp3d z="-54080" prstMaterial="plastic">
              <a:bevelT w="25400" h="25400"/>
              <a:bevelB w="25400" h="25400"/>
            </a:sp3d>
          </p:spPr>
          <p:style>
            <a:lnRef idx="1">
              <a:schemeClr val="accent6">
                <a:shade val="90000"/>
                <a:hueOff val="0"/>
                <a:satOff val="0"/>
                <a:lumOff val="0"/>
                <a:alphaOff val="0"/>
              </a:schemeClr>
            </a:lnRef>
            <a:fillRef idx="1">
              <a:schemeClr val="accent6">
                <a:shade val="90000"/>
                <a:hueOff val="0"/>
                <a:satOff val="0"/>
                <a:lumOff val="0"/>
                <a:alphaOff val="0"/>
              </a:schemeClr>
            </a:fillRef>
            <a:effectRef idx="2">
              <a:schemeClr val="accent6">
                <a:shade val="90000"/>
                <a:hueOff val="0"/>
                <a:satOff val="0"/>
                <a:lumOff val="0"/>
                <a:alphaOff val="0"/>
              </a:schemeClr>
            </a:effectRef>
            <a:fontRef idx="minor">
              <a:schemeClr val="lt1"/>
            </a:fontRef>
          </p:style>
        </p:sp>
        <p:sp>
          <p:nvSpPr>
            <p:cNvPr id="20" name="Freeform: Shape 19">
              <a:extLst>
                <a:ext uri="{FF2B5EF4-FFF2-40B4-BE49-F238E27FC236}">
                  <a16:creationId xmlns:a16="http://schemas.microsoft.com/office/drawing/2014/main" id="{3422D9A9-2B5F-4649-9D1B-C297D089ADC1}"/>
                </a:ext>
              </a:extLst>
            </p:cNvPr>
            <p:cNvSpPr/>
            <p:nvPr/>
          </p:nvSpPr>
          <p:spPr>
            <a:xfrm>
              <a:off x="965138" y="4043303"/>
              <a:ext cx="1215622" cy="972497"/>
            </a:xfrm>
            <a:custGeom>
              <a:avLst/>
              <a:gdLst>
                <a:gd name="connsiteX0" fmla="*/ 0 w 1215622"/>
                <a:gd name="connsiteY0" fmla="*/ 97250 h 972497"/>
                <a:gd name="connsiteX1" fmla="*/ 97250 w 1215622"/>
                <a:gd name="connsiteY1" fmla="*/ 0 h 972497"/>
                <a:gd name="connsiteX2" fmla="*/ 1118372 w 1215622"/>
                <a:gd name="connsiteY2" fmla="*/ 0 h 972497"/>
                <a:gd name="connsiteX3" fmla="*/ 1215622 w 1215622"/>
                <a:gd name="connsiteY3" fmla="*/ 97250 h 972497"/>
                <a:gd name="connsiteX4" fmla="*/ 1215622 w 1215622"/>
                <a:gd name="connsiteY4" fmla="*/ 875247 h 972497"/>
                <a:gd name="connsiteX5" fmla="*/ 1118372 w 1215622"/>
                <a:gd name="connsiteY5" fmla="*/ 972497 h 972497"/>
                <a:gd name="connsiteX6" fmla="*/ 97250 w 1215622"/>
                <a:gd name="connsiteY6" fmla="*/ 972497 h 972497"/>
                <a:gd name="connsiteX7" fmla="*/ 0 w 1215622"/>
                <a:gd name="connsiteY7" fmla="*/ 875247 h 972497"/>
                <a:gd name="connsiteX8" fmla="*/ 0 w 1215622"/>
                <a:gd name="connsiteY8" fmla="*/ 97250 h 972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5622" h="972497">
                  <a:moveTo>
                    <a:pt x="0" y="97250"/>
                  </a:moveTo>
                  <a:cubicBezTo>
                    <a:pt x="0" y="43540"/>
                    <a:pt x="43540" y="0"/>
                    <a:pt x="97250" y="0"/>
                  </a:cubicBezTo>
                  <a:lnTo>
                    <a:pt x="1118372" y="0"/>
                  </a:lnTo>
                  <a:cubicBezTo>
                    <a:pt x="1172082" y="0"/>
                    <a:pt x="1215622" y="43540"/>
                    <a:pt x="1215622" y="97250"/>
                  </a:cubicBezTo>
                  <a:lnTo>
                    <a:pt x="1215622" y="875247"/>
                  </a:lnTo>
                  <a:cubicBezTo>
                    <a:pt x="1215622" y="928957"/>
                    <a:pt x="1172082" y="972497"/>
                    <a:pt x="1118372" y="972497"/>
                  </a:cubicBezTo>
                  <a:lnTo>
                    <a:pt x="97250" y="972497"/>
                  </a:lnTo>
                  <a:cubicBezTo>
                    <a:pt x="43540" y="972497"/>
                    <a:pt x="0" y="928957"/>
                    <a:pt x="0" y="875247"/>
                  </a:cubicBezTo>
                  <a:lnTo>
                    <a:pt x="0" y="97250"/>
                  </a:lnTo>
                  <a:close/>
                </a:path>
              </a:pathLst>
            </a:custGeom>
            <a:scene3d>
              <a:camera prst="perspectiveRelaxedModerately" zoom="92000"/>
              <a:lightRig rig="balanced" dir="t">
                <a:rot lat="0" lon="0" rev="12700000"/>
              </a:lightRig>
            </a:scene3d>
            <a:sp3d prstMaterial="plastic">
              <a:bevelT w="50800" h="50800"/>
              <a:bevelB w="50800" h="50800"/>
            </a:sp3d>
          </p:spPr>
          <p:style>
            <a:lnRef idx="0">
              <a:schemeClr val="lt1">
                <a:hueOff val="0"/>
                <a:satOff val="0"/>
                <a:lumOff val="0"/>
                <a:alphaOff val="0"/>
              </a:schemeClr>
            </a:lnRef>
            <a:fillRef idx="1">
              <a:schemeClr val="accent6">
                <a:shade val="50000"/>
                <a:hueOff val="0"/>
                <a:satOff val="0"/>
                <a:lumOff val="0"/>
                <a:alphaOff val="0"/>
              </a:schemeClr>
            </a:fillRef>
            <a:effectRef idx="2">
              <a:schemeClr val="accent6">
                <a:shade val="50000"/>
                <a:hueOff val="0"/>
                <a:satOff val="0"/>
                <a:lumOff val="0"/>
                <a:alphaOff val="0"/>
              </a:schemeClr>
            </a:effectRef>
            <a:fontRef idx="minor">
              <a:schemeClr val="lt1"/>
            </a:fontRef>
          </p:style>
          <p:txBody>
            <a:bodyPr spcFirstLastPara="0" vert="horz" wrap="square" lIns="55153" tIns="55153" rIns="55153" bIns="55153" numCol="1" spcCol="1270" anchor="ctr" anchorCtr="0">
              <a:noAutofit/>
            </a:bodyPr>
            <a:lstStyle/>
            <a:p>
              <a:pPr marL="0" lvl="0" indent="0" algn="ctr" defTabSz="622300">
                <a:lnSpc>
                  <a:spcPct val="90000"/>
                </a:lnSpc>
                <a:spcBef>
                  <a:spcPct val="0"/>
                </a:spcBef>
                <a:spcAft>
                  <a:spcPct val="35000"/>
                </a:spcAft>
                <a:buNone/>
              </a:pPr>
              <a:r>
                <a:rPr lang="zh-CN" altLang="en-US" sz="1400" b="1" kern="1200" dirty="0"/>
                <a:t>数字出版机构</a:t>
              </a:r>
              <a:endParaRPr lang="en-US" sz="1400" b="1" kern="1200" dirty="0"/>
            </a:p>
          </p:txBody>
        </p:sp>
        <p:sp>
          <p:nvSpPr>
            <p:cNvPr id="21" name="Arrow: Left 20">
              <a:extLst>
                <a:ext uri="{FF2B5EF4-FFF2-40B4-BE49-F238E27FC236}">
                  <a16:creationId xmlns:a16="http://schemas.microsoft.com/office/drawing/2014/main" id="{75F8B4E4-6CDB-4DEF-B9D9-463833A62EB6}"/>
                </a:ext>
              </a:extLst>
            </p:cNvPr>
            <p:cNvSpPr/>
            <p:nvPr/>
          </p:nvSpPr>
          <p:spPr>
            <a:xfrm rot="4516196">
              <a:off x="2548129" y="3932153"/>
              <a:ext cx="816837" cy="485619"/>
            </a:xfrm>
            <a:prstGeom prst="leftArrow">
              <a:avLst>
                <a:gd name="adj1" fmla="val 60000"/>
                <a:gd name="adj2" fmla="val 50000"/>
              </a:avLst>
            </a:prstGeom>
            <a:scene3d>
              <a:camera prst="perspectiveRelaxedModerately" zoom="92000"/>
              <a:lightRig rig="balanced" dir="t">
                <a:rot lat="0" lon="0" rev="12700000"/>
              </a:lightRig>
            </a:scene3d>
            <a:sp3d z="-54080" prstMaterial="plastic">
              <a:bevelT w="25400" h="25400"/>
              <a:bevelB w="25400" h="25400"/>
            </a:sp3d>
          </p:spPr>
          <p:style>
            <a:lnRef idx="1">
              <a:schemeClr val="accent6">
                <a:shade val="90000"/>
                <a:hueOff val="189935"/>
                <a:satOff val="-7587"/>
                <a:lumOff val="17596"/>
                <a:alphaOff val="0"/>
              </a:schemeClr>
            </a:lnRef>
            <a:fillRef idx="1">
              <a:schemeClr val="accent6">
                <a:shade val="90000"/>
                <a:hueOff val="189935"/>
                <a:satOff val="-7587"/>
                <a:lumOff val="17596"/>
                <a:alphaOff val="0"/>
              </a:schemeClr>
            </a:fillRef>
            <a:effectRef idx="2">
              <a:schemeClr val="accent6">
                <a:shade val="90000"/>
                <a:hueOff val="189935"/>
                <a:satOff val="-7587"/>
                <a:lumOff val="17596"/>
                <a:alphaOff val="0"/>
              </a:schemeClr>
            </a:effectRef>
            <a:fontRef idx="minor">
              <a:schemeClr val="lt1"/>
            </a:fontRef>
          </p:style>
        </p:sp>
        <p:sp>
          <p:nvSpPr>
            <p:cNvPr id="22" name="Freeform: Shape 21">
              <a:extLst>
                <a:ext uri="{FF2B5EF4-FFF2-40B4-BE49-F238E27FC236}">
                  <a16:creationId xmlns:a16="http://schemas.microsoft.com/office/drawing/2014/main" id="{47E70D07-4D42-4D96-8F1D-D6055431820A}"/>
                </a:ext>
              </a:extLst>
            </p:cNvPr>
            <p:cNvSpPr/>
            <p:nvPr/>
          </p:nvSpPr>
          <p:spPr>
            <a:xfrm>
              <a:off x="1955668" y="2862834"/>
              <a:ext cx="1215622" cy="972497"/>
            </a:xfrm>
            <a:custGeom>
              <a:avLst/>
              <a:gdLst>
                <a:gd name="connsiteX0" fmla="*/ 0 w 1215622"/>
                <a:gd name="connsiteY0" fmla="*/ 97250 h 972497"/>
                <a:gd name="connsiteX1" fmla="*/ 97250 w 1215622"/>
                <a:gd name="connsiteY1" fmla="*/ 0 h 972497"/>
                <a:gd name="connsiteX2" fmla="*/ 1118372 w 1215622"/>
                <a:gd name="connsiteY2" fmla="*/ 0 h 972497"/>
                <a:gd name="connsiteX3" fmla="*/ 1215622 w 1215622"/>
                <a:gd name="connsiteY3" fmla="*/ 97250 h 972497"/>
                <a:gd name="connsiteX4" fmla="*/ 1215622 w 1215622"/>
                <a:gd name="connsiteY4" fmla="*/ 875247 h 972497"/>
                <a:gd name="connsiteX5" fmla="*/ 1118372 w 1215622"/>
                <a:gd name="connsiteY5" fmla="*/ 972497 h 972497"/>
                <a:gd name="connsiteX6" fmla="*/ 97250 w 1215622"/>
                <a:gd name="connsiteY6" fmla="*/ 972497 h 972497"/>
                <a:gd name="connsiteX7" fmla="*/ 0 w 1215622"/>
                <a:gd name="connsiteY7" fmla="*/ 875247 h 972497"/>
                <a:gd name="connsiteX8" fmla="*/ 0 w 1215622"/>
                <a:gd name="connsiteY8" fmla="*/ 97250 h 972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5622" h="972497">
                  <a:moveTo>
                    <a:pt x="0" y="97250"/>
                  </a:moveTo>
                  <a:cubicBezTo>
                    <a:pt x="0" y="43540"/>
                    <a:pt x="43540" y="0"/>
                    <a:pt x="97250" y="0"/>
                  </a:cubicBezTo>
                  <a:lnTo>
                    <a:pt x="1118372" y="0"/>
                  </a:lnTo>
                  <a:cubicBezTo>
                    <a:pt x="1172082" y="0"/>
                    <a:pt x="1215622" y="43540"/>
                    <a:pt x="1215622" y="97250"/>
                  </a:cubicBezTo>
                  <a:lnTo>
                    <a:pt x="1215622" y="875247"/>
                  </a:lnTo>
                  <a:cubicBezTo>
                    <a:pt x="1215622" y="928957"/>
                    <a:pt x="1172082" y="972497"/>
                    <a:pt x="1118372" y="972497"/>
                  </a:cubicBezTo>
                  <a:lnTo>
                    <a:pt x="97250" y="972497"/>
                  </a:lnTo>
                  <a:cubicBezTo>
                    <a:pt x="43540" y="972497"/>
                    <a:pt x="0" y="928957"/>
                    <a:pt x="0" y="875247"/>
                  </a:cubicBezTo>
                  <a:lnTo>
                    <a:pt x="0" y="97250"/>
                  </a:lnTo>
                  <a:close/>
                </a:path>
              </a:pathLst>
            </a:custGeom>
            <a:scene3d>
              <a:camera prst="perspectiveRelaxedModerately" zoom="92000"/>
              <a:lightRig rig="balanced" dir="t">
                <a:rot lat="0" lon="0" rev="12700000"/>
              </a:lightRig>
            </a:scene3d>
            <a:sp3d prstMaterial="plastic">
              <a:bevelT w="50800" h="50800"/>
              <a:bevelB w="50800" h="50800"/>
            </a:sp3d>
          </p:spPr>
          <p:style>
            <a:lnRef idx="0">
              <a:schemeClr val="lt1">
                <a:hueOff val="0"/>
                <a:satOff val="0"/>
                <a:lumOff val="0"/>
                <a:alphaOff val="0"/>
              </a:schemeClr>
            </a:lnRef>
            <a:fillRef idx="1">
              <a:schemeClr val="accent6">
                <a:shade val="50000"/>
                <a:hueOff val="184212"/>
                <a:satOff val="-8053"/>
                <a:lumOff val="21981"/>
                <a:alphaOff val="0"/>
              </a:schemeClr>
            </a:fillRef>
            <a:effectRef idx="2">
              <a:schemeClr val="accent6">
                <a:shade val="50000"/>
                <a:hueOff val="184212"/>
                <a:satOff val="-8053"/>
                <a:lumOff val="21981"/>
                <a:alphaOff val="0"/>
              </a:schemeClr>
            </a:effectRef>
            <a:fontRef idx="minor">
              <a:schemeClr val="lt1"/>
            </a:fontRef>
          </p:style>
          <p:txBody>
            <a:bodyPr spcFirstLastPara="0" vert="horz" wrap="square" lIns="55153" tIns="55153" rIns="55153" bIns="55153" numCol="1" spcCol="1270" anchor="ctr" anchorCtr="0">
              <a:noAutofit/>
            </a:bodyPr>
            <a:lstStyle/>
            <a:p>
              <a:pPr marL="0" lvl="0" indent="0" algn="ctr" defTabSz="622300">
                <a:lnSpc>
                  <a:spcPct val="90000"/>
                </a:lnSpc>
                <a:spcBef>
                  <a:spcPct val="0"/>
                </a:spcBef>
                <a:spcAft>
                  <a:spcPct val="35000"/>
                </a:spcAft>
                <a:buNone/>
              </a:pPr>
              <a:r>
                <a:rPr lang="zh-CN" altLang="en-US" sz="1400" b="1" kern="1200" dirty="0"/>
                <a:t>创新教育内容提供商</a:t>
              </a:r>
              <a:endParaRPr lang="en-US" sz="1400" b="1" kern="1200" dirty="0"/>
            </a:p>
          </p:txBody>
        </p:sp>
        <p:sp>
          <p:nvSpPr>
            <p:cNvPr id="23" name="Arrow: Left 22">
              <a:extLst>
                <a:ext uri="{FF2B5EF4-FFF2-40B4-BE49-F238E27FC236}">
                  <a16:creationId xmlns:a16="http://schemas.microsoft.com/office/drawing/2014/main" id="{57D471C7-94F4-40C3-869E-3BAC3887EBA4}"/>
                </a:ext>
              </a:extLst>
            </p:cNvPr>
            <p:cNvSpPr/>
            <p:nvPr/>
          </p:nvSpPr>
          <p:spPr>
            <a:xfrm rot="6772900">
              <a:off x="3374706" y="3932293"/>
              <a:ext cx="834990" cy="558204"/>
            </a:xfrm>
            <a:prstGeom prst="leftArrow">
              <a:avLst>
                <a:gd name="adj1" fmla="val 60000"/>
                <a:gd name="adj2" fmla="val 50000"/>
              </a:avLst>
            </a:prstGeom>
            <a:scene3d>
              <a:camera prst="perspectiveRelaxedModerately" zoom="92000"/>
              <a:lightRig rig="balanced" dir="t">
                <a:rot lat="0" lon="0" rev="12700000"/>
              </a:lightRig>
            </a:scene3d>
            <a:sp3d z="-54080" prstMaterial="plastic">
              <a:bevelT w="25400" h="25400"/>
              <a:bevelB w="25400" h="25400"/>
            </a:sp3d>
          </p:spPr>
          <p:style>
            <a:lnRef idx="1">
              <a:schemeClr val="accent6">
                <a:shade val="90000"/>
                <a:hueOff val="379870"/>
                <a:satOff val="-15173"/>
                <a:lumOff val="35191"/>
                <a:alphaOff val="0"/>
              </a:schemeClr>
            </a:lnRef>
            <a:fillRef idx="1">
              <a:schemeClr val="accent6">
                <a:shade val="90000"/>
                <a:hueOff val="379870"/>
                <a:satOff val="-15173"/>
                <a:lumOff val="35191"/>
                <a:alphaOff val="0"/>
              </a:schemeClr>
            </a:fillRef>
            <a:effectRef idx="2">
              <a:schemeClr val="accent6">
                <a:shade val="90000"/>
                <a:hueOff val="379870"/>
                <a:satOff val="-15173"/>
                <a:lumOff val="35191"/>
                <a:alphaOff val="0"/>
              </a:schemeClr>
            </a:effectRef>
            <a:fontRef idx="minor">
              <a:schemeClr val="lt1"/>
            </a:fontRef>
          </p:style>
        </p:sp>
        <p:sp>
          <p:nvSpPr>
            <p:cNvPr id="24" name="Freeform: Shape 23">
              <a:extLst>
                <a:ext uri="{FF2B5EF4-FFF2-40B4-BE49-F238E27FC236}">
                  <a16:creationId xmlns:a16="http://schemas.microsoft.com/office/drawing/2014/main" id="{3EF597F7-0B3F-4E47-9CA4-A7096B24E2E2}"/>
                </a:ext>
              </a:extLst>
            </p:cNvPr>
            <p:cNvSpPr/>
            <p:nvPr/>
          </p:nvSpPr>
          <p:spPr>
            <a:xfrm>
              <a:off x="3496660" y="2862834"/>
              <a:ext cx="1215622" cy="972497"/>
            </a:xfrm>
            <a:custGeom>
              <a:avLst/>
              <a:gdLst>
                <a:gd name="connsiteX0" fmla="*/ 0 w 1215622"/>
                <a:gd name="connsiteY0" fmla="*/ 97250 h 972497"/>
                <a:gd name="connsiteX1" fmla="*/ 97250 w 1215622"/>
                <a:gd name="connsiteY1" fmla="*/ 0 h 972497"/>
                <a:gd name="connsiteX2" fmla="*/ 1118372 w 1215622"/>
                <a:gd name="connsiteY2" fmla="*/ 0 h 972497"/>
                <a:gd name="connsiteX3" fmla="*/ 1215622 w 1215622"/>
                <a:gd name="connsiteY3" fmla="*/ 97250 h 972497"/>
                <a:gd name="connsiteX4" fmla="*/ 1215622 w 1215622"/>
                <a:gd name="connsiteY4" fmla="*/ 875247 h 972497"/>
                <a:gd name="connsiteX5" fmla="*/ 1118372 w 1215622"/>
                <a:gd name="connsiteY5" fmla="*/ 972497 h 972497"/>
                <a:gd name="connsiteX6" fmla="*/ 97250 w 1215622"/>
                <a:gd name="connsiteY6" fmla="*/ 972497 h 972497"/>
                <a:gd name="connsiteX7" fmla="*/ 0 w 1215622"/>
                <a:gd name="connsiteY7" fmla="*/ 875247 h 972497"/>
                <a:gd name="connsiteX8" fmla="*/ 0 w 1215622"/>
                <a:gd name="connsiteY8" fmla="*/ 97250 h 972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5622" h="972497">
                  <a:moveTo>
                    <a:pt x="0" y="97250"/>
                  </a:moveTo>
                  <a:cubicBezTo>
                    <a:pt x="0" y="43540"/>
                    <a:pt x="43540" y="0"/>
                    <a:pt x="97250" y="0"/>
                  </a:cubicBezTo>
                  <a:lnTo>
                    <a:pt x="1118372" y="0"/>
                  </a:lnTo>
                  <a:cubicBezTo>
                    <a:pt x="1172082" y="0"/>
                    <a:pt x="1215622" y="43540"/>
                    <a:pt x="1215622" y="97250"/>
                  </a:cubicBezTo>
                  <a:lnTo>
                    <a:pt x="1215622" y="875247"/>
                  </a:lnTo>
                  <a:cubicBezTo>
                    <a:pt x="1215622" y="928957"/>
                    <a:pt x="1172082" y="972497"/>
                    <a:pt x="1118372" y="972497"/>
                  </a:cubicBezTo>
                  <a:lnTo>
                    <a:pt x="97250" y="972497"/>
                  </a:lnTo>
                  <a:cubicBezTo>
                    <a:pt x="43540" y="972497"/>
                    <a:pt x="0" y="928957"/>
                    <a:pt x="0" y="875247"/>
                  </a:cubicBezTo>
                  <a:lnTo>
                    <a:pt x="0" y="97250"/>
                  </a:lnTo>
                  <a:close/>
                </a:path>
              </a:pathLst>
            </a:custGeom>
            <a:scene3d>
              <a:camera prst="perspectiveRelaxedModerately" zoom="92000"/>
              <a:lightRig rig="balanced" dir="t">
                <a:rot lat="0" lon="0" rev="12700000"/>
              </a:lightRig>
            </a:scene3d>
            <a:sp3d prstMaterial="plastic">
              <a:bevelT w="50800" h="50800"/>
              <a:bevelB w="50800" h="50800"/>
            </a:sp3d>
          </p:spPr>
          <p:style>
            <a:lnRef idx="0">
              <a:schemeClr val="lt1">
                <a:hueOff val="0"/>
                <a:satOff val="0"/>
                <a:lumOff val="0"/>
                <a:alphaOff val="0"/>
              </a:schemeClr>
            </a:lnRef>
            <a:fillRef idx="1">
              <a:schemeClr val="accent6">
                <a:shade val="50000"/>
                <a:hueOff val="368424"/>
                <a:satOff val="-16105"/>
                <a:lumOff val="43961"/>
                <a:alphaOff val="0"/>
              </a:schemeClr>
            </a:fillRef>
            <a:effectRef idx="2">
              <a:schemeClr val="accent6">
                <a:shade val="50000"/>
                <a:hueOff val="368424"/>
                <a:satOff val="-16105"/>
                <a:lumOff val="43961"/>
                <a:alphaOff val="0"/>
              </a:schemeClr>
            </a:effectRef>
            <a:fontRef idx="minor">
              <a:schemeClr val="lt1"/>
            </a:fontRef>
          </p:style>
          <p:txBody>
            <a:bodyPr spcFirstLastPara="0" vert="horz" wrap="square" lIns="58963" tIns="58963" rIns="58963" bIns="58963" numCol="1" spcCol="1270" anchor="ctr" anchorCtr="0">
              <a:noAutofit/>
            </a:bodyPr>
            <a:lstStyle/>
            <a:p>
              <a:pPr marL="0" lvl="0" indent="0" algn="ctr" defTabSz="711200">
                <a:lnSpc>
                  <a:spcPct val="90000"/>
                </a:lnSpc>
                <a:spcBef>
                  <a:spcPct val="0"/>
                </a:spcBef>
                <a:spcAft>
                  <a:spcPct val="35000"/>
                </a:spcAft>
                <a:buNone/>
              </a:pPr>
              <a:r>
                <a:rPr lang="zh-CN" altLang="en-US" sz="1600" b="1" kern="1200" dirty="0"/>
                <a:t>硬件提供商</a:t>
              </a:r>
              <a:endParaRPr lang="en-US" sz="1600" b="1" kern="1200" dirty="0"/>
            </a:p>
          </p:txBody>
        </p:sp>
        <p:sp>
          <p:nvSpPr>
            <p:cNvPr id="25" name="Arrow: Left 24">
              <a:extLst>
                <a:ext uri="{FF2B5EF4-FFF2-40B4-BE49-F238E27FC236}">
                  <a16:creationId xmlns:a16="http://schemas.microsoft.com/office/drawing/2014/main" id="{2D52211D-A69D-442B-A2F9-D7A047A12816}"/>
                </a:ext>
              </a:extLst>
            </p:cNvPr>
            <p:cNvSpPr/>
            <p:nvPr/>
          </p:nvSpPr>
          <p:spPr>
            <a:xfrm rot="9495021">
              <a:off x="3997266" y="4767066"/>
              <a:ext cx="544810" cy="468699"/>
            </a:xfrm>
            <a:prstGeom prst="leftArrow">
              <a:avLst>
                <a:gd name="adj1" fmla="val 60000"/>
                <a:gd name="adj2" fmla="val 50000"/>
              </a:avLst>
            </a:prstGeom>
            <a:scene3d>
              <a:camera prst="perspectiveRelaxedModerately" zoom="92000"/>
              <a:lightRig rig="balanced" dir="t">
                <a:rot lat="0" lon="0" rev="12700000"/>
              </a:lightRig>
            </a:scene3d>
            <a:sp3d z="-54080" prstMaterial="plastic">
              <a:bevelT w="25400" h="25400"/>
              <a:bevelB w="25400" h="25400"/>
            </a:sp3d>
          </p:spPr>
          <p:style>
            <a:lnRef idx="1">
              <a:schemeClr val="accent6">
                <a:shade val="90000"/>
                <a:hueOff val="189935"/>
                <a:satOff val="-7587"/>
                <a:lumOff val="17596"/>
                <a:alphaOff val="0"/>
              </a:schemeClr>
            </a:lnRef>
            <a:fillRef idx="1">
              <a:schemeClr val="accent6">
                <a:shade val="90000"/>
                <a:hueOff val="189935"/>
                <a:satOff val="-7587"/>
                <a:lumOff val="17596"/>
                <a:alphaOff val="0"/>
              </a:schemeClr>
            </a:fillRef>
            <a:effectRef idx="2">
              <a:schemeClr val="accent6">
                <a:shade val="90000"/>
                <a:hueOff val="189935"/>
                <a:satOff val="-7587"/>
                <a:lumOff val="17596"/>
                <a:alphaOff val="0"/>
              </a:schemeClr>
            </a:effectRef>
            <a:fontRef idx="minor">
              <a:schemeClr val="lt1"/>
            </a:fontRef>
          </p:style>
        </p:sp>
        <p:sp>
          <p:nvSpPr>
            <p:cNvPr id="26" name="Freeform: Shape 25">
              <a:extLst>
                <a:ext uri="{FF2B5EF4-FFF2-40B4-BE49-F238E27FC236}">
                  <a16:creationId xmlns:a16="http://schemas.microsoft.com/office/drawing/2014/main" id="{DB265618-90BA-440F-91E2-AB2A22997347}"/>
                </a:ext>
              </a:extLst>
            </p:cNvPr>
            <p:cNvSpPr/>
            <p:nvPr/>
          </p:nvSpPr>
          <p:spPr>
            <a:xfrm>
              <a:off x="4487191" y="4043303"/>
              <a:ext cx="1215622" cy="972497"/>
            </a:xfrm>
            <a:custGeom>
              <a:avLst/>
              <a:gdLst>
                <a:gd name="connsiteX0" fmla="*/ 0 w 1215622"/>
                <a:gd name="connsiteY0" fmla="*/ 97250 h 972497"/>
                <a:gd name="connsiteX1" fmla="*/ 97250 w 1215622"/>
                <a:gd name="connsiteY1" fmla="*/ 0 h 972497"/>
                <a:gd name="connsiteX2" fmla="*/ 1118372 w 1215622"/>
                <a:gd name="connsiteY2" fmla="*/ 0 h 972497"/>
                <a:gd name="connsiteX3" fmla="*/ 1215622 w 1215622"/>
                <a:gd name="connsiteY3" fmla="*/ 97250 h 972497"/>
                <a:gd name="connsiteX4" fmla="*/ 1215622 w 1215622"/>
                <a:gd name="connsiteY4" fmla="*/ 875247 h 972497"/>
                <a:gd name="connsiteX5" fmla="*/ 1118372 w 1215622"/>
                <a:gd name="connsiteY5" fmla="*/ 972497 h 972497"/>
                <a:gd name="connsiteX6" fmla="*/ 97250 w 1215622"/>
                <a:gd name="connsiteY6" fmla="*/ 972497 h 972497"/>
                <a:gd name="connsiteX7" fmla="*/ 0 w 1215622"/>
                <a:gd name="connsiteY7" fmla="*/ 875247 h 972497"/>
                <a:gd name="connsiteX8" fmla="*/ 0 w 1215622"/>
                <a:gd name="connsiteY8" fmla="*/ 97250 h 972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5622" h="972497">
                  <a:moveTo>
                    <a:pt x="0" y="97250"/>
                  </a:moveTo>
                  <a:cubicBezTo>
                    <a:pt x="0" y="43540"/>
                    <a:pt x="43540" y="0"/>
                    <a:pt x="97250" y="0"/>
                  </a:cubicBezTo>
                  <a:lnTo>
                    <a:pt x="1118372" y="0"/>
                  </a:lnTo>
                  <a:cubicBezTo>
                    <a:pt x="1172082" y="0"/>
                    <a:pt x="1215622" y="43540"/>
                    <a:pt x="1215622" y="97250"/>
                  </a:cubicBezTo>
                  <a:lnTo>
                    <a:pt x="1215622" y="875247"/>
                  </a:lnTo>
                  <a:cubicBezTo>
                    <a:pt x="1215622" y="928957"/>
                    <a:pt x="1172082" y="972497"/>
                    <a:pt x="1118372" y="972497"/>
                  </a:cubicBezTo>
                  <a:lnTo>
                    <a:pt x="97250" y="972497"/>
                  </a:lnTo>
                  <a:cubicBezTo>
                    <a:pt x="43540" y="972497"/>
                    <a:pt x="0" y="928957"/>
                    <a:pt x="0" y="875247"/>
                  </a:cubicBezTo>
                  <a:lnTo>
                    <a:pt x="0" y="97250"/>
                  </a:lnTo>
                  <a:close/>
                </a:path>
              </a:pathLst>
            </a:custGeom>
            <a:scene3d>
              <a:camera prst="perspectiveRelaxedModerately" zoom="92000"/>
              <a:lightRig rig="balanced" dir="t">
                <a:rot lat="0" lon="0" rev="12700000"/>
              </a:lightRig>
            </a:scene3d>
            <a:sp3d prstMaterial="plastic">
              <a:bevelT w="50800" h="50800"/>
              <a:bevelB w="50800" h="50800"/>
            </a:sp3d>
          </p:spPr>
          <p:style>
            <a:lnRef idx="0">
              <a:schemeClr val="lt1">
                <a:hueOff val="0"/>
                <a:satOff val="0"/>
                <a:lumOff val="0"/>
                <a:alphaOff val="0"/>
              </a:schemeClr>
            </a:lnRef>
            <a:fillRef idx="1">
              <a:schemeClr val="accent6">
                <a:shade val="50000"/>
                <a:hueOff val="184212"/>
                <a:satOff val="-8053"/>
                <a:lumOff val="21981"/>
                <a:alphaOff val="0"/>
              </a:schemeClr>
            </a:fillRef>
            <a:effectRef idx="2">
              <a:schemeClr val="accent6">
                <a:shade val="50000"/>
                <a:hueOff val="184212"/>
                <a:satOff val="-8053"/>
                <a:lumOff val="21981"/>
                <a:alphaOff val="0"/>
              </a:schemeClr>
            </a:effectRef>
            <a:fontRef idx="minor">
              <a:schemeClr val="lt1"/>
            </a:fontRef>
          </p:style>
          <p:txBody>
            <a:bodyPr spcFirstLastPara="0" vert="horz" wrap="square" lIns="51343" tIns="51343" rIns="51343" bIns="51343" numCol="1" spcCol="1270" anchor="ctr" anchorCtr="0">
              <a:noAutofit/>
            </a:bodyPr>
            <a:lstStyle/>
            <a:p>
              <a:pPr marL="0" lvl="0" indent="0" algn="ctr" defTabSz="533400">
                <a:lnSpc>
                  <a:spcPct val="90000"/>
                </a:lnSpc>
                <a:spcBef>
                  <a:spcPct val="0"/>
                </a:spcBef>
                <a:spcAft>
                  <a:spcPct val="35000"/>
                </a:spcAft>
                <a:buNone/>
              </a:pPr>
              <a:r>
                <a:rPr lang="zh-CN" altLang="en-US" sz="1200" b="1" kern="1200" dirty="0"/>
                <a:t>线下教育机构、创客空间</a:t>
              </a:r>
              <a:endParaRPr lang="en-US" sz="1200" b="1" kern="1200" dirty="0"/>
            </a:p>
          </p:txBody>
        </p:sp>
      </p:grpSp>
    </p:spTree>
    <p:extLst>
      <p:ext uri="{BB962C8B-B14F-4D97-AF65-F5344CB8AC3E}">
        <p14:creationId xmlns:p14="http://schemas.microsoft.com/office/powerpoint/2010/main" val="794194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椭圆 12"/>
          <p:cNvSpPr/>
          <p:nvPr/>
        </p:nvSpPr>
        <p:spPr>
          <a:xfrm>
            <a:off x="-1226820" y="-1346917"/>
            <a:ext cx="2453640" cy="2453640"/>
          </a:xfrm>
          <a:prstGeom prst="ellipse">
            <a:avLst/>
          </a:prstGeom>
          <a:solidFill>
            <a:schemeClr val="accent6">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434235" y="314138"/>
            <a:ext cx="792585" cy="792585"/>
          </a:xfrm>
          <a:prstGeom prst="ellipse">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344023" y="448348"/>
            <a:ext cx="2698175" cy="523220"/>
          </a:xfrm>
          <a:prstGeom prst="rect">
            <a:avLst/>
          </a:prstGeom>
        </p:spPr>
        <p:txBody>
          <a:bodyPr wrap="none">
            <a:spAutoFit/>
          </a:bodyPr>
          <a:lstStyle/>
          <a:p>
            <a:r>
              <a:rPr lang="zh-CN" altLang="en-US" sz="2800" b="1" dirty="0">
                <a:solidFill>
                  <a:schemeClr val="tx1">
                    <a:lumMod val="75000"/>
                    <a:lumOff val="25000"/>
                  </a:schemeClr>
                </a:solidFill>
                <a:latin typeface="华文中宋" panose="02010600040101010101" pitchFamily="2" charset="-122"/>
                <a:ea typeface="华文中宋" panose="02010600040101010101" pitchFamily="2" charset="-122"/>
              </a:rPr>
              <a:t>产品特色优势二</a:t>
            </a:r>
          </a:p>
        </p:txBody>
      </p:sp>
      <p:sp>
        <p:nvSpPr>
          <p:cNvPr id="2" name="Rectangle 1">
            <a:extLst>
              <a:ext uri="{FF2B5EF4-FFF2-40B4-BE49-F238E27FC236}">
                <a16:creationId xmlns:a16="http://schemas.microsoft.com/office/drawing/2014/main" id="{5659F308-71AE-4FFA-9CCB-CDA443D67964}"/>
              </a:ext>
            </a:extLst>
          </p:cNvPr>
          <p:cNvSpPr/>
          <p:nvPr/>
        </p:nvSpPr>
        <p:spPr>
          <a:xfrm>
            <a:off x="1025912" y="1317170"/>
            <a:ext cx="4605453" cy="1186607"/>
          </a:xfrm>
          <a:prstGeom prst="rect">
            <a:avLst/>
          </a:prstGeom>
        </p:spPr>
        <p:txBody>
          <a:bodyPr wrap="square">
            <a:spAutoFit/>
          </a:bodyPr>
          <a:lstStyle/>
          <a:p>
            <a:pPr algn="just">
              <a:lnSpc>
                <a:spcPct val="107000"/>
              </a:lnSpc>
              <a:spcAft>
                <a:spcPts val="800"/>
              </a:spcAft>
            </a:pPr>
            <a:r>
              <a:rPr lang="zh-CN" altLang="en-US" b="1" kern="100" dirty="0">
                <a:latin typeface="Calibri" panose="020F0502020204030204" pitchFamily="34" charset="0"/>
                <a:ea typeface="SimSun" panose="02010600030101010101" pitchFamily="2" charset="-122"/>
                <a:cs typeface="Times New Roman" panose="02020603050405020304" pitchFamily="18" charset="0"/>
              </a:rPr>
              <a:t>针对优质师资不足的问题</a:t>
            </a:r>
            <a:endParaRPr lang="en-US" kern="100" dirty="0">
              <a:latin typeface="Calibri" panose="020F0502020204030204" pitchFamily="34" charset="0"/>
              <a:ea typeface="SimSun" panose="02010600030101010101" pitchFamily="2" charset="-122"/>
              <a:cs typeface="Times New Roman" panose="02020603050405020304" pitchFamily="18" charset="0"/>
            </a:endParaRPr>
          </a:p>
          <a:p>
            <a:pPr algn="just">
              <a:lnSpc>
                <a:spcPct val="107000"/>
              </a:lnSpc>
              <a:spcAft>
                <a:spcPts val="800"/>
              </a:spcAft>
            </a:pPr>
            <a:r>
              <a:rPr lang="en-US" kern="100" dirty="0">
                <a:latin typeface="Calibri" panose="020F0502020204030204" pitchFamily="34" charset="0"/>
                <a:ea typeface="SimSun" panose="02010600030101010101" pitchFamily="2" charset="-122"/>
                <a:cs typeface="Times New Roman" panose="02020603050405020304" pitchFamily="18" charset="0"/>
              </a:rPr>
              <a:t> </a:t>
            </a:r>
          </a:p>
          <a:p>
            <a:pPr algn="just">
              <a:lnSpc>
                <a:spcPct val="107000"/>
              </a:lnSpc>
              <a:spcAft>
                <a:spcPts val="800"/>
              </a:spcAft>
            </a:pPr>
            <a:r>
              <a:rPr lang="en-US" kern="100" dirty="0">
                <a:latin typeface="Calibri" panose="020F0502020204030204" pitchFamily="34" charset="0"/>
                <a:ea typeface="SimSun" panose="02010600030101010101" pitchFamily="2" charset="-122"/>
                <a:cs typeface="Times New Roman" panose="02020603050405020304" pitchFamily="18" charset="0"/>
              </a:rPr>
              <a:t> </a:t>
            </a:r>
          </a:p>
        </p:txBody>
      </p:sp>
      <p:sp>
        <p:nvSpPr>
          <p:cNvPr id="3" name="Rectangle 2">
            <a:extLst>
              <a:ext uri="{FF2B5EF4-FFF2-40B4-BE49-F238E27FC236}">
                <a16:creationId xmlns:a16="http://schemas.microsoft.com/office/drawing/2014/main" id="{7F1FDAD7-402A-4B74-8683-7E631036F4E8}"/>
              </a:ext>
            </a:extLst>
          </p:cNvPr>
          <p:cNvSpPr/>
          <p:nvPr/>
        </p:nvSpPr>
        <p:spPr>
          <a:xfrm>
            <a:off x="6468384" y="1819242"/>
            <a:ext cx="4716289" cy="1051250"/>
          </a:xfrm>
          <a:prstGeom prst="rect">
            <a:avLst/>
          </a:prstGeom>
        </p:spPr>
        <p:txBody>
          <a:bodyPr wrap="square">
            <a:spAutoFit/>
          </a:bodyPr>
          <a:lstStyle/>
          <a:p>
            <a:pPr>
              <a:lnSpc>
                <a:spcPct val="107000"/>
              </a:lnSpc>
              <a:spcAft>
                <a:spcPts val="800"/>
              </a:spcAft>
            </a:pPr>
            <a:r>
              <a:rPr lang="zh-CN" altLang="en-US" sz="1600" b="1" dirty="0">
                <a:solidFill>
                  <a:srgbClr val="00B0F0"/>
                </a:solidFill>
              </a:rPr>
              <a:t>提供师资培训内容工具，形成教师社群</a:t>
            </a:r>
            <a:endParaRPr lang="en-US" altLang="zh-CN" sz="1600" b="1" dirty="0">
              <a:solidFill>
                <a:srgbClr val="00B0F0"/>
              </a:solidFill>
            </a:endParaRPr>
          </a:p>
          <a:p>
            <a:pPr algn="just">
              <a:lnSpc>
                <a:spcPct val="107000"/>
              </a:lnSpc>
              <a:spcAft>
                <a:spcPts val="800"/>
              </a:spcAft>
            </a:pPr>
            <a:r>
              <a:rPr lang="zh-CN" altLang="en-US" sz="1200" kern="100" dirty="0">
                <a:latin typeface="Calibri" panose="020F0502020204030204" pitchFamily="34" charset="0"/>
                <a:ea typeface="SimSun" panose="02010600030101010101" pitchFamily="2" charset="-122"/>
                <a:cs typeface="Times New Roman" panose="02020603050405020304" pitchFamily="18" charset="0"/>
              </a:rPr>
              <a:t>基于工具的属性便于形成教师社群，帮助老师交流学习，完善创新教育教师培训内容。社群的社会属性在一定程度上也可以促进老师交流，赋能老师，解决老师教研动力不足的问题。</a:t>
            </a:r>
            <a:endParaRPr lang="en-US" sz="1200" kern="100" dirty="0">
              <a:latin typeface="Calibri" panose="020F0502020204030204" pitchFamily="34" charset="0"/>
              <a:ea typeface="SimSun" panose="02010600030101010101" pitchFamily="2" charset="-122"/>
              <a:cs typeface="Times New Roman" panose="02020603050405020304" pitchFamily="18" charset="0"/>
            </a:endParaRPr>
          </a:p>
        </p:txBody>
      </p:sp>
      <p:grpSp>
        <p:nvGrpSpPr>
          <p:cNvPr id="28" name="Group 27">
            <a:extLst>
              <a:ext uri="{FF2B5EF4-FFF2-40B4-BE49-F238E27FC236}">
                <a16:creationId xmlns:a16="http://schemas.microsoft.com/office/drawing/2014/main" id="{E9525BA8-F427-4CBA-9794-40D6F7662624}"/>
              </a:ext>
            </a:extLst>
          </p:cNvPr>
          <p:cNvGrpSpPr/>
          <p:nvPr/>
        </p:nvGrpSpPr>
        <p:grpSpPr>
          <a:xfrm>
            <a:off x="1471959" y="3702863"/>
            <a:ext cx="9172001" cy="2720239"/>
            <a:chOff x="1025911" y="3747468"/>
            <a:chExt cx="9172001" cy="2720239"/>
          </a:xfrm>
        </p:grpSpPr>
        <p:sp>
          <p:nvSpPr>
            <p:cNvPr id="11" name="Flowchart: Process 10">
              <a:extLst>
                <a:ext uri="{FF2B5EF4-FFF2-40B4-BE49-F238E27FC236}">
                  <a16:creationId xmlns:a16="http://schemas.microsoft.com/office/drawing/2014/main" id="{11AA8F45-C484-4BDF-8DB4-9DA145A25E55}"/>
                </a:ext>
              </a:extLst>
            </p:cNvPr>
            <p:cNvSpPr/>
            <p:nvPr/>
          </p:nvSpPr>
          <p:spPr>
            <a:xfrm>
              <a:off x="1025911" y="4748255"/>
              <a:ext cx="2865982" cy="1719452"/>
            </a:xfrm>
            <a:prstGeom prst="flowChartProcess">
              <a:avLst/>
            </a:prstGeom>
          </p:spPr>
          <p:style>
            <a:lnRef idx="2">
              <a:schemeClr val="dk1"/>
            </a:lnRef>
            <a:fillRef idx="1">
              <a:schemeClr val="lt1"/>
            </a:fillRef>
            <a:effectRef idx="0">
              <a:schemeClr val="dk1"/>
            </a:effectRef>
            <a:fontRef idx="minor">
              <a:schemeClr val="dk1"/>
            </a:fontRef>
          </p:style>
          <p:txBody>
            <a:bodyPr rtlCol="0" anchor="t"/>
            <a:lstStyle/>
            <a:p>
              <a:r>
                <a:rPr lang="zh-CN" altLang="en-US" sz="1200" b="1" dirty="0"/>
                <a:t>二次开发调整、重复利用的课件</a:t>
              </a:r>
              <a:endParaRPr lang="en-US" sz="1200" b="1" dirty="0"/>
            </a:p>
          </p:txBody>
        </p:sp>
        <p:sp>
          <p:nvSpPr>
            <p:cNvPr id="10" name="Flowchart: Process 9">
              <a:extLst>
                <a:ext uri="{FF2B5EF4-FFF2-40B4-BE49-F238E27FC236}">
                  <a16:creationId xmlns:a16="http://schemas.microsoft.com/office/drawing/2014/main" id="{AB4972BD-7613-48CE-A74A-1951E795740B}"/>
                </a:ext>
              </a:extLst>
            </p:cNvPr>
            <p:cNvSpPr/>
            <p:nvPr/>
          </p:nvSpPr>
          <p:spPr>
            <a:xfrm>
              <a:off x="4220617" y="3747468"/>
              <a:ext cx="2537022" cy="1438069"/>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r>
                <a:rPr lang="zh-CN" altLang="en-US" sz="1400" b="1" dirty="0"/>
                <a:t>原</a:t>
              </a:r>
              <a:endParaRPr lang="en-US" altLang="zh-CN" sz="1400" b="1" dirty="0"/>
            </a:p>
            <a:p>
              <a:r>
                <a:rPr lang="zh-CN" altLang="en-US" sz="1400" b="1" dirty="0"/>
                <a:t>创</a:t>
              </a:r>
              <a:endParaRPr lang="en-US" altLang="zh-CN" sz="1400" b="1" dirty="0"/>
            </a:p>
            <a:p>
              <a:r>
                <a:rPr lang="zh-CN" altLang="en-US" sz="1400" b="1" dirty="0"/>
                <a:t>优</a:t>
              </a:r>
              <a:endParaRPr lang="en-US" altLang="zh-CN" sz="1400" b="1" dirty="0"/>
            </a:p>
            <a:p>
              <a:r>
                <a:rPr lang="zh-CN" altLang="en-US" sz="1400" b="1" dirty="0"/>
                <a:t>质</a:t>
              </a:r>
              <a:endParaRPr lang="en-US" altLang="zh-CN" sz="1400" b="1" dirty="0"/>
            </a:p>
            <a:p>
              <a:r>
                <a:rPr lang="zh-CN" altLang="en-US" sz="1400" b="1" dirty="0"/>
                <a:t>课</a:t>
              </a:r>
              <a:endParaRPr lang="en-US" altLang="zh-CN" sz="1400" b="1" dirty="0"/>
            </a:p>
            <a:p>
              <a:r>
                <a:rPr lang="zh-CN" altLang="en-US" sz="1400" b="1" dirty="0"/>
                <a:t>件</a:t>
              </a:r>
              <a:endParaRPr lang="en-US" sz="1400" b="1" dirty="0"/>
            </a:p>
          </p:txBody>
        </p:sp>
        <p:graphicFrame>
          <p:nvGraphicFramePr>
            <p:cNvPr id="4" name="Diagram 3">
              <a:extLst>
                <a:ext uri="{FF2B5EF4-FFF2-40B4-BE49-F238E27FC236}">
                  <a16:creationId xmlns:a16="http://schemas.microsoft.com/office/drawing/2014/main" id="{89B92AC5-95B0-4824-BFC4-15D901940CF9}"/>
                </a:ext>
              </a:extLst>
            </p:cNvPr>
            <p:cNvGraphicFramePr/>
            <p:nvPr>
              <p:extLst>
                <p:ext uri="{D42A27DB-BD31-4B8C-83A1-F6EECF244321}">
                  <p14:modId xmlns:p14="http://schemas.microsoft.com/office/powerpoint/2010/main" val="2732238112"/>
                </p:ext>
              </p:extLst>
            </p:nvPr>
          </p:nvGraphicFramePr>
          <p:xfrm>
            <a:off x="7249530" y="3822922"/>
            <a:ext cx="2948382" cy="229420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Rectangle 4">
              <a:extLst>
                <a:ext uri="{FF2B5EF4-FFF2-40B4-BE49-F238E27FC236}">
                  <a16:creationId xmlns:a16="http://schemas.microsoft.com/office/drawing/2014/main" id="{E889C9F1-F072-40D7-910E-9BA8C6CA6A1F}"/>
                </a:ext>
              </a:extLst>
            </p:cNvPr>
            <p:cNvSpPr/>
            <p:nvPr/>
          </p:nvSpPr>
          <p:spPr>
            <a:xfrm>
              <a:off x="8196810" y="6179757"/>
              <a:ext cx="1058036" cy="261610"/>
            </a:xfrm>
            <a:prstGeom prst="rect">
              <a:avLst/>
            </a:prstGeom>
          </p:spPr>
          <p:txBody>
            <a:bodyPr wrap="square">
              <a:spAutoFit/>
            </a:bodyPr>
            <a:lstStyle/>
            <a:p>
              <a:r>
                <a:rPr lang="en-US" sz="1100" dirty="0">
                  <a:solidFill>
                    <a:schemeClr val="bg2">
                      <a:lumMod val="25000"/>
                    </a:schemeClr>
                  </a:solidFill>
                </a:rPr>
                <a:t>教师社群结构</a:t>
              </a:r>
            </a:p>
          </p:txBody>
        </p:sp>
        <p:graphicFrame>
          <p:nvGraphicFramePr>
            <p:cNvPr id="6" name="Diagram 5">
              <a:extLst>
                <a:ext uri="{FF2B5EF4-FFF2-40B4-BE49-F238E27FC236}">
                  <a16:creationId xmlns:a16="http://schemas.microsoft.com/office/drawing/2014/main" id="{0960A4D8-64E0-422A-9FC4-54BA2F65668D}"/>
                </a:ext>
              </a:extLst>
            </p:cNvPr>
            <p:cNvGraphicFramePr/>
            <p:nvPr>
              <p:extLst>
                <p:ext uri="{D42A27DB-BD31-4B8C-83A1-F6EECF244321}">
                  <p14:modId xmlns:p14="http://schemas.microsoft.com/office/powerpoint/2010/main" val="1639765632"/>
                </p:ext>
              </p:extLst>
            </p:nvPr>
          </p:nvGraphicFramePr>
          <p:xfrm>
            <a:off x="3929124" y="3827991"/>
            <a:ext cx="3429001" cy="1283305"/>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8" name="Diagram 7">
              <a:extLst>
                <a:ext uri="{FF2B5EF4-FFF2-40B4-BE49-F238E27FC236}">
                  <a16:creationId xmlns:a16="http://schemas.microsoft.com/office/drawing/2014/main" id="{4FEB2BF9-2C38-4D3D-AAB7-EA60B15DFC8B}"/>
                </a:ext>
              </a:extLst>
            </p:cNvPr>
            <p:cNvGraphicFramePr/>
            <p:nvPr>
              <p:extLst>
                <p:ext uri="{D42A27DB-BD31-4B8C-83A1-F6EECF244321}">
                  <p14:modId xmlns:p14="http://schemas.microsoft.com/office/powerpoint/2010/main" val="3693670551"/>
                </p:ext>
              </p:extLst>
            </p:nvPr>
          </p:nvGraphicFramePr>
          <p:xfrm>
            <a:off x="1037181" y="5006898"/>
            <a:ext cx="2854712" cy="1308805"/>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cxnSp>
          <p:nvCxnSpPr>
            <p:cNvPr id="15" name="Straight Arrow Connector 14">
              <a:extLst>
                <a:ext uri="{FF2B5EF4-FFF2-40B4-BE49-F238E27FC236}">
                  <a16:creationId xmlns:a16="http://schemas.microsoft.com/office/drawing/2014/main" id="{8B43D94B-0166-4B89-B2B2-4A9503456903}"/>
                </a:ext>
              </a:extLst>
            </p:cNvPr>
            <p:cNvCxnSpPr>
              <a:cxnSpLocks/>
            </p:cNvCxnSpPr>
            <p:nvPr/>
          </p:nvCxnSpPr>
          <p:spPr>
            <a:xfrm flipH="1">
              <a:off x="6757639" y="4204010"/>
              <a:ext cx="1667109"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19" name="Straight Arrow Connector 18">
              <a:extLst>
                <a:ext uri="{FF2B5EF4-FFF2-40B4-BE49-F238E27FC236}">
                  <a16:creationId xmlns:a16="http://schemas.microsoft.com/office/drawing/2014/main" id="{6092261E-3234-4DE6-9B94-BC2823DB613B}"/>
                </a:ext>
              </a:extLst>
            </p:cNvPr>
            <p:cNvCxnSpPr>
              <a:cxnSpLocks/>
            </p:cNvCxnSpPr>
            <p:nvPr/>
          </p:nvCxnSpPr>
          <p:spPr>
            <a:xfrm flipH="1">
              <a:off x="3891893" y="5341434"/>
              <a:ext cx="3768997" cy="0"/>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24" name="Connector: Elbow 23">
              <a:extLst>
                <a:ext uri="{FF2B5EF4-FFF2-40B4-BE49-F238E27FC236}">
                  <a16:creationId xmlns:a16="http://schemas.microsoft.com/office/drawing/2014/main" id="{32D82D66-85E9-4B66-9816-9B29E4CF8DD4}"/>
                </a:ext>
              </a:extLst>
            </p:cNvPr>
            <p:cNvCxnSpPr>
              <a:stCxn id="11" idx="0"/>
            </p:cNvCxnSpPr>
            <p:nvPr/>
          </p:nvCxnSpPr>
          <p:spPr>
            <a:xfrm rot="5400000" flipH="1" flipV="1">
              <a:off x="3067637" y="3595276"/>
              <a:ext cx="544245" cy="1761715"/>
            </a:xfrm>
            <a:prstGeom prst="bentConnector2">
              <a:avLst/>
            </a:prstGeom>
            <a:ln>
              <a:tailEnd type="triangle"/>
            </a:ln>
          </p:spPr>
          <p:style>
            <a:lnRef idx="3">
              <a:schemeClr val="accent6"/>
            </a:lnRef>
            <a:fillRef idx="0">
              <a:schemeClr val="accent6"/>
            </a:fillRef>
            <a:effectRef idx="2">
              <a:schemeClr val="accent6"/>
            </a:effectRef>
            <a:fontRef idx="minor">
              <a:schemeClr val="tx1"/>
            </a:fontRef>
          </p:style>
        </p:cxnSp>
        <p:sp>
          <p:nvSpPr>
            <p:cNvPr id="25" name="TextBox 24">
              <a:extLst>
                <a:ext uri="{FF2B5EF4-FFF2-40B4-BE49-F238E27FC236}">
                  <a16:creationId xmlns:a16="http://schemas.microsoft.com/office/drawing/2014/main" id="{563D44D4-777F-4FE9-AF98-14B7142B7334}"/>
                </a:ext>
              </a:extLst>
            </p:cNvPr>
            <p:cNvSpPr txBox="1"/>
            <p:nvPr/>
          </p:nvSpPr>
          <p:spPr>
            <a:xfrm>
              <a:off x="7398274" y="4189503"/>
              <a:ext cx="491891" cy="276999"/>
            </a:xfrm>
            <a:prstGeom prst="rect">
              <a:avLst/>
            </a:prstGeom>
            <a:noFill/>
          </p:spPr>
          <p:txBody>
            <a:bodyPr wrap="square" rtlCol="0">
              <a:spAutoFit/>
            </a:bodyPr>
            <a:lstStyle/>
            <a:p>
              <a:r>
                <a:rPr lang="zh-CN" altLang="en-US" sz="1200" dirty="0"/>
                <a:t>制作</a:t>
              </a:r>
              <a:endParaRPr lang="en-US" sz="1200" dirty="0"/>
            </a:p>
          </p:txBody>
        </p:sp>
        <p:sp>
          <p:nvSpPr>
            <p:cNvPr id="26" name="TextBox 25">
              <a:extLst>
                <a:ext uri="{FF2B5EF4-FFF2-40B4-BE49-F238E27FC236}">
                  <a16:creationId xmlns:a16="http://schemas.microsoft.com/office/drawing/2014/main" id="{2B1D231E-BCFB-4960-A9EE-D9B21A06D744}"/>
                </a:ext>
              </a:extLst>
            </p:cNvPr>
            <p:cNvSpPr txBox="1"/>
            <p:nvPr/>
          </p:nvSpPr>
          <p:spPr>
            <a:xfrm>
              <a:off x="5530445" y="5341434"/>
              <a:ext cx="491891" cy="276999"/>
            </a:xfrm>
            <a:prstGeom prst="rect">
              <a:avLst/>
            </a:prstGeom>
            <a:noFill/>
          </p:spPr>
          <p:txBody>
            <a:bodyPr wrap="square" rtlCol="0">
              <a:spAutoFit/>
            </a:bodyPr>
            <a:lstStyle/>
            <a:p>
              <a:r>
                <a:rPr lang="zh-CN" altLang="en-US" sz="1200" dirty="0"/>
                <a:t>制作</a:t>
              </a:r>
              <a:endParaRPr lang="en-US" sz="1200" dirty="0"/>
            </a:p>
          </p:txBody>
        </p:sp>
        <p:sp>
          <p:nvSpPr>
            <p:cNvPr id="27" name="TextBox 26">
              <a:extLst>
                <a:ext uri="{FF2B5EF4-FFF2-40B4-BE49-F238E27FC236}">
                  <a16:creationId xmlns:a16="http://schemas.microsoft.com/office/drawing/2014/main" id="{6C9E29E9-67A5-4552-9162-9E97022012CF}"/>
                </a:ext>
              </a:extLst>
            </p:cNvPr>
            <p:cNvSpPr txBox="1"/>
            <p:nvPr/>
          </p:nvSpPr>
          <p:spPr>
            <a:xfrm>
              <a:off x="2458901" y="3932542"/>
              <a:ext cx="1583297" cy="276999"/>
            </a:xfrm>
            <a:prstGeom prst="rect">
              <a:avLst/>
            </a:prstGeom>
            <a:noFill/>
          </p:spPr>
          <p:txBody>
            <a:bodyPr wrap="square" rtlCol="0">
              <a:spAutoFit/>
            </a:bodyPr>
            <a:lstStyle/>
            <a:p>
              <a:r>
                <a:rPr lang="zh-CN" altLang="en-US" sz="1200" dirty="0"/>
                <a:t>支付代币等费用使用</a:t>
              </a:r>
              <a:endParaRPr lang="en-US" sz="1200" dirty="0"/>
            </a:p>
          </p:txBody>
        </p:sp>
      </p:grpSp>
      <p:sp>
        <p:nvSpPr>
          <p:cNvPr id="29" name="Rectangle 28">
            <a:extLst>
              <a:ext uri="{FF2B5EF4-FFF2-40B4-BE49-F238E27FC236}">
                <a16:creationId xmlns:a16="http://schemas.microsoft.com/office/drawing/2014/main" id="{44E811A3-6137-4301-A1E8-7B3F09DEF956}"/>
              </a:ext>
            </a:extLst>
          </p:cNvPr>
          <p:cNvSpPr/>
          <p:nvPr/>
        </p:nvSpPr>
        <p:spPr>
          <a:xfrm>
            <a:off x="1031487" y="1815938"/>
            <a:ext cx="4744845" cy="1281761"/>
          </a:xfrm>
          <a:prstGeom prst="rect">
            <a:avLst/>
          </a:prstGeom>
        </p:spPr>
        <p:txBody>
          <a:bodyPr wrap="square">
            <a:spAutoFit/>
          </a:bodyPr>
          <a:lstStyle/>
          <a:p>
            <a:pPr>
              <a:lnSpc>
                <a:spcPct val="107000"/>
              </a:lnSpc>
              <a:spcAft>
                <a:spcPts val="800"/>
              </a:spcAft>
            </a:pPr>
            <a:r>
              <a:rPr lang="zh-CN" altLang="en-US" sz="1600" b="1" dirty="0">
                <a:solidFill>
                  <a:srgbClr val="00B0F0"/>
                </a:solidFill>
              </a:rPr>
              <a:t>模块化、简单自动化</a:t>
            </a:r>
            <a:endParaRPr lang="en-US" altLang="zh-CN" sz="1600" b="1" dirty="0">
              <a:solidFill>
                <a:srgbClr val="00B0F0"/>
              </a:solidFill>
            </a:endParaRPr>
          </a:p>
          <a:p>
            <a:pPr algn="just">
              <a:lnSpc>
                <a:spcPct val="107000"/>
              </a:lnSpc>
              <a:spcAft>
                <a:spcPts val="800"/>
              </a:spcAft>
            </a:pPr>
            <a:r>
              <a:rPr lang="zh-CN" altLang="en-US" sz="1200" kern="100" dirty="0">
                <a:latin typeface="Calibri" panose="020F0502020204030204" pitchFamily="34" charset="0"/>
                <a:ea typeface="SimSun" panose="02010600030101010101" pitchFamily="2" charset="-122"/>
                <a:cs typeface="Times New Roman" panose="02020603050405020304" pitchFamily="18" charset="0"/>
              </a:rPr>
              <a:t>普通教师可以重复利用名师、骨干教师备课制作的优质课件模块，并根据当地情况或班级学生实际情况二次修改调整课件进行授课。把课件制作模块化、自动化，及时给予教师便利指导，简化课件制作流程，降低了多数个体教师备课授课的难度。</a:t>
            </a:r>
            <a:endParaRPr lang="en-US" sz="1200" kern="100" dirty="0">
              <a:latin typeface="Calibri" panose="020F0502020204030204" pitchFamily="34"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6866309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椭圆 12"/>
          <p:cNvSpPr/>
          <p:nvPr/>
        </p:nvSpPr>
        <p:spPr>
          <a:xfrm>
            <a:off x="-1226820" y="-1346917"/>
            <a:ext cx="2453640" cy="2453640"/>
          </a:xfrm>
          <a:prstGeom prst="ellipse">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434235" y="314138"/>
            <a:ext cx="792585" cy="792585"/>
          </a:xfrm>
          <a:prstGeom prst="ellipse">
            <a:avLst/>
          </a:prstGeom>
          <a:solidFill>
            <a:schemeClr val="accent6">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344023" y="448348"/>
            <a:ext cx="2698175" cy="523220"/>
          </a:xfrm>
          <a:prstGeom prst="rect">
            <a:avLst/>
          </a:prstGeom>
        </p:spPr>
        <p:txBody>
          <a:bodyPr wrap="none">
            <a:spAutoFit/>
          </a:bodyPr>
          <a:lstStyle/>
          <a:p>
            <a:r>
              <a:rPr lang="zh-CN" altLang="en-US" sz="2800" b="1" dirty="0">
                <a:solidFill>
                  <a:schemeClr val="tx1">
                    <a:lumMod val="75000"/>
                    <a:lumOff val="25000"/>
                  </a:schemeClr>
                </a:solidFill>
                <a:latin typeface="华文中宋" panose="02010600040101010101" pitchFamily="2" charset="-122"/>
                <a:ea typeface="华文中宋" panose="02010600040101010101" pitchFamily="2" charset="-122"/>
              </a:rPr>
              <a:t>产品特色优势三</a:t>
            </a:r>
          </a:p>
        </p:txBody>
      </p:sp>
      <p:sp>
        <p:nvSpPr>
          <p:cNvPr id="2" name="Rectangle 1">
            <a:extLst>
              <a:ext uri="{FF2B5EF4-FFF2-40B4-BE49-F238E27FC236}">
                <a16:creationId xmlns:a16="http://schemas.microsoft.com/office/drawing/2014/main" id="{BBF085A8-79C6-4479-BA5D-D5D6E944A9F2}"/>
              </a:ext>
            </a:extLst>
          </p:cNvPr>
          <p:cNvSpPr/>
          <p:nvPr/>
        </p:nvSpPr>
        <p:spPr>
          <a:xfrm>
            <a:off x="1037063" y="1384163"/>
            <a:ext cx="10236820" cy="4394601"/>
          </a:xfrm>
          <a:prstGeom prst="rect">
            <a:avLst/>
          </a:prstGeom>
        </p:spPr>
        <p:txBody>
          <a:bodyPr wrap="square">
            <a:spAutoFit/>
          </a:bodyPr>
          <a:lstStyle/>
          <a:p>
            <a:pPr algn="just">
              <a:lnSpc>
                <a:spcPct val="107000"/>
              </a:lnSpc>
              <a:spcAft>
                <a:spcPts val="800"/>
              </a:spcAft>
            </a:pPr>
            <a:r>
              <a:rPr lang="zh-CN" altLang="en-US" b="1" kern="100" dirty="0">
                <a:latin typeface="Calibri" panose="020F0502020204030204" pitchFamily="34" charset="0"/>
                <a:ea typeface="SimSun" panose="02010600030101010101" pitchFamily="2" charset="-122"/>
                <a:cs typeface="Times New Roman" panose="02020603050405020304" pitchFamily="18" charset="0"/>
              </a:rPr>
              <a:t>针对在线教学缺乏交互性、没有因地制宜、因材施教的问题</a:t>
            </a:r>
            <a:endParaRPr lang="en-US" kern="100" dirty="0">
              <a:latin typeface="Calibri" panose="020F0502020204030204" pitchFamily="34" charset="0"/>
              <a:ea typeface="SimSun" panose="02010600030101010101" pitchFamily="2" charset="-122"/>
              <a:cs typeface="Times New Roman" panose="02020603050405020304" pitchFamily="18" charset="0"/>
            </a:endParaRPr>
          </a:p>
          <a:p>
            <a:pPr algn="just">
              <a:lnSpc>
                <a:spcPct val="107000"/>
              </a:lnSpc>
              <a:spcAft>
                <a:spcPts val="800"/>
              </a:spcAft>
            </a:pPr>
            <a:r>
              <a:rPr lang="en-US" kern="100" dirty="0">
                <a:latin typeface="Calibri" panose="020F0502020204030204" pitchFamily="34" charset="0"/>
                <a:ea typeface="SimSun" panose="02010600030101010101" pitchFamily="2" charset="-122"/>
                <a:cs typeface="Times New Roman" panose="02020603050405020304" pitchFamily="18" charset="0"/>
              </a:rPr>
              <a:t> </a:t>
            </a:r>
          </a:p>
          <a:p>
            <a:pPr algn="just">
              <a:lnSpc>
                <a:spcPct val="107000"/>
              </a:lnSpc>
              <a:spcAft>
                <a:spcPts val="800"/>
              </a:spcAft>
            </a:pPr>
            <a:r>
              <a:rPr lang="zh-CN" altLang="en-US" sz="1600" b="1" dirty="0">
                <a:solidFill>
                  <a:srgbClr val="00B0F0"/>
                </a:solidFill>
              </a:rPr>
              <a:t>课件个性化、内容自适应</a:t>
            </a:r>
            <a:endParaRPr lang="en-US" altLang="zh-CN" sz="1600" b="1" kern="100" dirty="0">
              <a:solidFill>
                <a:srgbClr val="00B0F0"/>
              </a:solidFill>
              <a:latin typeface="Calibri" panose="020F0502020204030204" pitchFamily="34" charset="0"/>
              <a:ea typeface="SimSun" panose="02010600030101010101" pitchFamily="2" charset="-122"/>
              <a:cs typeface="Times New Roman" panose="02020603050405020304" pitchFamily="18" charset="0"/>
            </a:endParaRPr>
          </a:p>
          <a:p>
            <a:pPr algn="just">
              <a:lnSpc>
                <a:spcPct val="107000"/>
              </a:lnSpc>
              <a:spcAft>
                <a:spcPts val="800"/>
              </a:spcAft>
            </a:pPr>
            <a:r>
              <a:rPr lang="zh-CN" altLang="en-US" sz="1200" kern="100" dirty="0">
                <a:latin typeface="Calibri" panose="020F0502020204030204" pitchFamily="34" charset="0"/>
                <a:ea typeface="SimSun" panose="02010600030101010101" pitchFamily="2" charset="-122"/>
                <a:cs typeface="Times New Roman" panose="02020603050405020304" pitchFamily="18" charset="0"/>
              </a:rPr>
              <a:t>可重复利用的课件可以根据当地学生实际情况调整二次开发。中后期，基于自适应技术，针对每个学生的测评及其他数据建立学生个人模型，学生会收到最符合个人兴趣和智能水平的个性化课件推送。</a:t>
            </a:r>
            <a:endParaRPr lang="en-US" altLang="zh-CN" sz="1200" kern="100" dirty="0">
              <a:latin typeface="Calibri" panose="020F0502020204030204" pitchFamily="34" charset="0"/>
              <a:ea typeface="SimSun" panose="02010600030101010101" pitchFamily="2" charset="-122"/>
              <a:cs typeface="Times New Roman" panose="02020603050405020304" pitchFamily="18" charset="0"/>
            </a:endParaRPr>
          </a:p>
          <a:p>
            <a:pPr algn="just">
              <a:lnSpc>
                <a:spcPct val="107000"/>
              </a:lnSpc>
              <a:spcAft>
                <a:spcPts val="800"/>
              </a:spcAft>
            </a:pPr>
            <a:r>
              <a:rPr lang="zh-CN" altLang="en-US" sz="1200" kern="100" dirty="0">
                <a:latin typeface="Calibri" panose="020F0502020204030204" pitchFamily="34" charset="0"/>
                <a:ea typeface="SimSun" panose="02010600030101010101" pitchFamily="2" charset="-122"/>
                <a:cs typeface="Times New Roman" panose="02020603050405020304" pitchFamily="18" charset="0"/>
              </a:rPr>
              <a:t>由于测评、练习环节相对外围、轻量、简单，现有自适应学习产品最先在测评和习题场景中得到应用。自适应教学是人工智能自适应学习产品中最核心、最难的部分，也对学习效果的影响作用最大。而一大难点在于有效数据的获取、收集、和分析。革新课件和教材这一教学的中心一环，有利于完善教学环节的多维度结构化数据采集和挖掘分析。</a:t>
            </a:r>
            <a:endParaRPr lang="en-US" altLang="zh-CN" sz="1200" kern="100" dirty="0">
              <a:latin typeface="Calibri" panose="020F0502020204030204" pitchFamily="34" charset="0"/>
              <a:ea typeface="SimSun" panose="02010600030101010101" pitchFamily="2" charset="-122"/>
              <a:cs typeface="Times New Roman" panose="02020603050405020304" pitchFamily="18" charset="0"/>
            </a:endParaRPr>
          </a:p>
          <a:p>
            <a:pPr algn="just">
              <a:lnSpc>
                <a:spcPct val="107000"/>
              </a:lnSpc>
              <a:spcAft>
                <a:spcPts val="800"/>
              </a:spcAft>
            </a:pPr>
            <a:r>
              <a:rPr lang="en-US" kern="100" dirty="0">
                <a:latin typeface="Calibri" panose="020F0502020204030204" pitchFamily="34" charset="0"/>
                <a:ea typeface="SimSun" panose="02010600030101010101" pitchFamily="2" charset="-122"/>
                <a:cs typeface="Times New Roman" panose="02020603050405020304" pitchFamily="18" charset="0"/>
              </a:rPr>
              <a:t> </a:t>
            </a:r>
          </a:p>
          <a:p>
            <a:pPr algn="just">
              <a:lnSpc>
                <a:spcPct val="107000"/>
              </a:lnSpc>
              <a:spcAft>
                <a:spcPts val="800"/>
              </a:spcAft>
            </a:pPr>
            <a:r>
              <a:rPr lang="zh-CN" altLang="en-US" sz="1600" b="1" dirty="0">
                <a:solidFill>
                  <a:srgbClr val="00B0F0"/>
                </a:solidFill>
              </a:rPr>
              <a:t>交互游戏化</a:t>
            </a:r>
            <a:endParaRPr lang="en-US" altLang="zh-CN" sz="1600" b="1" kern="100" dirty="0">
              <a:solidFill>
                <a:srgbClr val="00B0F0"/>
              </a:solidFill>
              <a:latin typeface="Calibri" panose="020F0502020204030204" pitchFamily="34" charset="0"/>
              <a:ea typeface="SimSun" panose="02010600030101010101" pitchFamily="2" charset="-122"/>
              <a:cs typeface="Times New Roman" panose="02020603050405020304" pitchFamily="18" charset="0"/>
            </a:endParaRPr>
          </a:p>
          <a:p>
            <a:pPr algn="just">
              <a:lnSpc>
                <a:spcPct val="107000"/>
              </a:lnSpc>
              <a:spcAft>
                <a:spcPts val="800"/>
              </a:spcAft>
            </a:pPr>
            <a:r>
              <a:rPr lang="zh-CN" altLang="en-US" sz="1200" kern="100" dirty="0">
                <a:latin typeface="Calibri" panose="020F0502020204030204" pitchFamily="34" charset="0"/>
                <a:ea typeface="SimSun" panose="02010600030101010101" pitchFamily="2" charset="-122"/>
                <a:cs typeface="Times New Roman" panose="02020603050405020304" pitchFamily="18" charset="0"/>
              </a:rPr>
              <a:t>学生的兴趣、心情等非智力因素对学习效果有重要影响。工具可制作的交互课件种类包括各类型教育游戏、游戏化微课、交互式教学软件等多种形式，不是现有的简单粗暴交互形式。课件交互多样有趣，激发学生学习兴趣，鼓励学生自主探索学习。工具内置功能更便于协同合作。</a:t>
            </a:r>
            <a:endParaRPr lang="en-US" sz="1200" kern="100" dirty="0">
              <a:latin typeface="Calibri" panose="020F0502020204030204" pitchFamily="34" charset="0"/>
              <a:ea typeface="SimSun" panose="02010600030101010101" pitchFamily="2" charset="-122"/>
              <a:cs typeface="Times New Roman" panose="02020603050405020304" pitchFamily="18" charset="0"/>
            </a:endParaRPr>
          </a:p>
          <a:p>
            <a:pPr algn="just">
              <a:lnSpc>
                <a:spcPct val="107000"/>
              </a:lnSpc>
              <a:spcAft>
                <a:spcPts val="800"/>
              </a:spcAft>
            </a:pPr>
            <a:r>
              <a:rPr lang="en-US" kern="100" dirty="0">
                <a:latin typeface="Calibri" panose="020F0502020204030204" pitchFamily="34" charset="0"/>
                <a:ea typeface="SimSun" panose="02010600030101010101" pitchFamily="2" charset="-122"/>
                <a:cs typeface="Times New Roman" panose="02020603050405020304" pitchFamily="18" charset="0"/>
              </a:rPr>
              <a:t> </a:t>
            </a:r>
          </a:p>
          <a:p>
            <a:pPr algn="just">
              <a:lnSpc>
                <a:spcPct val="107000"/>
              </a:lnSpc>
              <a:spcAft>
                <a:spcPts val="800"/>
              </a:spcAft>
            </a:pPr>
            <a:r>
              <a:rPr lang="en-US" b="1" kern="100" dirty="0">
                <a:latin typeface="Calibri" panose="020F0502020204030204" pitchFamily="34" charset="0"/>
                <a:ea typeface="SimSun" panose="02010600030101010101" pitchFamily="2" charset="-122"/>
                <a:cs typeface="Times New Roman" panose="02020603050405020304" pitchFamily="18" charset="0"/>
              </a:rPr>
              <a:t> </a:t>
            </a:r>
            <a:endParaRPr lang="en-US" kern="100" dirty="0">
              <a:latin typeface="Calibri" panose="020F0502020204030204" pitchFamily="34"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4260549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椭圆 12"/>
          <p:cNvSpPr/>
          <p:nvPr/>
        </p:nvSpPr>
        <p:spPr>
          <a:xfrm>
            <a:off x="-1226820" y="-1346917"/>
            <a:ext cx="2453640" cy="2453640"/>
          </a:xfrm>
          <a:prstGeom prst="ellipse">
            <a:avLst/>
          </a:prstGeom>
          <a:solidFill>
            <a:schemeClr val="accent6">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434235" y="314138"/>
            <a:ext cx="792585" cy="792585"/>
          </a:xfrm>
          <a:prstGeom prst="ellipse">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344023" y="448348"/>
            <a:ext cx="2698175" cy="523220"/>
          </a:xfrm>
          <a:prstGeom prst="rect">
            <a:avLst/>
          </a:prstGeom>
        </p:spPr>
        <p:txBody>
          <a:bodyPr wrap="none">
            <a:spAutoFit/>
          </a:bodyPr>
          <a:lstStyle/>
          <a:p>
            <a:r>
              <a:rPr lang="zh-CN" altLang="en-US" sz="2800" b="1" dirty="0">
                <a:solidFill>
                  <a:schemeClr val="tx1">
                    <a:lumMod val="75000"/>
                    <a:lumOff val="25000"/>
                  </a:schemeClr>
                </a:solidFill>
                <a:latin typeface="华文中宋" panose="02010600040101010101" pitchFamily="2" charset="-122"/>
                <a:ea typeface="华文中宋" panose="02010600040101010101" pitchFamily="2" charset="-122"/>
              </a:rPr>
              <a:t>产品特色优势四</a:t>
            </a:r>
          </a:p>
        </p:txBody>
      </p:sp>
      <p:sp>
        <p:nvSpPr>
          <p:cNvPr id="2" name="Rectangle 2">
            <a:extLst>
              <a:ext uri="{FF2B5EF4-FFF2-40B4-BE49-F238E27FC236}">
                <a16:creationId xmlns:a16="http://schemas.microsoft.com/office/drawing/2014/main" id="{29F6F0AD-3F4C-4C4F-B8F7-1DDE85FCD00E}"/>
              </a:ext>
            </a:extLst>
          </p:cNvPr>
          <p:cNvSpPr>
            <a:spLocks noChangeArrowheads="1"/>
          </p:cNvSpPr>
          <p:nvPr/>
        </p:nvSpPr>
        <p:spPr bwMode="auto">
          <a:xfrm>
            <a:off x="1817649" y="143850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3">
            <a:extLst>
              <a:ext uri="{FF2B5EF4-FFF2-40B4-BE49-F238E27FC236}">
                <a16:creationId xmlns:a16="http://schemas.microsoft.com/office/drawing/2014/main" id="{26C7E0BF-2DAC-479B-B6F7-94A4A0966B0C}"/>
              </a:ext>
            </a:extLst>
          </p:cNvPr>
          <p:cNvSpPr>
            <a:spLocks noChangeArrowheads="1"/>
          </p:cNvSpPr>
          <p:nvPr/>
        </p:nvSpPr>
        <p:spPr bwMode="auto">
          <a:xfrm>
            <a:off x="1112305" y="1173136"/>
            <a:ext cx="3161609" cy="50467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lnSpc>
                <a:spcPct val="107000"/>
              </a:lnSpc>
              <a:spcAft>
                <a:spcPts val="800"/>
              </a:spcAft>
            </a:pPr>
            <a:r>
              <a:rPr lang="zh-CN" altLang="en-US" sz="1600" b="1" dirty="0">
                <a:solidFill>
                  <a:srgbClr val="00B0F0"/>
                </a:solidFill>
              </a:rPr>
              <a:t>叙事编程、故事教学完善</a:t>
            </a:r>
            <a:r>
              <a:rPr lang="en-US" sz="1600" b="1" dirty="0">
                <a:solidFill>
                  <a:srgbClr val="00B0F0"/>
                </a:solidFill>
              </a:rPr>
              <a:t>STEAM</a:t>
            </a:r>
            <a:r>
              <a:rPr lang="zh-CN" altLang="en-US" sz="1600" b="1" dirty="0">
                <a:solidFill>
                  <a:srgbClr val="00B0F0"/>
                </a:solidFill>
              </a:rPr>
              <a:t>和创客教育</a:t>
            </a:r>
            <a:endParaRPr lang="en-US" altLang="zh-CN" sz="1600" b="1" dirty="0">
              <a:solidFill>
                <a:srgbClr val="00B0F0"/>
              </a:solidFill>
            </a:endParaRPr>
          </a:p>
          <a:p>
            <a:pPr algn="just">
              <a:lnSpc>
                <a:spcPct val="107000"/>
              </a:lnSpc>
              <a:spcAft>
                <a:spcPts val="800"/>
              </a:spcAft>
            </a:pPr>
            <a:endParaRPr lang="en-US" altLang="zh-CN" sz="1600" b="1" dirty="0">
              <a:solidFill>
                <a:srgbClr val="00B0F0"/>
              </a:solidFill>
            </a:endParaRPr>
          </a:p>
          <a:p>
            <a:pPr algn="just">
              <a:lnSpc>
                <a:spcPct val="107000"/>
              </a:lnSpc>
              <a:spcAft>
                <a:spcPts val="800"/>
              </a:spcAft>
            </a:pPr>
            <a:r>
              <a:rPr lang="zh-CN" altLang="en-US" sz="1200" kern="100" dirty="0">
                <a:latin typeface="Calibri" panose="020F0502020204030204" pitchFamily="34" charset="0"/>
                <a:ea typeface="SimSun" panose="02010600030101010101" pitchFamily="2" charset="-122"/>
                <a:cs typeface="Times New Roman" panose="02020603050405020304" pitchFamily="18" charset="0"/>
              </a:rPr>
              <a:t>如右图所示，中国目前处于第二阶段向第三阶段过渡的过程中，但中国市场普遍对于</a:t>
            </a:r>
            <a:r>
              <a:rPr lang="en-US" sz="1200" kern="100" dirty="0">
                <a:latin typeface="Calibri" panose="020F0502020204030204" pitchFamily="34" charset="0"/>
                <a:ea typeface="SimSun" panose="02010600030101010101" pitchFamily="2" charset="-122"/>
                <a:cs typeface="Times New Roman" panose="02020603050405020304" pitchFamily="18" charset="0"/>
              </a:rPr>
              <a:t>Arts</a:t>
            </a:r>
            <a:r>
              <a:rPr lang="zh-CN" altLang="en-US" sz="1200" kern="100" dirty="0">
                <a:latin typeface="Calibri" panose="020F0502020204030204" pitchFamily="34" charset="0"/>
                <a:ea typeface="SimSun" panose="02010600030101010101" pitchFamily="2" charset="-122"/>
                <a:cs typeface="Times New Roman" panose="02020603050405020304" pitchFamily="18" charset="0"/>
              </a:rPr>
              <a:t>艺术人文素养培养对</a:t>
            </a:r>
            <a:r>
              <a:rPr lang="en-US" sz="1200" kern="100" dirty="0">
                <a:latin typeface="Calibri" panose="020F0502020204030204" pitchFamily="34" charset="0"/>
                <a:ea typeface="SimSun" panose="02010600030101010101" pitchFamily="2" charset="-122"/>
                <a:cs typeface="Times New Roman" panose="02020603050405020304" pitchFamily="18" charset="0"/>
              </a:rPr>
              <a:t>STEAM</a:t>
            </a:r>
            <a:r>
              <a:rPr lang="zh-CN" altLang="en-US" sz="1200" kern="100" dirty="0">
                <a:latin typeface="Calibri" panose="020F0502020204030204" pitchFamily="34" charset="0"/>
                <a:ea typeface="SimSun" panose="02010600030101010101" pitchFamily="2" charset="-122"/>
                <a:cs typeface="Times New Roman" panose="02020603050405020304" pitchFamily="18" charset="0"/>
              </a:rPr>
              <a:t>教育的影响的认识不足。</a:t>
            </a:r>
            <a:r>
              <a:rPr lang="en-US" sz="1200" kern="100" dirty="0">
                <a:latin typeface="Calibri" panose="020F0502020204030204" pitchFamily="34" charset="0"/>
                <a:ea typeface="SimSun" panose="02010600030101010101" pitchFamily="2" charset="-122"/>
                <a:cs typeface="Times New Roman" panose="02020603050405020304" pitchFamily="18" charset="0"/>
              </a:rPr>
              <a:t>Arts</a:t>
            </a:r>
            <a:r>
              <a:rPr lang="zh-CN" altLang="en-US" sz="1200" kern="100" dirty="0">
                <a:latin typeface="Calibri" panose="020F0502020204030204" pitchFamily="34" charset="0"/>
                <a:ea typeface="SimSun" panose="02010600030101010101" pitchFamily="2" charset="-122"/>
                <a:cs typeface="Times New Roman" panose="02020603050405020304" pitchFamily="18" charset="0"/>
              </a:rPr>
              <a:t>不仅仅包含艺术，如音乐美术，更包含其他人文学科如历史学社会学等通识教育的学科。因此在人文学科和其他科学工程学科的跨学科教学和课程也存在很多问题。</a:t>
            </a:r>
            <a:endParaRPr lang="en-US" altLang="zh-CN" sz="1200" kern="100" dirty="0">
              <a:latin typeface="Calibri" panose="020F0502020204030204" pitchFamily="34" charset="0"/>
              <a:ea typeface="SimSun" panose="02010600030101010101" pitchFamily="2" charset="-122"/>
              <a:cs typeface="Times New Roman" panose="02020603050405020304" pitchFamily="18" charset="0"/>
            </a:endParaRPr>
          </a:p>
          <a:p>
            <a:pPr algn="just">
              <a:lnSpc>
                <a:spcPct val="107000"/>
              </a:lnSpc>
              <a:spcAft>
                <a:spcPts val="800"/>
              </a:spcAft>
            </a:pPr>
            <a:endParaRPr lang="en-US" sz="1200" kern="100" dirty="0">
              <a:latin typeface="Calibri" panose="020F0502020204030204" pitchFamily="34" charset="0"/>
              <a:ea typeface="SimSun" panose="02010600030101010101" pitchFamily="2" charset="-122"/>
              <a:cs typeface="Times New Roman" panose="02020603050405020304" pitchFamily="18" charset="0"/>
            </a:endParaRPr>
          </a:p>
          <a:p>
            <a:pPr algn="just">
              <a:lnSpc>
                <a:spcPct val="107000"/>
              </a:lnSpc>
              <a:spcAft>
                <a:spcPts val="800"/>
              </a:spcAft>
            </a:pPr>
            <a:r>
              <a:rPr lang="zh-CN" altLang="en-US" sz="1200" kern="100" dirty="0">
                <a:latin typeface="Calibri" panose="020F0502020204030204" pitchFamily="34" charset="0"/>
                <a:ea typeface="SimSun" panose="02010600030101010101" pitchFamily="2" charset="-122"/>
                <a:cs typeface="Times New Roman" panose="02020603050405020304" pitchFamily="18" charset="0"/>
              </a:rPr>
              <a:t>我们产品的一个重要特色在于故事化教学、叙事编程，有效的结合人文和科学。故事化教学与创客教育提倡的情景教学、皮亚杰认知理论的建构主义息息相关。故事化教学切合认知理论及神经科学的相关研究，可以帮助学生更感兴趣更容易的沉浸在学习中。</a:t>
            </a:r>
            <a:endParaRPr lang="en-US" altLang="zh-CN" sz="1200" kern="100" dirty="0">
              <a:latin typeface="Calibri" panose="020F0502020204030204" pitchFamily="34" charset="0"/>
              <a:ea typeface="SimSun" panose="02010600030101010101" pitchFamily="2" charset="-122"/>
              <a:cs typeface="Times New Roman" panose="02020603050405020304" pitchFamily="18" charset="0"/>
            </a:endParaRPr>
          </a:p>
          <a:p>
            <a:pPr algn="just">
              <a:lnSpc>
                <a:spcPct val="107000"/>
              </a:lnSpc>
              <a:spcAft>
                <a:spcPts val="800"/>
              </a:spcAft>
            </a:pPr>
            <a:endParaRPr lang="en-US" sz="1200" kern="100" dirty="0">
              <a:latin typeface="Calibri" panose="020F0502020204030204" pitchFamily="34" charset="0"/>
              <a:ea typeface="SimSun" panose="02010600030101010101" pitchFamily="2" charset="-122"/>
              <a:cs typeface="Times New Roman" panose="02020603050405020304" pitchFamily="18" charset="0"/>
            </a:endParaRPr>
          </a:p>
          <a:p>
            <a:pPr algn="just">
              <a:lnSpc>
                <a:spcPct val="107000"/>
              </a:lnSpc>
              <a:spcAft>
                <a:spcPts val="800"/>
              </a:spcAft>
            </a:pPr>
            <a:r>
              <a:rPr lang="zh-CN" altLang="en-US" sz="1200" kern="100" dirty="0">
                <a:latin typeface="Calibri" panose="020F0502020204030204" pitchFamily="34" charset="0"/>
                <a:ea typeface="SimSun" panose="02010600030101010101" pitchFamily="2" charset="-122"/>
                <a:cs typeface="Times New Roman" panose="02020603050405020304" pitchFamily="18" charset="0"/>
              </a:rPr>
              <a:t>编程等理工科目并不仅仅是技术，而是浪漫的艺术。</a:t>
            </a:r>
            <a:endParaRPr lang="en-US" sz="1200" kern="100" dirty="0">
              <a:latin typeface="Calibri" panose="020F0502020204030204" pitchFamily="34" charset="0"/>
              <a:ea typeface="SimSun" panose="02010600030101010101" pitchFamily="2" charset="-122"/>
              <a:cs typeface="Times New Roman" panose="02020603050405020304" pitchFamily="18" charset="0"/>
            </a:endParaRPr>
          </a:p>
        </p:txBody>
      </p:sp>
      <p:pic>
        <p:nvPicPr>
          <p:cNvPr id="8" name="Picture 13">
            <a:extLst>
              <a:ext uri="{FF2B5EF4-FFF2-40B4-BE49-F238E27FC236}">
                <a16:creationId xmlns:a16="http://schemas.microsoft.com/office/drawing/2014/main" id="{2F0654CB-41DC-40EB-B421-C83605CD3E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41073" y="1282390"/>
            <a:ext cx="6512312" cy="52955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23326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B0665BD-5977-4397-A08F-DDBDB43EA53D}"/>
              </a:ext>
            </a:extLst>
          </p:cNvPr>
          <p:cNvPicPr>
            <a:picLocks noChangeAspect="1"/>
          </p:cNvPicPr>
          <p:nvPr/>
        </p:nvPicPr>
        <p:blipFill>
          <a:blip r:embed="rId3"/>
          <a:stretch>
            <a:fillRect/>
          </a:stretch>
        </p:blipFill>
        <p:spPr>
          <a:xfrm>
            <a:off x="1226820" y="0"/>
            <a:ext cx="9582615" cy="6646127"/>
          </a:xfrm>
          <a:prstGeom prst="rect">
            <a:avLst/>
          </a:prstGeom>
        </p:spPr>
      </p:pic>
      <p:sp>
        <p:nvSpPr>
          <p:cNvPr id="13" name="椭圆 12"/>
          <p:cNvSpPr/>
          <p:nvPr/>
        </p:nvSpPr>
        <p:spPr>
          <a:xfrm>
            <a:off x="-1226820" y="-1346917"/>
            <a:ext cx="2453640" cy="2453640"/>
          </a:xfrm>
          <a:prstGeom prst="ellipse">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434235" y="314138"/>
            <a:ext cx="792585" cy="792585"/>
          </a:xfrm>
          <a:prstGeom prst="ellipse">
            <a:avLst/>
          </a:prstGeom>
          <a:solidFill>
            <a:schemeClr val="accent6">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344023" y="448348"/>
            <a:ext cx="1620957" cy="523220"/>
          </a:xfrm>
          <a:prstGeom prst="rect">
            <a:avLst/>
          </a:prstGeom>
        </p:spPr>
        <p:txBody>
          <a:bodyPr wrap="none">
            <a:spAutoFit/>
          </a:bodyPr>
          <a:lstStyle/>
          <a:p>
            <a:r>
              <a:rPr lang="zh-CN" altLang="en-US" sz="2800" b="1" dirty="0">
                <a:solidFill>
                  <a:schemeClr val="tx1">
                    <a:lumMod val="75000"/>
                    <a:lumOff val="25000"/>
                  </a:schemeClr>
                </a:solidFill>
                <a:latin typeface="华文中宋" panose="02010600040101010101" pitchFamily="2" charset="-122"/>
                <a:ea typeface="华文中宋" panose="02010600040101010101" pitchFamily="2" charset="-122"/>
              </a:rPr>
              <a:t>产品综述</a:t>
            </a:r>
          </a:p>
        </p:txBody>
      </p:sp>
      <p:sp>
        <p:nvSpPr>
          <p:cNvPr id="2" name="Rectangle 2">
            <a:extLst>
              <a:ext uri="{FF2B5EF4-FFF2-40B4-BE49-F238E27FC236}">
                <a16:creationId xmlns:a16="http://schemas.microsoft.com/office/drawing/2014/main" id="{29F6F0AD-3F4C-4C4F-B8F7-1DDE85FCD00E}"/>
              </a:ext>
            </a:extLst>
          </p:cNvPr>
          <p:cNvSpPr>
            <a:spLocks noChangeArrowheads="1"/>
          </p:cNvSpPr>
          <p:nvPr/>
        </p:nvSpPr>
        <p:spPr bwMode="auto">
          <a:xfrm>
            <a:off x="1817649" y="143850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TextBox 4">
            <a:extLst>
              <a:ext uri="{FF2B5EF4-FFF2-40B4-BE49-F238E27FC236}">
                <a16:creationId xmlns:a16="http://schemas.microsoft.com/office/drawing/2014/main" id="{F73142B0-BB68-48FD-B1DC-86EC2EBA4E9B}"/>
              </a:ext>
            </a:extLst>
          </p:cNvPr>
          <p:cNvSpPr txBox="1"/>
          <p:nvPr/>
        </p:nvSpPr>
        <p:spPr>
          <a:xfrm>
            <a:off x="8441473" y="6501161"/>
            <a:ext cx="3616713" cy="246221"/>
          </a:xfrm>
          <a:prstGeom prst="rect">
            <a:avLst/>
          </a:prstGeom>
          <a:noFill/>
        </p:spPr>
        <p:txBody>
          <a:bodyPr wrap="square" rtlCol="0">
            <a:spAutoFit/>
          </a:bodyPr>
          <a:lstStyle/>
          <a:p>
            <a:r>
              <a:rPr lang="zh-CN" altLang="en-US" sz="1000" b="1" dirty="0"/>
              <a:t>注</a:t>
            </a:r>
            <a:r>
              <a:rPr lang="zh-CN" altLang="en-US" sz="1000" dirty="0"/>
              <a:t>：由浅入深的蓝色方块表示按时间顺序的产品发展阶段形态</a:t>
            </a:r>
            <a:endParaRPr lang="en-US" sz="1000" dirty="0"/>
          </a:p>
        </p:txBody>
      </p:sp>
    </p:spTree>
    <p:extLst>
      <p:ext uri="{BB962C8B-B14F-4D97-AF65-F5344CB8AC3E}">
        <p14:creationId xmlns:p14="http://schemas.microsoft.com/office/powerpoint/2010/main" val="28450113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840</TotalTime>
  <Words>2745</Words>
  <Application>Microsoft Office PowerPoint</Application>
  <PresentationFormat>Widescreen</PresentationFormat>
  <Paragraphs>185</Paragraphs>
  <Slides>12</Slides>
  <Notes>7</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12</vt:i4>
      </vt:variant>
    </vt:vector>
  </HeadingPairs>
  <TitlesOfParts>
    <vt:vector size="23" baseType="lpstr">
      <vt:lpstr>Gotham Rounded Medium</vt:lpstr>
      <vt:lpstr>Arial</vt:lpstr>
      <vt:lpstr>华文中宋</vt:lpstr>
      <vt:lpstr>Wingdings</vt:lpstr>
      <vt:lpstr>Times New Roman</vt:lpstr>
      <vt:lpstr>SimSun</vt:lpstr>
      <vt:lpstr>Calibri</vt:lpstr>
      <vt:lpstr>等线</vt:lpstr>
      <vt:lpstr>Helvetica</vt:lpstr>
      <vt:lpstr>微软雅黑</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江杰</dc:creator>
  <cp:lastModifiedBy>Wang, Emma</cp:lastModifiedBy>
  <cp:revision>187</cp:revision>
  <dcterms:created xsi:type="dcterms:W3CDTF">2016-01-19T08:46:00Z</dcterms:created>
  <dcterms:modified xsi:type="dcterms:W3CDTF">2018-08-16T21:53:00Z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2052-10.1.0.7400</vt:lpwstr>
  </property>
  <property fmtid="{D5CDD505-2E9C-101B-9397-08002B2CF9AE}" pid="3" name="MSIP_Label_ab77315c-b517-4740-877c-0c6cb060fe38_Enabled">
    <vt:lpwstr>True</vt:lpwstr>
  </property>
  <property fmtid="{D5CDD505-2E9C-101B-9397-08002B2CF9AE}" pid="4" name="MSIP_Label_ab77315c-b517-4740-877c-0c6cb060fe38_SiteId">
    <vt:lpwstr>0465519d-7f55-4d47-998b-55e2a86f04a8</vt:lpwstr>
  </property>
  <property fmtid="{D5CDD505-2E9C-101B-9397-08002B2CF9AE}" pid="5" name="MSIP_Label_ab77315c-b517-4740-877c-0c6cb060fe38_Ref">
    <vt:lpwstr>https://api.informationprotection.azure.com/api/0465519d-7f55-4d47-998b-55e2a86f04a8</vt:lpwstr>
  </property>
  <property fmtid="{D5CDD505-2E9C-101B-9397-08002B2CF9AE}" pid="6" name="MSIP_Label_ab77315c-b517-4740-877c-0c6cb060fe38_SetBy">
    <vt:lpwstr>YWang@dtcc.com</vt:lpwstr>
  </property>
  <property fmtid="{D5CDD505-2E9C-101B-9397-08002B2CF9AE}" pid="7" name="MSIP_Label_ab77315c-b517-4740-877c-0c6cb060fe38_SetDate">
    <vt:lpwstr>2018-08-15T17:29:36.7845344-04:00</vt:lpwstr>
  </property>
  <property fmtid="{D5CDD505-2E9C-101B-9397-08002B2CF9AE}" pid="8" name="MSIP_Label_ab77315c-b517-4740-877c-0c6cb060fe38_Name">
    <vt:lpwstr>DTCC Internal (Green)</vt:lpwstr>
  </property>
  <property fmtid="{D5CDD505-2E9C-101B-9397-08002B2CF9AE}" pid="9" name="MSIP_Label_ab77315c-b517-4740-877c-0c6cb060fe38_Application">
    <vt:lpwstr>Microsoft Azure Information Protection</vt:lpwstr>
  </property>
  <property fmtid="{D5CDD505-2E9C-101B-9397-08002B2CF9AE}" pid="10" name="MSIP_Label_ab77315c-b517-4740-877c-0c6cb060fe38_Extended_MSFT_Method">
    <vt:lpwstr>Manual</vt:lpwstr>
  </property>
  <property fmtid="{D5CDD505-2E9C-101B-9397-08002B2CF9AE}" pid="11" name="MSIP_Label_3b89453d-90c7-48fb-b952-076e9f1ff45a_Enabled">
    <vt:lpwstr>True</vt:lpwstr>
  </property>
  <property fmtid="{D5CDD505-2E9C-101B-9397-08002B2CF9AE}" pid="12" name="MSIP_Label_3b89453d-90c7-48fb-b952-076e9f1ff45a_SiteId">
    <vt:lpwstr>0465519d-7f55-4d47-998b-55e2a86f04a8</vt:lpwstr>
  </property>
  <property fmtid="{D5CDD505-2E9C-101B-9397-08002B2CF9AE}" pid="13" name="MSIP_Label_3b89453d-90c7-48fb-b952-076e9f1ff45a_Ref">
    <vt:lpwstr>https://api.informationprotection.azure.com/api/0465519d-7f55-4d47-998b-55e2a86f04a8</vt:lpwstr>
  </property>
  <property fmtid="{D5CDD505-2E9C-101B-9397-08002B2CF9AE}" pid="14" name="MSIP_Label_3b89453d-90c7-48fb-b952-076e9f1ff45a_SetBy">
    <vt:lpwstr>YWang@dtcc.com</vt:lpwstr>
  </property>
  <property fmtid="{D5CDD505-2E9C-101B-9397-08002B2CF9AE}" pid="15" name="MSIP_Label_3b89453d-90c7-48fb-b952-076e9f1ff45a_SetDate">
    <vt:lpwstr>2018-08-15T17:29:36.7865346-04:00</vt:lpwstr>
  </property>
  <property fmtid="{D5CDD505-2E9C-101B-9397-08002B2CF9AE}" pid="16" name="MSIP_Label_3b89453d-90c7-48fb-b952-076e9f1ff45a_Name">
    <vt:lpwstr>No Marking</vt:lpwstr>
  </property>
  <property fmtid="{D5CDD505-2E9C-101B-9397-08002B2CF9AE}" pid="17" name="MSIP_Label_3b89453d-90c7-48fb-b952-076e9f1ff45a_Application">
    <vt:lpwstr>Microsoft Azure Information Protection</vt:lpwstr>
  </property>
  <property fmtid="{D5CDD505-2E9C-101B-9397-08002B2CF9AE}" pid="18" name="MSIP_Label_3b89453d-90c7-48fb-b952-076e9f1ff45a_Extended_MSFT_Method">
    <vt:lpwstr>Manual</vt:lpwstr>
  </property>
  <property fmtid="{D5CDD505-2E9C-101B-9397-08002B2CF9AE}" pid="19" name="MSIP_Label_3b89453d-90c7-48fb-b952-076e9f1ff45a_Parent">
    <vt:lpwstr>ab77315c-b517-4740-877c-0c6cb060fe38</vt:lpwstr>
  </property>
  <property fmtid="{D5CDD505-2E9C-101B-9397-08002B2CF9AE}" pid="20" name="Sensitivity">
    <vt:lpwstr>DTCC Internal (Green) No Marking</vt:lpwstr>
  </property>
</Properties>
</file>