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27432000" cx="38404800"/>
  <p:notesSz cx="6858000" cy="9144000"/>
  <p:embeddedFontLst>
    <p:embeddedFont>
      <p:font typeface="Oxygen"/>
      <p:regular r:id="rId6"/>
      <p:bold r:id="rId7"/>
    </p:embeddedFont>
    <p:embeddedFont>
      <p:font typeface="Playfair Display"/>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layfairDisplay-boldItalic.fntdata"/><Relationship Id="rId10" Type="http://schemas.openxmlformats.org/officeDocument/2006/relationships/font" Target="fonts/PlayfairDisplay-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font" Target="fonts/Oxygen-regular.fntdata"/><Relationship Id="rId7" Type="http://schemas.openxmlformats.org/officeDocument/2006/relationships/font" Target="fonts/Oxygen-bold.fntdata"/><Relationship Id="rId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029046" y="685800"/>
            <a:ext cx="4800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029041" y="685800"/>
            <a:ext cx="4800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1546010" y="3993600"/>
            <a:ext cx="15312900" cy="19444800"/>
          </a:xfrm>
          <a:prstGeom prst="rect">
            <a:avLst/>
          </a:prstGeom>
          <a:solidFill>
            <a:schemeClr val="dk1"/>
          </a:solidFill>
          <a:ln>
            <a:noFill/>
          </a:ln>
        </p:spPr>
        <p:txBody>
          <a:bodyPr anchorCtr="0" anchor="ctr" bIns="536350" lIns="536350" rIns="536350" wrap="square" tIns="536350">
            <a:noAutofit/>
          </a:bodyPr>
          <a:lstStyle/>
          <a:p>
            <a:pPr lvl="0">
              <a:spcBef>
                <a:spcPts val="0"/>
              </a:spcBef>
              <a:buNone/>
            </a:pPr>
            <a:r>
              <a:t/>
            </a:r>
            <a:endParaRPr/>
          </a:p>
        </p:txBody>
      </p:sp>
      <p:sp>
        <p:nvSpPr>
          <p:cNvPr id="11" name="Shape 11"/>
          <p:cNvSpPr/>
          <p:nvPr/>
        </p:nvSpPr>
        <p:spPr>
          <a:xfrm>
            <a:off x="12570390" y="5294400"/>
            <a:ext cx="13263900" cy="16843200"/>
          </a:xfrm>
          <a:prstGeom prst="rect">
            <a:avLst/>
          </a:prstGeom>
          <a:noFill/>
          <a:ln cap="flat" cmpd="sng" w="28575">
            <a:solidFill>
              <a:schemeClr val="lt1"/>
            </a:solidFill>
            <a:prstDash val="solid"/>
            <a:miter lim="8000"/>
            <a:headEnd len="med" w="med" type="none"/>
            <a:tailEnd len="med" w="med" type="none"/>
          </a:ln>
        </p:spPr>
        <p:txBody>
          <a:bodyPr anchorCtr="0" anchor="ctr" bIns="536350" lIns="536350" rIns="536350" wrap="square" tIns="536350">
            <a:noAutofit/>
          </a:bodyPr>
          <a:lstStyle/>
          <a:p>
            <a:pPr lvl="0">
              <a:spcBef>
                <a:spcPts val="0"/>
              </a:spcBef>
              <a:buNone/>
            </a:pPr>
            <a:r>
              <a:t/>
            </a:r>
            <a:endParaRPr/>
          </a:p>
        </p:txBody>
      </p:sp>
      <p:sp>
        <p:nvSpPr>
          <p:cNvPr id="12" name="Shape 12"/>
          <p:cNvSpPr txBox="1"/>
          <p:nvPr>
            <p:ph type="ctrTitle"/>
          </p:nvPr>
        </p:nvSpPr>
        <p:spPr>
          <a:xfrm>
            <a:off x="13004250" y="8678400"/>
            <a:ext cx="12396000" cy="8449500"/>
          </a:xfrm>
          <a:prstGeom prst="rect">
            <a:avLst/>
          </a:prstGeom>
        </p:spPr>
        <p:txBody>
          <a:bodyPr anchorCtr="0" anchor="ctr" bIns="536350" lIns="536350" rIns="536350" wrap="square" tIns="53635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13004723" y="17423628"/>
            <a:ext cx="12396000" cy="3740700"/>
          </a:xfrm>
          <a:prstGeom prst="rect">
            <a:avLst/>
          </a:prstGeom>
        </p:spPr>
        <p:txBody>
          <a:bodyPr anchorCtr="0" anchor="b" bIns="536350" lIns="536350" rIns="536350" wrap="square" tIns="53635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06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26910400"/>
            <a:ext cx="38404800" cy="521700"/>
          </a:xfrm>
          <a:prstGeom prst="rect">
            <a:avLst/>
          </a:prstGeom>
          <a:solidFill>
            <a:schemeClr val="dk1"/>
          </a:solidFill>
          <a:ln>
            <a:noFill/>
          </a:ln>
        </p:spPr>
        <p:txBody>
          <a:bodyPr anchorCtr="0" anchor="ctr" bIns="536350" lIns="536350" rIns="536350" wrap="square" tIns="536350">
            <a:noAutofit/>
          </a:bodyPr>
          <a:lstStyle/>
          <a:p>
            <a:pPr lvl="0">
              <a:spcBef>
                <a:spcPts val="0"/>
              </a:spcBef>
              <a:buNone/>
            </a:pPr>
            <a:r>
              <a:t/>
            </a:r>
            <a:endParaRPr/>
          </a:p>
        </p:txBody>
      </p:sp>
      <p:sp>
        <p:nvSpPr>
          <p:cNvPr id="50" name="Shape 50"/>
          <p:cNvSpPr txBox="1"/>
          <p:nvPr>
            <p:ph type="title"/>
          </p:nvPr>
        </p:nvSpPr>
        <p:spPr>
          <a:xfrm>
            <a:off x="1309140" y="6576533"/>
            <a:ext cx="35786400" cy="8587200"/>
          </a:xfrm>
          <a:prstGeom prst="rect">
            <a:avLst/>
          </a:prstGeom>
        </p:spPr>
        <p:txBody>
          <a:bodyPr anchorCtr="0" anchor="b" bIns="536350" lIns="536350" rIns="536350" wrap="square" tIns="536350"/>
          <a:lstStyle>
            <a:lvl1pPr lvl="0" algn="ctr">
              <a:spcBef>
                <a:spcPts val="0"/>
              </a:spcBef>
              <a:buSzPct val="100000"/>
              <a:buFont typeface="Lato"/>
              <a:defRPr sz="58700">
                <a:latin typeface="Lato"/>
                <a:ea typeface="Lato"/>
                <a:cs typeface="Lato"/>
                <a:sym typeface="Lato"/>
              </a:defRPr>
            </a:lvl1pPr>
            <a:lvl2pPr lvl="1" algn="ctr">
              <a:spcBef>
                <a:spcPts val="0"/>
              </a:spcBef>
              <a:buSzPct val="100000"/>
              <a:buFont typeface="Lato"/>
              <a:defRPr sz="58700">
                <a:latin typeface="Lato"/>
                <a:ea typeface="Lato"/>
                <a:cs typeface="Lato"/>
                <a:sym typeface="Lato"/>
              </a:defRPr>
            </a:lvl2pPr>
            <a:lvl3pPr lvl="2" algn="ctr">
              <a:spcBef>
                <a:spcPts val="0"/>
              </a:spcBef>
              <a:buSzPct val="100000"/>
              <a:buFont typeface="Lato"/>
              <a:defRPr sz="58700">
                <a:latin typeface="Lato"/>
                <a:ea typeface="Lato"/>
                <a:cs typeface="Lato"/>
                <a:sym typeface="Lato"/>
              </a:defRPr>
            </a:lvl3pPr>
            <a:lvl4pPr lvl="3" algn="ctr">
              <a:spcBef>
                <a:spcPts val="0"/>
              </a:spcBef>
              <a:buSzPct val="100000"/>
              <a:buFont typeface="Lato"/>
              <a:defRPr sz="58700">
                <a:latin typeface="Lato"/>
                <a:ea typeface="Lato"/>
                <a:cs typeface="Lato"/>
                <a:sym typeface="Lato"/>
              </a:defRPr>
            </a:lvl4pPr>
            <a:lvl5pPr lvl="4" algn="ctr">
              <a:spcBef>
                <a:spcPts val="0"/>
              </a:spcBef>
              <a:buSzPct val="100000"/>
              <a:buFont typeface="Lato"/>
              <a:defRPr sz="58700">
                <a:latin typeface="Lato"/>
                <a:ea typeface="Lato"/>
                <a:cs typeface="Lato"/>
                <a:sym typeface="Lato"/>
              </a:defRPr>
            </a:lvl5pPr>
            <a:lvl6pPr lvl="5" algn="ctr">
              <a:spcBef>
                <a:spcPts val="0"/>
              </a:spcBef>
              <a:buSzPct val="100000"/>
              <a:buFont typeface="Lato"/>
              <a:defRPr sz="58700">
                <a:latin typeface="Lato"/>
                <a:ea typeface="Lato"/>
                <a:cs typeface="Lato"/>
                <a:sym typeface="Lato"/>
              </a:defRPr>
            </a:lvl6pPr>
            <a:lvl7pPr lvl="6" algn="ctr">
              <a:spcBef>
                <a:spcPts val="0"/>
              </a:spcBef>
              <a:buSzPct val="100000"/>
              <a:buFont typeface="Lato"/>
              <a:defRPr sz="58700">
                <a:latin typeface="Lato"/>
                <a:ea typeface="Lato"/>
                <a:cs typeface="Lato"/>
                <a:sym typeface="Lato"/>
              </a:defRPr>
            </a:lvl7pPr>
            <a:lvl8pPr lvl="7" algn="ctr">
              <a:spcBef>
                <a:spcPts val="0"/>
              </a:spcBef>
              <a:buSzPct val="100000"/>
              <a:buFont typeface="Lato"/>
              <a:defRPr sz="58700">
                <a:latin typeface="Lato"/>
                <a:ea typeface="Lato"/>
                <a:cs typeface="Lato"/>
                <a:sym typeface="Lato"/>
              </a:defRPr>
            </a:lvl8pPr>
            <a:lvl9pPr lvl="8" algn="ctr">
              <a:spcBef>
                <a:spcPts val="0"/>
              </a:spcBef>
              <a:buSzPct val="100000"/>
              <a:buFont typeface="Lato"/>
              <a:defRPr sz="58700">
                <a:latin typeface="Lato"/>
                <a:ea typeface="Lato"/>
                <a:cs typeface="Lato"/>
                <a:sym typeface="Lato"/>
              </a:defRPr>
            </a:lvl9pPr>
          </a:lstStyle>
          <a:p/>
        </p:txBody>
      </p:sp>
      <p:sp>
        <p:nvSpPr>
          <p:cNvPr id="51" name="Shape 51"/>
          <p:cNvSpPr txBox="1"/>
          <p:nvPr>
            <p:ph idx="1" type="body"/>
          </p:nvPr>
        </p:nvSpPr>
        <p:spPr>
          <a:xfrm>
            <a:off x="1309140" y="15570400"/>
            <a:ext cx="35786400" cy="5715300"/>
          </a:xfrm>
          <a:prstGeom prst="rect">
            <a:avLst/>
          </a:prstGeom>
        </p:spPr>
        <p:txBody>
          <a:bodyPr anchorCtr="0" anchor="t" bIns="536350" lIns="536350" rIns="536350" wrap="square" tIns="53635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2140110" y="7594000"/>
            <a:ext cx="34124700" cy="9590700"/>
          </a:xfrm>
          <a:prstGeom prst="rect">
            <a:avLst/>
          </a:prstGeom>
        </p:spPr>
        <p:txBody>
          <a:bodyPr anchorCtr="0" anchor="ctr" bIns="536350" lIns="536350" rIns="536350" wrap="square" tIns="536350"/>
          <a:lstStyle>
            <a:lvl1pPr lvl="0" algn="ctr">
              <a:spcBef>
                <a:spcPts val="0"/>
              </a:spcBef>
              <a:buClr>
                <a:schemeClr val="lt1"/>
              </a:buClr>
              <a:buSzPct val="100000"/>
              <a:buFont typeface="Lato"/>
              <a:defRPr b="0" sz="28200">
                <a:solidFill>
                  <a:schemeClr val="lt1"/>
                </a:solidFill>
                <a:latin typeface="Lato"/>
                <a:ea typeface="Lato"/>
                <a:cs typeface="Lato"/>
                <a:sym typeface="Lato"/>
              </a:defRPr>
            </a:lvl1pPr>
            <a:lvl2pPr lvl="1" algn="ctr">
              <a:spcBef>
                <a:spcPts val="0"/>
              </a:spcBef>
              <a:buClr>
                <a:schemeClr val="lt1"/>
              </a:buClr>
              <a:buSzPct val="100000"/>
              <a:buFont typeface="Lato"/>
              <a:defRPr b="0" sz="28200">
                <a:solidFill>
                  <a:schemeClr val="lt1"/>
                </a:solidFill>
                <a:latin typeface="Lato"/>
                <a:ea typeface="Lato"/>
                <a:cs typeface="Lato"/>
                <a:sym typeface="Lato"/>
              </a:defRPr>
            </a:lvl2pPr>
            <a:lvl3pPr lvl="2" algn="ctr">
              <a:spcBef>
                <a:spcPts val="0"/>
              </a:spcBef>
              <a:buClr>
                <a:schemeClr val="lt1"/>
              </a:buClr>
              <a:buSzPct val="100000"/>
              <a:buFont typeface="Lato"/>
              <a:defRPr b="0" sz="28200">
                <a:solidFill>
                  <a:schemeClr val="lt1"/>
                </a:solidFill>
                <a:latin typeface="Lato"/>
                <a:ea typeface="Lato"/>
                <a:cs typeface="Lato"/>
                <a:sym typeface="Lato"/>
              </a:defRPr>
            </a:lvl3pPr>
            <a:lvl4pPr lvl="3" algn="ctr">
              <a:spcBef>
                <a:spcPts val="0"/>
              </a:spcBef>
              <a:buClr>
                <a:schemeClr val="lt1"/>
              </a:buClr>
              <a:buSzPct val="100000"/>
              <a:buFont typeface="Lato"/>
              <a:defRPr b="0" sz="28200">
                <a:solidFill>
                  <a:schemeClr val="lt1"/>
                </a:solidFill>
                <a:latin typeface="Lato"/>
                <a:ea typeface="Lato"/>
                <a:cs typeface="Lato"/>
                <a:sym typeface="Lato"/>
              </a:defRPr>
            </a:lvl4pPr>
            <a:lvl5pPr lvl="4" algn="ctr">
              <a:spcBef>
                <a:spcPts val="0"/>
              </a:spcBef>
              <a:buClr>
                <a:schemeClr val="lt1"/>
              </a:buClr>
              <a:buSzPct val="100000"/>
              <a:buFont typeface="Lato"/>
              <a:defRPr b="0" sz="28200">
                <a:solidFill>
                  <a:schemeClr val="lt1"/>
                </a:solidFill>
                <a:latin typeface="Lato"/>
                <a:ea typeface="Lato"/>
                <a:cs typeface="Lato"/>
                <a:sym typeface="Lato"/>
              </a:defRPr>
            </a:lvl5pPr>
            <a:lvl6pPr lvl="5" algn="ctr">
              <a:spcBef>
                <a:spcPts val="0"/>
              </a:spcBef>
              <a:buClr>
                <a:schemeClr val="lt1"/>
              </a:buClr>
              <a:buSzPct val="100000"/>
              <a:buFont typeface="Lato"/>
              <a:defRPr b="0" sz="28200">
                <a:solidFill>
                  <a:schemeClr val="lt1"/>
                </a:solidFill>
                <a:latin typeface="Lato"/>
                <a:ea typeface="Lato"/>
                <a:cs typeface="Lato"/>
                <a:sym typeface="Lato"/>
              </a:defRPr>
            </a:lvl6pPr>
            <a:lvl7pPr lvl="6" algn="ctr">
              <a:spcBef>
                <a:spcPts val="0"/>
              </a:spcBef>
              <a:buClr>
                <a:schemeClr val="lt1"/>
              </a:buClr>
              <a:buSzPct val="100000"/>
              <a:buFont typeface="Lato"/>
              <a:defRPr b="0" sz="28200">
                <a:solidFill>
                  <a:schemeClr val="lt1"/>
                </a:solidFill>
                <a:latin typeface="Lato"/>
                <a:ea typeface="Lato"/>
                <a:cs typeface="Lato"/>
                <a:sym typeface="Lato"/>
              </a:defRPr>
            </a:lvl7pPr>
            <a:lvl8pPr lvl="7" algn="ctr">
              <a:spcBef>
                <a:spcPts val="0"/>
              </a:spcBef>
              <a:buClr>
                <a:schemeClr val="lt1"/>
              </a:buClr>
              <a:buSzPct val="100000"/>
              <a:buFont typeface="Lato"/>
              <a:defRPr b="0" sz="28200">
                <a:solidFill>
                  <a:schemeClr val="lt1"/>
                </a:solidFill>
                <a:latin typeface="Lato"/>
                <a:ea typeface="Lato"/>
                <a:cs typeface="Lato"/>
                <a:sym typeface="Lato"/>
              </a:defRPr>
            </a:lvl8pPr>
            <a:lvl9pPr lvl="8" algn="ctr">
              <a:spcBef>
                <a:spcPts val="0"/>
              </a:spcBef>
              <a:buClr>
                <a:schemeClr val="lt1"/>
              </a:buClr>
              <a:buSzPct val="100000"/>
              <a:buFont typeface="Lato"/>
              <a:defRPr b="0" sz="28200">
                <a:solidFill>
                  <a:schemeClr val="lt1"/>
                </a:solidFill>
                <a:latin typeface="Lato"/>
                <a:ea typeface="Lato"/>
                <a:cs typeface="Lato"/>
                <a:sym typeface="Lato"/>
              </a:defRPr>
            </a:lvl9pPr>
          </a:lstStyle>
          <a:p/>
        </p:txBody>
      </p:sp>
      <p:sp>
        <p:nvSpPr>
          <p:cNvPr id="17" name="Shape 17"/>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26910400"/>
            <a:ext cx="38404800" cy="521700"/>
          </a:xfrm>
          <a:prstGeom prst="rect">
            <a:avLst/>
          </a:prstGeom>
          <a:solidFill>
            <a:schemeClr val="dk1"/>
          </a:solidFill>
          <a:ln>
            <a:noFill/>
          </a:ln>
        </p:spPr>
        <p:txBody>
          <a:bodyPr anchorCtr="0" anchor="ctr" bIns="536350" lIns="536350" rIns="536350" wrap="square" tIns="536350">
            <a:noAutofit/>
          </a:bodyPr>
          <a:lstStyle/>
          <a:p>
            <a:pPr lvl="0">
              <a:spcBef>
                <a:spcPts val="0"/>
              </a:spcBef>
              <a:buNone/>
            </a:pPr>
            <a:r>
              <a:t/>
            </a:r>
            <a:endParaRPr/>
          </a:p>
        </p:txBody>
      </p:sp>
      <p:sp>
        <p:nvSpPr>
          <p:cNvPr id="20" name="Shape 20"/>
          <p:cNvSpPr txBox="1"/>
          <p:nvPr>
            <p:ph type="title"/>
          </p:nvPr>
        </p:nvSpPr>
        <p:spPr>
          <a:xfrm>
            <a:off x="1309140" y="2087200"/>
            <a:ext cx="35786400" cy="3339300"/>
          </a:xfrm>
          <a:prstGeom prst="rect">
            <a:avLst/>
          </a:prstGeom>
        </p:spPr>
        <p:txBody>
          <a:bodyPr anchorCtr="0" anchor="t" bIns="536350" lIns="536350" rIns="536350" wrap="square" tIns="53635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1309140" y="6146533"/>
            <a:ext cx="35786400" cy="18220800"/>
          </a:xfrm>
          <a:prstGeom prst="rect">
            <a:avLst/>
          </a:prstGeom>
        </p:spPr>
        <p:txBody>
          <a:bodyPr anchorCtr="0" anchor="t" bIns="536350" lIns="536350" rIns="536350" wrap="square" tIns="53635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1309140" y="2087200"/>
            <a:ext cx="35786400" cy="3339300"/>
          </a:xfrm>
          <a:prstGeom prst="rect">
            <a:avLst/>
          </a:prstGeom>
        </p:spPr>
        <p:txBody>
          <a:bodyPr anchorCtr="0" anchor="t" bIns="536350" lIns="536350" rIns="536350" wrap="square" tIns="53635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1309140" y="6146533"/>
            <a:ext cx="16799700" cy="18220800"/>
          </a:xfrm>
          <a:prstGeom prst="rect">
            <a:avLst/>
          </a:prstGeom>
        </p:spPr>
        <p:txBody>
          <a:bodyPr anchorCtr="0" anchor="t" bIns="536350" lIns="536350" rIns="536350" wrap="square" tIns="536350"/>
          <a:lstStyle>
            <a:lvl1pPr lvl="0">
              <a:spcBef>
                <a:spcPts val="0"/>
              </a:spcBef>
              <a:buSzPct val="100000"/>
              <a:defRPr sz="8200"/>
            </a:lvl1pPr>
            <a:lvl2pPr lvl="1">
              <a:spcBef>
                <a:spcPts val="0"/>
              </a:spcBef>
              <a:buSzPct val="100000"/>
              <a:defRPr sz="7000"/>
            </a:lvl2pPr>
            <a:lvl3pPr lvl="2">
              <a:spcBef>
                <a:spcPts val="0"/>
              </a:spcBef>
              <a:buSzPct val="100000"/>
              <a:defRPr sz="7000"/>
            </a:lvl3pPr>
            <a:lvl4pPr lvl="3">
              <a:spcBef>
                <a:spcPts val="0"/>
              </a:spcBef>
              <a:buSzPct val="100000"/>
              <a:defRPr sz="7000"/>
            </a:lvl4pPr>
            <a:lvl5pPr lvl="4">
              <a:spcBef>
                <a:spcPts val="0"/>
              </a:spcBef>
              <a:buSzPct val="100000"/>
              <a:defRPr sz="7000"/>
            </a:lvl5pPr>
            <a:lvl6pPr lvl="5">
              <a:spcBef>
                <a:spcPts val="0"/>
              </a:spcBef>
              <a:buSzPct val="100000"/>
              <a:defRPr sz="7000"/>
            </a:lvl6pPr>
            <a:lvl7pPr lvl="6">
              <a:spcBef>
                <a:spcPts val="0"/>
              </a:spcBef>
              <a:buSzPct val="100000"/>
              <a:defRPr sz="7000"/>
            </a:lvl7pPr>
            <a:lvl8pPr lvl="7">
              <a:spcBef>
                <a:spcPts val="0"/>
              </a:spcBef>
              <a:buSzPct val="100000"/>
              <a:defRPr sz="7000"/>
            </a:lvl8pPr>
            <a:lvl9pPr lvl="8">
              <a:spcBef>
                <a:spcPts val="0"/>
              </a:spcBef>
              <a:buSzPct val="100000"/>
              <a:defRPr sz="7000"/>
            </a:lvl9pPr>
          </a:lstStyle>
          <a:p/>
        </p:txBody>
      </p:sp>
      <p:sp>
        <p:nvSpPr>
          <p:cNvPr id="26" name="Shape 26"/>
          <p:cNvSpPr txBox="1"/>
          <p:nvPr>
            <p:ph idx="2" type="body"/>
          </p:nvPr>
        </p:nvSpPr>
        <p:spPr>
          <a:xfrm>
            <a:off x="20296080" y="6146533"/>
            <a:ext cx="16799700" cy="18220800"/>
          </a:xfrm>
          <a:prstGeom prst="rect">
            <a:avLst/>
          </a:prstGeom>
        </p:spPr>
        <p:txBody>
          <a:bodyPr anchorCtr="0" anchor="t" bIns="536350" lIns="536350" rIns="536350" wrap="square" tIns="536350"/>
          <a:lstStyle>
            <a:lvl1pPr lvl="0">
              <a:spcBef>
                <a:spcPts val="0"/>
              </a:spcBef>
              <a:buSzPct val="100000"/>
              <a:defRPr sz="8200"/>
            </a:lvl1pPr>
            <a:lvl2pPr lvl="1">
              <a:spcBef>
                <a:spcPts val="0"/>
              </a:spcBef>
              <a:buSzPct val="100000"/>
              <a:defRPr sz="7000"/>
            </a:lvl2pPr>
            <a:lvl3pPr lvl="2">
              <a:spcBef>
                <a:spcPts val="0"/>
              </a:spcBef>
              <a:buSzPct val="100000"/>
              <a:defRPr sz="7000"/>
            </a:lvl3pPr>
            <a:lvl4pPr lvl="3">
              <a:spcBef>
                <a:spcPts val="0"/>
              </a:spcBef>
              <a:buSzPct val="100000"/>
              <a:defRPr sz="7000"/>
            </a:lvl4pPr>
            <a:lvl5pPr lvl="4">
              <a:spcBef>
                <a:spcPts val="0"/>
              </a:spcBef>
              <a:buSzPct val="100000"/>
              <a:defRPr sz="7000"/>
            </a:lvl5pPr>
            <a:lvl6pPr lvl="5">
              <a:spcBef>
                <a:spcPts val="0"/>
              </a:spcBef>
              <a:buSzPct val="100000"/>
              <a:defRPr sz="7000"/>
            </a:lvl6pPr>
            <a:lvl7pPr lvl="6">
              <a:spcBef>
                <a:spcPts val="0"/>
              </a:spcBef>
              <a:buSzPct val="100000"/>
              <a:defRPr sz="7000"/>
            </a:lvl7pPr>
            <a:lvl8pPr lvl="7">
              <a:spcBef>
                <a:spcPts val="0"/>
              </a:spcBef>
              <a:buSzPct val="100000"/>
              <a:defRPr sz="7000"/>
            </a:lvl8pPr>
            <a:lvl9pPr lvl="8">
              <a:spcBef>
                <a:spcPts val="0"/>
              </a:spcBef>
              <a:buSzPct val="100000"/>
              <a:defRPr sz="7000"/>
            </a:lvl9pPr>
          </a:lstStyle>
          <a:p/>
        </p:txBody>
      </p:sp>
      <p:sp>
        <p:nvSpPr>
          <p:cNvPr id="27" name="Shape 27"/>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1309140" y="2087200"/>
            <a:ext cx="35786400" cy="3339300"/>
          </a:xfrm>
          <a:prstGeom prst="rect">
            <a:avLst/>
          </a:prstGeom>
        </p:spPr>
        <p:txBody>
          <a:bodyPr anchorCtr="0" anchor="t" bIns="536350" lIns="536350" rIns="536350" wrap="square" tIns="53635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1309140" y="2963200"/>
            <a:ext cx="11793600" cy="4030500"/>
          </a:xfrm>
          <a:prstGeom prst="rect">
            <a:avLst/>
          </a:prstGeom>
        </p:spPr>
        <p:txBody>
          <a:bodyPr anchorCtr="0" anchor="b" bIns="536350" lIns="536350" rIns="536350" wrap="square" tIns="536350"/>
          <a:lstStyle>
            <a:lvl1pPr lvl="0">
              <a:spcBef>
                <a:spcPts val="0"/>
              </a:spcBef>
              <a:buSzPct val="100000"/>
              <a:defRPr sz="14100"/>
            </a:lvl1pPr>
            <a:lvl2pPr lvl="1">
              <a:spcBef>
                <a:spcPts val="0"/>
              </a:spcBef>
              <a:buSzPct val="100000"/>
              <a:defRPr sz="14100"/>
            </a:lvl2pPr>
            <a:lvl3pPr lvl="2">
              <a:spcBef>
                <a:spcPts val="0"/>
              </a:spcBef>
              <a:buSzPct val="100000"/>
              <a:defRPr sz="14100"/>
            </a:lvl3pPr>
            <a:lvl4pPr lvl="3">
              <a:spcBef>
                <a:spcPts val="0"/>
              </a:spcBef>
              <a:buSzPct val="100000"/>
              <a:defRPr sz="14100"/>
            </a:lvl4pPr>
            <a:lvl5pPr lvl="4">
              <a:spcBef>
                <a:spcPts val="0"/>
              </a:spcBef>
              <a:buSzPct val="100000"/>
              <a:defRPr sz="14100"/>
            </a:lvl5pPr>
            <a:lvl6pPr lvl="5">
              <a:spcBef>
                <a:spcPts val="0"/>
              </a:spcBef>
              <a:buSzPct val="100000"/>
              <a:defRPr sz="14100"/>
            </a:lvl6pPr>
            <a:lvl7pPr lvl="6">
              <a:spcBef>
                <a:spcPts val="0"/>
              </a:spcBef>
              <a:buSzPct val="100000"/>
              <a:defRPr sz="14100"/>
            </a:lvl7pPr>
            <a:lvl8pPr lvl="7">
              <a:spcBef>
                <a:spcPts val="0"/>
              </a:spcBef>
              <a:buSzPct val="100000"/>
              <a:defRPr sz="14100"/>
            </a:lvl8pPr>
            <a:lvl9pPr lvl="8">
              <a:spcBef>
                <a:spcPts val="0"/>
              </a:spcBef>
              <a:buSzPct val="100000"/>
              <a:defRPr sz="14100"/>
            </a:lvl9pPr>
          </a:lstStyle>
          <a:p/>
        </p:txBody>
      </p:sp>
      <p:sp>
        <p:nvSpPr>
          <p:cNvPr id="33" name="Shape 33"/>
          <p:cNvSpPr txBox="1"/>
          <p:nvPr>
            <p:ph idx="1" type="body"/>
          </p:nvPr>
        </p:nvSpPr>
        <p:spPr>
          <a:xfrm>
            <a:off x="1309140" y="7420680"/>
            <a:ext cx="11793600" cy="16956900"/>
          </a:xfrm>
          <a:prstGeom prst="rect">
            <a:avLst/>
          </a:prstGeom>
        </p:spPr>
        <p:txBody>
          <a:bodyPr anchorCtr="0" anchor="t" bIns="536350" lIns="536350" rIns="536350" wrap="square" tIns="536350"/>
          <a:lstStyle>
            <a:lvl1pPr lvl="0">
              <a:spcBef>
                <a:spcPts val="0"/>
              </a:spcBef>
              <a:buSzPct val="100000"/>
              <a:defRPr sz="7000"/>
            </a:lvl1pPr>
            <a:lvl2pPr lvl="1">
              <a:spcBef>
                <a:spcPts val="0"/>
              </a:spcBef>
              <a:buSzPct val="100000"/>
              <a:defRPr sz="7000"/>
            </a:lvl2pPr>
            <a:lvl3pPr lvl="2">
              <a:spcBef>
                <a:spcPts val="0"/>
              </a:spcBef>
              <a:buSzPct val="100000"/>
              <a:defRPr sz="7000"/>
            </a:lvl3pPr>
            <a:lvl4pPr lvl="3">
              <a:spcBef>
                <a:spcPts val="0"/>
              </a:spcBef>
              <a:buSzPct val="100000"/>
              <a:defRPr sz="7000"/>
            </a:lvl4pPr>
            <a:lvl5pPr lvl="4">
              <a:spcBef>
                <a:spcPts val="0"/>
              </a:spcBef>
              <a:buSzPct val="100000"/>
              <a:defRPr sz="7000"/>
            </a:lvl5pPr>
            <a:lvl6pPr lvl="5">
              <a:spcBef>
                <a:spcPts val="0"/>
              </a:spcBef>
              <a:buSzPct val="100000"/>
              <a:defRPr sz="7000"/>
            </a:lvl6pPr>
            <a:lvl7pPr lvl="6">
              <a:spcBef>
                <a:spcPts val="0"/>
              </a:spcBef>
              <a:buSzPct val="100000"/>
              <a:defRPr sz="7000"/>
            </a:lvl7pPr>
            <a:lvl8pPr lvl="7">
              <a:spcBef>
                <a:spcPts val="0"/>
              </a:spcBef>
              <a:buSzPct val="100000"/>
              <a:defRPr sz="7000"/>
            </a:lvl8pPr>
            <a:lvl9pPr lvl="8">
              <a:spcBef>
                <a:spcPts val="0"/>
              </a:spcBef>
              <a:buSzPct val="100000"/>
              <a:defRPr sz="7000"/>
            </a:lvl9pPr>
          </a:lstStyle>
          <a:p/>
        </p:txBody>
      </p:sp>
      <p:sp>
        <p:nvSpPr>
          <p:cNvPr id="34" name="Shape 34"/>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2059050" y="2807200"/>
            <a:ext cx="23598600" cy="21817500"/>
          </a:xfrm>
          <a:prstGeom prst="rect">
            <a:avLst/>
          </a:prstGeom>
        </p:spPr>
        <p:txBody>
          <a:bodyPr anchorCtr="0" anchor="ctr" bIns="536350" lIns="536350" rIns="536350" wrap="square" tIns="536350"/>
          <a:lstStyle>
            <a:lvl1pPr lvl="0">
              <a:spcBef>
                <a:spcPts val="0"/>
              </a:spcBef>
              <a:buClr>
                <a:schemeClr val="lt1"/>
              </a:buClr>
              <a:buSzPct val="100000"/>
              <a:buFont typeface="Lato"/>
              <a:defRPr b="0" sz="28200">
                <a:solidFill>
                  <a:schemeClr val="lt1"/>
                </a:solidFill>
                <a:latin typeface="Lato"/>
                <a:ea typeface="Lato"/>
                <a:cs typeface="Lato"/>
                <a:sym typeface="Lato"/>
              </a:defRPr>
            </a:lvl1pPr>
            <a:lvl2pPr lvl="1">
              <a:spcBef>
                <a:spcPts val="0"/>
              </a:spcBef>
              <a:buClr>
                <a:schemeClr val="lt1"/>
              </a:buClr>
              <a:buSzPct val="100000"/>
              <a:buFont typeface="Lato"/>
              <a:defRPr b="0" sz="28200">
                <a:solidFill>
                  <a:schemeClr val="lt1"/>
                </a:solidFill>
                <a:latin typeface="Lato"/>
                <a:ea typeface="Lato"/>
                <a:cs typeface="Lato"/>
                <a:sym typeface="Lato"/>
              </a:defRPr>
            </a:lvl2pPr>
            <a:lvl3pPr lvl="2">
              <a:spcBef>
                <a:spcPts val="0"/>
              </a:spcBef>
              <a:buClr>
                <a:schemeClr val="lt1"/>
              </a:buClr>
              <a:buSzPct val="100000"/>
              <a:buFont typeface="Lato"/>
              <a:defRPr b="0" sz="28200">
                <a:solidFill>
                  <a:schemeClr val="lt1"/>
                </a:solidFill>
                <a:latin typeface="Lato"/>
                <a:ea typeface="Lato"/>
                <a:cs typeface="Lato"/>
                <a:sym typeface="Lato"/>
              </a:defRPr>
            </a:lvl3pPr>
            <a:lvl4pPr lvl="3">
              <a:spcBef>
                <a:spcPts val="0"/>
              </a:spcBef>
              <a:buClr>
                <a:schemeClr val="lt1"/>
              </a:buClr>
              <a:buSzPct val="100000"/>
              <a:buFont typeface="Lato"/>
              <a:defRPr b="0" sz="28200">
                <a:solidFill>
                  <a:schemeClr val="lt1"/>
                </a:solidFill>
                <a:latin typeface="Lato"/>
                <a:ea typeface="Lato"/>
                <a:cs typeface="Lato"/>
                <a:sym typeface="Lato"/>
              </a:defRPr>
            </a:lvl4pPr>
            <a:lvl5pPr lvl="4">
              <a:spcBef>
                <a:spcPts val="0"/>
              </a:spcBef>
              <a:buClr>
                <a:schemeClr val="lt1"/>
              </a:buClr>
              <a:buSzPct val="100000"/>
              <a:buFont typeface="Lato"/>
              <a:defRPr b="0" sz="28200">
                <a:solidFill>
                  <a:schemeClr val="lt1"/>
                </a:solidFill>
                <a:latin typeface="Lato"/>
                <a:ea typeface="Lato"/>
                <a:cs typeface="Lato"/>
                <a:sym typeface="Lato"/>
              </a:defRPr>
            </a:lvl5pPr>
            <a:lvl6pPr lvl="5">
              <a:spcBef>
                <a:spcPts val="0"/>
              </a:spcBef>
              <a:buClr>
                <a:schemeClr val="lt1"/>
              </a:buClr>
              <a:buSzPct val="100000"/>
              <a:buFont typeface="Lato"/>
              <a:defRPr b="0" sz="28200">
                <a:solidFill>
                  <a:schemeClr val="lt1"/>
                </a:solidFill>
                <a:latin typeface="Lato"/>
                <a:ea typeface="Lato"/>
                <a:cs typeface="Lato"/>
                <a:sym typeface="Lato"/>
              </a:defRPr>
            </a:lvl6pPr>
            <a:lvl7pPr lvl="6">
              <a:spcBef>
                <a:spcPts val="0"/>
              </a:spcBef>
              <a:buClr>
                <a:schemeClr val="lt1"/>
              </a:buClr>
              <a:buSzPct val="100000"/>
              <a:buFont typeface="Lato"/>
              <a:defRPr b="0" sz="28200">
                <a:solidFill>
                  <a:schemeClr val="lt1"/>
                </a:solidFill>
                <a:latin typeface="Lato"/>
                <a:ea typeface="Lato"/>
                <a:cs typeface="Lato"/>
                <a:sym typeface="Lato"/>
              </a:defRPr>
            </a:lvl7pPr>
            <a:lvl8pPr lvl="7">
              <a:spcBef>
                <a:spcPts val="0"/>
              </a:spcBef>
              <a:buClr>
                <a:schemeClr val="lt1"/>
              </a:buClr>
              <a:buSzPct val="100000"/>
              <a:buFont typeface="Lato"/>
              <a:defRPr b="0" sz="28200">
                <a:solidFill>
                  <a:schemeClr val="lt1"/>
                </a:solidFill>
                <a:latin typeface="Lato"/>
                <a:ea typeface="Lato"/>
                <a:cs typeface="Lato"/>
                <a:sym typeface="Lato"/>
              </a:defRPr>
            </a:lvl8pPr>
            <a:lvl9pPr lvl="8">
              <a:spcBef>
                <a:spcPts val="0"/>
              </a:spcBef>
              <a:buClr>
                <a:schemeClr val="lt1"/>
              </a:buClr>
              <a:buSzPct val="100000"/>
              <a:buFont typeface="Lato"/>
              <a:defRPr b="0" sz="28200">
                <a:solidFill>
                  <a:schemeClr val="lt1"/>
                </a:solidFill>
                <a:latin typeface="Lato"/>
                <a:ea typeface="Lato"/>
                <a:cs typeface="Lato"/>
                <a:sym typeface="Lato"/>
              </a:defRPr>
            </a:lvl9pPr>
          </a:lstStyle>
          <a:p/>
        </p:txBody>
      </p:sp>
      <p:sp>
        <p:nvSpPr>
          <p:cNvPr id="37" name="Shape 37"/>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19202400" y="-133"/>
            <a:ext cx="19202400" cy="27432000"/>
          </a:xfrm>
          <a:prstGeom prst="rect">
            <a:avLst/>
          </a:prstGeom>
          <a:solidFill>
            <a:schemeClr val="dk1"/>
          </a:solidFill>
          <a:ln>
            <a:noFill/>
          </a:ln>
        </p:spPr>
        <p:txBody>
          <a:bodyPr anchorCtr="0" anchor="ctr" bIns="536350" lIns="536350" rIns="536350" wrap="square" tIns="536350">
            <a:noAutofit/>
          </a:bodyPr>
          <a:lstStyle/>
          <a:p>
            <a:pPr lvl="0">
              <a:spcBef>
                <a:spcPts val="0"/>
              </a:spcBef>
              <a:buNone/>
            </a:pPr>
            <a:r>
              <a:t/>
            </a:r>
            <a:endParaRPr/>
          </a:p>
        </p:txBody>
      </p:sp>
      <p:cxnSp>
        <p:nvCxnSpPr>
          <p:cNvPr id="40" name="Shape 40"/>
          <p:cNvCxnSpPr/>
          <p:nvPr/>
        </p:nvCxnSpPr>
        <p:spPr>
          <a:xfrm>
            <a:off x="21124635" y="23976000"/>
            <a:ext cx="19668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1115100" y="5909067"/>
            <a:ext cx="16989900" cy="8979300"/>
          </a:xfrm>
          <a:prstGeom prst="rect">
            <a:avLst/>
          </a:prstGeom>
        </p:spPr>
        <p:txBody>
          <a:bodyPr anchorCtr="0" anchor="b" bIns="536350" lIns="536350" rIns="536350" wrap="square" tIns="536350"/>
          <a:lstStyle>
            <a:lvl1pPr lvl="0" algn="ctr">
              <a:spcBef>
                <a:spcPts val="0"/>
              </a:spcBef>
              <a:buSzPct val="100000"/>
              <a:defRPr sz="24600"/>
            </a:lvl1pPr>
            <a:lvl2pPr lvl="1" algn="ctr">
              <a:spcBef>
                <a:spcPts val="0"/>
              </a:spcBef>
              <a:buSzPct val="100000"/>
              <a:defRPr sz="24600"/>
            </a:lvl2pPr>
            <a:lvl3pPr lvl="2" algn="ctr">
              <a:spcBef>
                <a:spcPts val="0"/>
              </a:spcBef>
              <a:buSzPct val="100000"/>
              <a:defRPr sz="24600"/>
            </a:lvl3pPr>
            <a:lvl4pPr lvl="3" algn="ctr">
              <a:spcBef>
                <a:spcPts val="0"/>
              </a:spcBef>
              <a:buSzPct val="100000"/>
              <a:defRPr sz="24600"/>
            </a:lvl4pPr>
            <a:lvl5pPr lvl="4" algn="ctr">
              <a:spcBef>
                <a:spcPts val="0"/>
              </a:spcBef>
              <a:buSzPct val="100000"/>
              <a:defRPr sz="24600"/>
            </a:lvl5pPr>
            <a:lvl6pPr lvl="5" algn="ctr">
              <a:spcBef>
                <a:spcPts val="0"/>
              </a:spcBef>
              <a:buSzPct val="100000"/>
              <a:defRPr sz="24600"/>
            </a:lvl6pPr>
            <a:lvl7pPr lvl="6" algn="ctr">
              <a:spcBef>
                <a:spcPts val="0"/>
              </a:spcBef>
              <a:buSzPct val="100000"/>
              <a:defRPr sz="24600"/>
            </a:lvl7pPr>
            <a:lvl8pPr lvl="7" algn="ctr">
              <a:spcBef>
                <a:spcPts val="0"/>
              </a:spcBef>
              <a:buSzPct val="100000"/>
              <a:defRPr sz="24600"/>
            </a:lvl8pPr>
            <a:lvl9pPr lvl="8" algn="ctr">
              <a:spcBef>
                <a:spcPts val="0"/>
              </a:spcBef>
              <a:buSzPct val="100000"/>
              <a:defRPr sz="24600"/>
            </a:lvl9pPr>
          </a:lstStyle>
          <a:p/>
        </p:txBody>
      </p:sp>
      <p:sp>
        <p:nvSpPr>
          <p:cNvPr id="42" name="Shape 42"/>
          <p:cNvSpPr txBox="1"/>
          <p:nvPr>
            <p:ph idx="1" type="subTitle"/>
          </p:nvPr>
        </p:nvSpPr>
        <p:spPr>
          <a:xfrm>
            <a:off x="1115100" y="15174405"/>
            <a:ext cx="16989900" cy="7176000"/>
          </a:xfrm>
          <a:prstGeom prst="rect">
            <a:avLst/>
          </a:prstGeom>
        </p:spPr>
        <p:txBody>
          <a:bodyPr anchorCtr="0" anchor="t" bIns="536350" lIns="536350" rIns="536350" wrap="square" tIns="536350"/>
          <a:lstStyle>
            <a:lvl1pPr lvl="0" algn="ctr">
              <a:lnSpc>
                <a:spcPct val="100000"/>
              </a:lnSpc>
              <a:spcBef>
                <a:spcPts val="0"/>
              </a:spcBef>
              <a:spcAft>
                <a:spcPts val="0"/>
              </a:spcAft>
              <a:buSzPct val="100000"/>
              <a:buNone/>
              <a:defRPr sz="12300"/>
            </a:lvl1pPr>
            <a:lvl2pPr lvl="1" algn="ctr">
              <a:lnSpc>
                <a:spcPct val="100000"/>
              </a:lnSpc>
              <a:spcBef>
                <a:spcPts val="0"/>
              </a:spcBef>
              <a:spcAft>
                <a:spcPts val="0"/>
              </a:spcAft>
              <a:buSzPct val="100000"/>
              <a:buNone/>
              <a:defRPr sz="12300"/>
            </a:lvl2pPr>
            <a:lvl3pPr lvl="2" algn="ctr">
              <a:lnSpc>
                <a:spcPct val="100000"/>
              </a:lnSpc>
              <a:spcBef>
                <a:spcPts val="0"/>
              </a:spcBef>
              <a:spcAft>
                <a:spcPts val="0"/>
              </a:spcAft>
              <a:buSzPct val="100000"/>
              <a:buNone/>
              <a:defRPr sz="12300"/>
            </a:lvl3pPr>
            <a:lvl4pPr lvl="3" algn="ctr">
              <a:lnSpc>
                <a:spcPct val="100000"/>
              </a:lnSpc>
              <a:spcBef>
                <a:spcPts val="0"/>
              </a:spcBef>
              <a:spcAft>
                <a:spcPts val="0"/>
              </a:spcAft>
              <a:buSzPct val="100000"/>
              <a:buNone/>
              <a:defRPr sz="12300"/>
            </a:lvl4pPr>
            <a:lvl5pPr lvl="4" algn="ctr">
              <a:lnSpc>
                <a:spcPct val="100000"/>
              </a:lnSpc>
              <a:spcBef>
                <a:spcPts val="0"/>
              </a:spcBef>
              <a:spcAft>
                <a:spcPts val="0"/>
              </a:spcAft>
              <a:buSzPct val="100000"/>
              <a:buNone/>
              <a:defRPr sz="12300"/>
            </a:lvl5pPr>
            <a:lvl6pPr lvl="5" algn="ctr">
              <a:lnSpc>
                <a:spcPct val="100000"/>
              </a:lnSpc>
              <a:spcBef>
                <a:spcPts val="0"/>
              </a:spcBef>
              <a:spcAft>
                <a:spcPts val="0"/>
              </a:spcAft>
              <a:buSzPct val="100000"/>
              <a:buNone/>
              <a:defRPr sz="12300"/>
            </a:lvl6pPr>
            <a:lvl7pPr lvl="6" algn="ctr">
              <a:lnSpc>
                <a:spcPct val="100000"/>
              </a:lnSpc>
              <a:spcBef>
                <a:spcPts val="0"/>
              </a:spcBef>
              <a:spcAft>
                <a:spcPts val="0"/>
              </a:spcAft>
              <a:buSzPct val="100000"/>
              <a:buNone/>
              <a:defRPr sz="12300"/>
            </a:lvl7pPr>
            <a:lvl8pPr lvl="7" algn="ctr">
              <a:lnSpc>
                <a:spcPct val="100000"/>
              </a:lnSpc>
              <a:spcBef>
                <a:spcPts val="0"/>
              </a:spcBef>
              <a:spcAft>
                <a:spcPts val="0"/>
              </a:spcAft>
              <a:buSzPct val="100000"/>
              <a:buNone/>
              <a:defRPr sz="12300"/>
            </a:lvl8pPr>
            <a:lvl9pPr lvl="8" algn="ctr">
              <a:lnSpc>
                <a:spcPct val="100000"/>
              </a:lnSpc>
              <a:spcBef>
                <a:spcPts val="0"/>
              </a:spcBef>
              <a:spcAft>
                <a:spcPts val="0"/>
              </a:spcAft>
              <a:buSzPct val="100000"/>
              <a:buNone/>
              <a:defRPr sz="12300"/>
            </a:lvl9pPr>
          </a:lstStyle>
          <a:p/>
        </p:txBody>
      </p:sp>
      <p:sp>
        <p:nvSpPr>
          <p:cNvPr id="43" name="Shape 43"/>
          <p:cNvSpPr txBox="1"/>
          <p:nvPr>
            <p:ph idx="2" type="body"/>
          </p:nvPr>
        </p:nvSpPr>
        <p:spPr>
          <a:xfrm>
            <a:off x="20745900" y="3862400"/>
            <a:ext cx="16115400" cy="19707300"/>
          </a:xfrm>
          <a:prstGeom prst="rect">
            <a:avLst/>
          </a:prstGeom>
        </p:spPr>
        <p:txBody>
          <a:bodyPr anchorCtr="0" anchor="ctr" bIns="536350" lIns="536350" rIns="536350" wrap="square" tIns="53635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1341900" y="22563067"/>
            <a:ext cx="25194900" cy="3193500"/>
          </a:xfrm>
          <a:prstGeom prst="rect">
            <a:avLst/>
          </a:prstGeom>
        </p:spPr>
        <p:txBody>
          <a:bodyPr anchorCtr="0" anchor="ctr" bIns="536350" lIns="536350" rIns="536350" wrap="square" tIns="536350"/>
          <a:lstStyle>
            <a:lvl1pPr lvl="0">
              <a:lnSpc>
                <a:spcPct val="100000"/>
              </a:lnSpc>
              <a:spcBef>
                <a:spcPts val="0"/>
              </a:spcBef>
              <a:spcAft>
                <a:spcPts val="0"/>
              </a:spcAft>
              <a:buNone/>
              <a:defRPr/>
            </a:lvl1pPr>
          </a:lstStyle>
          <a:p/>
        </p:txBody>
      </p:sp>
      <p:sp>
        <p:nvSpPr>
          <p:cNvPr id="47" name="Shape 47"/>
          <p:cNvSpPr txBox="1"/>
          <p:nvPr>
            <p:ph idx="12" type="sldNum"/>
          </p:nvPr>
        </p:nvSpPr>
        <p:spPr>
          <a:xfrm>
            <a:off x="35659050" y="24965383"/>
            <a:ext cx="2304600" cy="2099400"/>
          </a:xfrm>
          <a:prstGeom prst="rect">
            <a:avLst/>
          </a:prstGeom>
        </p:spPr>
        <p:txBody>
          <a:bodyPr anchorCtr="0" anchor="ctr" bIns="536350" lIns="536350" rIns="536350" wrap="square" tIns="536350">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09140" y="2087200"/>
            <a:ext cx="35786400" cy="3339300"/>
          </a:xfrm>
          <a:prstGeom prst="rect">
            <a:avLst/>
          </a:prstGeom>
          <a:noFill/>
          <a:ln>
            <a:noFill/>
          </a:ln>
        </p:spPr>
        <p:txBody>
          <a:bodyPr anchorCtr="0" anchor="t" bIns="536350" lIns="536350" rIns="536350" wrap="square" tIns="536350"/>
          <a:lstStyle>
            <a:lvl1pPr lvl="0">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188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1309140" y="6146533"/>
            <a:ext cx="35786400" cy="18220800"/>
          </a:xfrm>
          <a:prstGeom prst="rect">
            <a:avLst/>
          </a:prstGeom>
          <a:noFill/>
          <a:ln>
            <a:noFill/>
          </a:ln>
        </p:spPr>
        <p:txBody>
          <a:bodyPr anchorCtr="0" anchor="t" bIns="536350" lIns="536350" rIns="536350" wrap="square" tIns="536350"/>
          <a:lstStyle>
            <a:lvl1pPr lvl="0">
              <a:lnSpc>
                <a:spcPct val="115000"/>
              </a:lnSpc>
              <a:spcBef>
                <a:spcPts val="0"/>
              </a:spcBef>
              <a:spcAft>
                <a:spcPts val="9400"/>
              </a:spcAft>
              <a:buClr>
                <a:schemeClr val="dk2"/>
              </a:buClr>
              <a:buSzPct val="100000"/>
              <a:buFont typeface="Lato"/>
              <a:buChar char="●"/>
              <a:defRPr sz="10600">
                <a:solidFill>
                  <a:schemeClr val="dk2"/>
                </a:solidFill>
                <a:latin typeface="Lato"/>
                <a:ea typeface="Lato"/>
                <a:cs typeface="Lato"/>
                <a:sym typeface="Lato"/>
              </a:defRPr>
            </a:lvl1pPr>
            <a:lvl2pPr lvl="1">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2pPr>
            <a:lvl3pPr lvl="2">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3pPr>
            <a:lvl4pPr lvl="3">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4pPr>
            <a:lvl5pPr lvl="4">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5pPr>
            <a:lvl6pPr lvl="5">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6pPr>
            <a:lvl7pPr lvl="6">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7pPr>
            <a:lvl8pPr lvl="7">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8pPr>
            <a:lvl9pPr lvl="8">
              <a:lnSpc>
                <a:spcPct val="115000"/>
              </a:lnSpc>
              <a:spcBef>
                <a:spcPts val="0"/>
              </a:spcBef>
              <a:spcAft>
                <a:spcPts val="9400"/>
              </a:spcAft>
              <a:buClr>
                <a:schemeClr val="dk2"/>
              </a:buClr>
              <a:buSzPct val="100000"/>
              <a:buFont typeface="Lato"/>
              <a:buChar char="■"/>
              <a:defRPr sz="8200">
                <a:solidFill>
                  <a:schemeClr val="dk2"/>
                </a:solidFill>
                <a:latin typeface="Lato"/>
                <a:ea typeface="Lato"/>
                <a:cs typeface="Lato"/>
                <a:sym typeface="Lato"/>
              </a:defRPr>
            </a:lvl9pPr>
          </a:lstStyle>
          <a:p/>
        </p:txBody>
      </p:sp>
      <p:sp>
        <p:nvSpPr>
          <p:cNvPr id="8" name="Shape 8"/>
          <p:cNvSpPr txBox="1"/>
          <p:nvPr>
            <p:ph idx="12" type="sldNum"/>
          </p:nvPr>
        </p:nvSpPr>
        <p:spPr>
          <a:xfrm>
            <a:off x="35659050" y="24965383"/>
            <a:ext cx="2304600" cy="2099400"/>
          </a:xfrm>
          <a:prstGeom prst="rect">
            <a:avLst/>
          </a:prstGeom>
          <a:noFill/>
          <a:ln>
            <a:noFill/>
          </a:ln>
        </p:spPr>
        <p:txBody>
          <a:bodyPr anchorCtr="0" anchor="ctr" bIns="536350" lIns="536350" rIns="536350" wrap="square" tIns="536350">
            <a:noAutofit/>
          </a:bodyPr>
          <a:lstStyle/>
          <a:p>
            <a:pPr lvl="0" algn="r">
              <a:spcBef>
                <a:spcPts val="0"/>
              </a:spcBef>
              <a:buNone/>
            </a:pPr>
            <a:fld id="{00000000-1234-1234-1234-123412341234}" type="slidenum">
              <a:rPr lang="en" sz="59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Shape 59"/>
          <p:cNvSpPr/>
          <p:nvPr/>
        </p:nvSpPr>
        <p:spPr>
          <a:xfrm>
            <a:off x="4714350" y="478800"/>
            <a:ext cx="29354100" cy="27573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lnSpc>
                <a:spcPct val="100000"/>
              </a:lnSpc>
              <a:spcBef>
                <a:spcPts val="0"/>
              </a:spcBef>
              <a:buNone/>
            </a:pPr>
            <a:r>
              <a:rPr b="1" lang="en" sz="5000">
                <a:solidFill>
                  <a:schemeClr val="lt1"/>
                </a:solidFill>
                <a:latin typeface="Oxygen"/>
                <a:ea typeface="Oxygen"/>
                <a:cs typeface="Oxygen"/>
                <a:sym typeface="Oxygen"/>
              </a:rPr>
              <a:t>Statistical Approaches for Augmenting Synthetic Ecosystems with Agent Activities:  </a:t>
            </a:r>
          </a:p>
          <a:p>
            <a:pPr lvl="0" rtl="0" algn="ctr">
              <a:lnSpc>
                <a:spcPct val="100000"/>
              </a:lnSpc>
              <a:spcBef>
                <a:spcPts val="0"/>
              </a:spcBef>
              <a:buNone/>
            </a:pPr>
            <a:r>
              <a:rPr b="1" lang="en" sz="5000">
                <a:solidFill>
                  <a:schemeClr val="lt1"/>
                </a:solidFill>
                <a:latin typeface="Oxygen"/>
                <a:ea typeface="Oxygen"/>
                <a:cs typeface="Oxygen"/>
                <a:sym typeface="Oxygen"/>
              </a:rPr>
              <a:t>An Application of the American Time Use Survey</a:t>
            </a:r>
          </a:p>
          <a:p>
            <a:pPr lvl="0" rtl="0" algn="ctr">
              <a:lnSpc>
                <a:spcPct val="100000"/>
              </a:lnSpc>
              <a:spcBef>
                <a:spcPts val="0"/>
              </a:spcBef>
              <a:buNone/>
            </a:pPr>
            <a:r>
              <a:rPr lang="en" sz="4000">
                <a:solidFill>
                  <a:schemeClr val="lt1"/>
                </a:solidFill>
                <a:latin typeface="Oxygen"/>
                <a:ea typeface="Oxygen"/>
                <a:cs typeface="Oxygen"/>
                <a:sym typeface="Oxygen"/>
              </a:rPr>
              <a:t>Isaac Haberman, LéShaun Jones, Grace Lee, &amp; Angela Liang</a:t>
            </a:r>
          </a:p>
          <a:p>
            <a:pPr lvl="0" rtl="0" algn="ctr">
              <a:lnSpc>
                <a:spcPct val="100000"/>
              </a:lnSpc>
              <a:spcBef>
                <a:spcPts val="0"/>
              </a:spcBef>
              <a:buNone/>
            </a:pPr>
            <a:r>
              <a:rPr lang="en" sz="3400">
                <a:solidFill>
                  <a:schemeClr val="lt1"/>
                </a:solidFill>
                <a:latin typeface="Oxygen"/>
                <a:ea typeface="Oxygen"/>
                <a:cs typeface="Oxygen"/>
                <a:sym typeface="Oxygen"/>
              </a:rPr>
              <a:t>Advisor: Sam Ventura | Instructors: Jordan Rodu &amp; Shannon Gallagher (36-490)</a:t>
            </a:r>
          </a:p>
        </p:txBody>
      </p:sp>
      <p:pic>
        <p:nvPicPr>
          <p:cNvPr id="60" name="Shape 60"/>
          <p:cNvPicPr preferRelativeResize="0"/>
          <p:nvPr/>
        </p:nvPicPr>
        <p:blipFill rotWithShape="1">
          <a:blip r:embed="rId3">
            <a:alphaModFix/>
          </a:blip>
          <a:srcRect b="0" l="0" r="0" t="0"/>
          <a:stretch/>
        </p:blipFill>
        <p:spPr>
          <a:xfrm>
            <a:off x="1070300" y="478800"/>
            <a:ext cx="2757300" cy="2757300"/>
          </a:xfrm>
          <a:prstGeom prst="rect">
            <a:avLst/>
          </a:prstGeom>
          <a:noFill/>
          <a:ln>
            <a:noFill/>
          </a:ln>
        </p:spPr>
      </p:pic>
      <p:sp>
        <p:nvSpPr>
          <p:cNvPr id="61" name="Shape 61"/>
          <p:cNvSpPr/>
          <p:nvPr/>
        </p:nvSpPr>
        <p:spPr>
          <a:xfrm>
            <a:off x="696175" y="4516125"/>
            <a:ext cx="12501900" cy="52299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nSpc>
                <a:spcPct val="100000"/>
              </a:lnSpc>
              <a:spcBef>
                <a:spcPts val="0"/>
              </a:spcBef>
              <a:spcAft>
                <a:spcPts val="1000"/>
              </a:spcAft>
              <a:buNone/>
            </a:pPr>
            <a:r>
              <a:t/>
            </a:r>
            <a:endParaRPr sz="2800">
              <a:latin typeface="Oxygen"/>
              <a:ea typeface="Oxygen"/>
              <a:cs typeface="Oxygen"/>
              <a:sym typeface="Oxygen"/>
            </a:endParaRPr>
          </a:p>
        </p:txBody>
      </p:sp>
      <p:sp>
        <p:nvSpPr>
          <p:cNvPr id="62" name="Shape 62"/>
          <p:cNvSpPr/>
          <p:nvPr/>
        </p:nvSpPr>
        <p:spPr>
          <a:xfrm>
            <a:off x="696150" y="3757000"/>
            <a:ext cx="12501419" cy="759132"/>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algn="ctr">
              <a:spcBef>
                <a:spcPts val="0"/>
              </a:spcBef>
              <a:buNone/>
            </a:pPr>
            <a:r>
              <a:rPr lang="en" sz="4600">
                <a:solidFill>
                  <a:schemeClr val="lt1"/>
                </a:solidFill>
                <a:latin typeface="Oxygen"/>
                <a:ea typeface="Oxygen"/>
                <a:cs typeface="Oxygen"/>
                <a:sym typeface="Oxygen"/>
              </a:rPr>
              <a:t>Background </a:t>
            </a:r>
          </a:p>
        </p:txBody>
      </p:sp>
      <p:pic>
        <p:nvPicPr>
          <p:cNvPr id="63" name="Shape 63"/>
          <p:cNvPicPr preferRelativeResize="0"/>
          <p:nvPr/>
        </p:nvPicPr>
        <p:blipFill rotWithShape="1">
          <a:blip r:embed="rId3">
            <a:alphaModFix/>
          </a:blip>
          <a:srcRect b="0" l="0" r="0" t="0"/>
          <a:stretch/>
        </p:blipFill>
        <p:spPr>
          <a:xfrm>
            <a:off x="34955200" y="478800"/>
            <a:ext cx="2757300" cy="2757300"/>
          </a:xfrm>
          <a:prstGeom prst="rect">
            <a:avLst/>
          </a:prstGeom>
          <a:noFill/>
          <a:ln>
            <a:noFill/>
          </a:ln>
        </p:spPr>
      </p:pic>
      <p:grpSp>
        <p:nvGrpSpPr>
          <p:cNvPr id="64" name="Shape 64"/>
          <p:cNvGrpSpPr/>
          <p:nvPr/>
        </p:nvGrpSpPr>
        <p:grpSpPr>
          <a:xfrm>
            <a:off x="733779" y="15285556"/>
            <a:ext cx="24751633" cy="11469075"/>
            <a:chOff x="203773" y="1307400"/>
            <a:chExt cx="1968900" cy="1569300"/>
          </a:xfrm>
        </p:grpSpPr>
        <p:sp>
          <p:nvSpPr>
            <p:cNvPr id="65" name="Shape 65"/>
            <p:cNvSpPr/>
            <p:nvPr/>
          </p:nvSpPr>
          <p:spPr>
            <a:xfrm>
              <a:off x="203773" y="1417800"/>
              <a:ext cx="1968900" cy="14589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spcBef>
                  <a:spcPts val="0"/>
                </a:spcBef>
                <a:buNone/>
              </a:pPr>
              <a:r>
                <a:t/>
              </a:r>
              <a:endParaRPr sz="2400">
                <a:latin typeface="Oxygen"/>
                <a:ea typeface="Oxygen"/>
                <a:cs typeface="Oxygen"/>
                <a:sym typeface="Oxygen"/>
              </a:endParaRPr>
            </a:p>
          </p:txBody>
        </p:sp>
        <p:sp>
          <p:nvSpPr>
            <p:cNvPr id="66" name="Shape 66"/>
            <p:cNvSpPr/>
            <p:nvPr/>
          </p:nvSpPr>
          <p:spPr>
            <a:xfrm>
              <a:off x="203773" y="1307400"/>
              <a:ext cx="1968900" cy="1104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Exploratory Data Analysis</a:t>
              </a:r>
            </a:p>
          </p:txBody>
        </p:sp>
      </p:grpSp>
      <p:pic>
        <p:nvPicPr>
          <p:cNvPr id="67" name="Shape 67"/>
          <p:cNvPicPr preferRelativeResize="0"/>
          <p:nvPr/>
        </p:nvPicPr>
        <p:blipFill rotWithShape="1">
          <a:blip r:embed="rId4">
            <a:alphaModFix/>
          </a:blip>
          <a:srcRect b="0" l="0" r="25501" t="0"/>
          <a:stretch/>
        </p:blipFill>
        <p:spPr>
          <a:xfrm>
            <a:off x="10165588" y="16358950"/>
            <a:ext cx="7240725" cy="7233599"/>
          </a:xfrm>
          <a:prstGeom prst="rect">
            <a:avLst/>
          </a:prstGeom>
          <a:noFill/>
          <a:ln>
            <a:noFill/>
          </a:ln>
        </p:spPr>
      </p:pic>
      <p:pic>
        <p:nvPicPr>
          <p:cNvPr id="68" name="Shape 68"/>
          <p:cNvPicPr preferRelativeResize="0"/>
          <p:nvPr/>
        </p:nvPicPr>
        <p:blipFill rotWithShape="1">
          <a:blip r:embed="rId5">
            <a:alphaModFix/>
          </a:blip>
          <a:srcRect b="0" l="0" r="25694" t="0"/>
          <a:stretch/>
        </p:blipFill>
        <p:spPr>
          <a:xfrm>
            <a:off x="1126100" y="16358900"/>
            <a:ext cx="7491000" cy="7233701"/>
          </a:xfrm>
          <a:prstGeom prst="rect">
            <a:avLst/>
          </a:prstGeom>
          <a:noFill/>
          <a:ln>
            <a:noFill/>
          </a:ln>
        </p:spPr>
      </p:pic>
      <p:sp>
        <p:nvSpPr>
          <p:cNvPr id="69" name="Shape 69"/>
          <p:cNvSpPr/>
          <p:nvPr/>
        </p:nvSpPr>
        <p:spPr>
          <a:xfrm>
            <a:off x="706325" y="10994575"/>
            <a:ext cx="12501900" cy="38178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spcBef>
                <a:spcPts val="0"/>
              </a:spcBef>
              <a:spcAft>
                <a:spcPts val="1000"/>
              </a:spcAft>
              <a:buNone/>
            </a:pPr>
            <a:r>
              <a:t/>
            </a:r>
            <a:endParaRPr sz="2800">
              <a:latin typeface="Oxygen"/>
              <a:ea typeface="Oxygen"/>
              <a:cs typeface="Oxygen"/>
              <a:sym typeface="Oxygen"/>
            </a:endParaRPr>
          </a:p>
        </p:txBody>
      </p:sp>
      <p:sp>
        <p:nvSpPr>
          <p:cNvPr id="70" name="Shape 70"/>
          <p:cNvSpPr/>
          <p:nvPr/>
        </p:nvSpPr>
        <p:spPr>
          <a:xfrm>
            <a:off x="706326" y="10249075"/>
            <a:ext cx="12501900" cy="7455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Research Objectives</a:t>
            </a:r>
          </a:p>
        </p:txBody>
      </p:sp>
      <p:grpSp>
        <p:nvGrpSpPr>
          <p:cNvPr id="71" name="Shape 71"/>
          <p:cNvGrpSpPr/>
          <p:nvPr/>
        </p:nvGrpSpPr>
        <p:grpSpPr>
          <a:xfrm>
            <a:off x="26086350" y="19087896"/>
            <a:ext cx="11825345" cy="4346110"/>
            <a:chOff x="203770" y="1424203"/>
            <a:chExt cx="1991101" cy="1572001"/>
          </a:xfrm>
        </p:grpSpPr>
        <p:sp>
          <p:nvSpPr>
            <p:cNvPr id="72" name="Shape 72"/>
            <p:cNvSpPr/>
            <p:nvPr/>
          </p:nvSpPr>
          <p:spPr>
            <a:xfrm>
              <a:off x="203770" y="1699904"/>
              <a:ext cx="1991100" cy="1296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indent="-406400" lvl="0" marL="457200" rtl="0">
                <a:lnSpc>
                  <a:spcPct val="115000"/>
                </a:lnSpc>
                <a:spcBef>
                  <a:spcPts val="0"/>
                </a:spcBef>
                <a:buSzPct val="100000"/>
                <a:buFont typeface="Oxygen"/>
                <a:buChar char="●"/>
              </a:pPr>
              <a:r>
                <a:rPr lang="en" sz="2800">
                  <a:latin typeface="Oxygen"/>
                  <a:ea typeface="Oxygen"/>
                  <a:cs typeface="Oxygen"/>
                  <a:sym typeface="Oxygen"/>
                </a:rPr>
                <a:t>Integrate models into SPEW</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Integrate Shiny app capabilities into SPEW web app</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Develop further models for more specific activities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Adjust predictions by performing more variable and demographic selection</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Explore higher order Markov models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Explore other uses of models</a:t>
              </a:r>
            </a:p>
          </p:txBody>
        </p:sp>
        <p:sp>
          <p:nvSpPr>
            <p:cNvPr id="73" name="Shape 73"/>
            <p:cNvSpPr/>
            <p:nvPr/>
          </p:nvSpPr>
          <p:spPr>
            <a:xfrm>
              <a:off x="203771" y="1424203"/>
              <a:ext cx="1991100" cy="2757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Next Steps</a:t>
              </a:r>
            </a:p>
          </p:txBody>
        </p:sp>
      </p:grpSp>
      <p:grpSp>
        <p:nvGrpSpPr>
          <p:cNvPr id="74" name="Shape 74"/>
          <p:cNvGrpSpPr/>
          <p:nvPr/>
        </p:nvGrpSpPr>
        <p:grpSpPr>
          <a:xfrm>
            <a:off x="26086460" y="15285684"/>
            <a:ext cx="11825937" cy="3309912"/>
            <a:chOff x="26085876" y="16675365"/>
            <a:chExt cx="11621400" cy="5138019"/>
          </a:xfrm>
        </p:grpSpPr>
        <p:sp>
          <p:nvSpPr>
            <p:cNvPr id="75" name="Shape 75"/>
            <p:cNvSpPr/>
            <p:nvPr/>
          </p:nvSpPr>
          <p:spPr>
            <a:xfrm>
              <a:off x="26085876" y="17817983"/>
              <a:ext cx="11621400" cy="3995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indent="-406400" lvl="0" marL="457200" rtl="0">
                <a:lnSpc>
                  <a:spcPct val="115000"/>
                </a:lnSpc>
                <a:spcBef>
                  <a:spcPts val="0"/>
                </a:spcBef>
                <a:buSzPct val="100000"/>
                <a:buFont typeface="Oxygen"/>
                <a:buChar char="●"/>
              </a:pPr>
              <a:r>
                <a:rPr lang="en" sz="2800">
                  <a:latin typeface="Oxygen"/>
                  <a:ea typeface="Oxygen"/>
                  <a:cs typeface="Oxygen"/>
                  <a:sym typeface="Oxygen"/>
                </a:rPr>
                <a:t>Both models generate understandable and reproducible results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Time of Day models may suffer from long chains of repeated activity codes, due to the variance of probabilities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Duration Model is less time specific and might overlook details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Both Models only use the 1st tier of the activity code</a:t>
              </a:r>
            </a:p>
          </p:txBody>
        </p:sp>
        <p:sp>
          <p:nvSpPr>
            <p:cNvPr id="76" name="Shape 76"/>
            <p:cNvSpPr/>
            <p:nvPr/>
          </p:nvSpPr>
          <p:spPr>
            <a:xfrm>
              <a:off x="26085876" y="16675365"/>
              <a:ext cx="11621400" cy="11304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Discussion</a:t>
              </a:r>
            </a:p>
          </p:txBody>
        </p:sp>
      </p:grpSp>
      <p:sp>
        <p:nvSpPr>
          <p:cNvPr id="77" name="Shape 77"/>
          <p:cNvSpPr txBox="1"/>
          <p:nvPr/>
        </p:nvSpPr>
        <p:spPr>
          <a:xfrm>
            <a:off x="1822900" y="23516425"/>
            <a:ext cx="6952200" cy="4893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Oxygen"/>
                <a:ea typeface="Oxygen"/>
                <a:cs typeface="Oxygen"/>
                <a:sym typeface="Oxygen"/>
              </a:rPr>
              <a:t>Figure 1: </a:t>
            </a:r>
            <a:r>
              <a:rPr lang="en" sz="2400">
                <a:latin typeface="Oxygen"/>
                <a:ea typeface="Oxygen"/>
                <a:cs typeface="Oxygen"/>
                <a:sym typeface="Oxygen"/>
              </a:rPr>
              <a:t>Distribution of activities by start time</a:t>
            </a:r>
          </a:p>
        </p:txBody>
      </p:sp>
      <p:sp>
        <p:nvSpPr>
          <p:cNvPr id="78" name="Shape 78"/>
          <p:cNvSpPr txBox="1"/>
          <p:nvPr/>
        </p:nvSpPr>
        <p:spPr>
          <a:xfrm>
            <a:off x="10836676" y="23516425"/>
            <a:ext cx="6952200" cy="4893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Oxygen"/>
                <a:ea typeface="Oxygen"/>
                <a:cs typeface="Oxygen"/>
                <a:sym typeface="Oxygen"/>
              </a:rPr>
              <a:t>Figure 2: </a:t>
            </a:r>
            <a:r>
              <a:rPr lang="en" sz="2400">
                <a:latin typeface="Oxygen"/>
                <a:ea typeface="Oxygen"/>
                <a:cs typeface="Oxygen"/>
                <a:sym typeface="Oxygen"/>
              </a:rPr>
              <a:t>Breakdown of activities by age</a:t>
            </a:r>
          </a:p>
        </p:txBody>
      </p:sp>
      <p:sp>
        <p:nvSpPr>
          <p:cNvPr id="79" name="Shape 79"/>
          <p:cNvSpPr/>
          <p:nvPr/>
        </p:nvSpPr>
        <p:spPr>
          <a:xfrm>
            <a:off x="13616300" y="4539350"/>
            <a:ext cx="24215100" cy="10273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a:spcBef>
                <a:spcPts val="0"/>
              </a:spcBef>
              <a:buNone/>
            </a:pPr>
            <a:r>
              <a:t/>
            </a:r>
            <a:endParaRPr sz="8200"/>
          </a:p>
        </p:txBody>
      </p:sp>
      <p:sp>
        <p:nvSpPr>
          <p:cNvPr id="80" name="Shape 80"/>
          <p:cNvSpPr/>
          <p:nvPr/>
        </p:nvSpPr>
        <p:spPr>
          <a:xfrm>
            <a:off x="13616323" y="3762868"/>
            <a:ext cx="24214956" cy="776494"/>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Modeling Transitions Between Agent Activities with Markov Chains</a:t>
            </a:r>
          </a:p>
        </p:txBody>
      </p:sp>
      <p:pic>
        <p:nvPicPr>
          <p:cNvPr id="81" name="Shape 81"/>
          <p:cNvPicPr preferRelativeResize="0"/>
          <p:nvPr/>
        </p:nvPicPr>
        <p:blipFill>
          <a:blip r:embed="rId6">
            <a:alphaModFix/>
          </a:blip>
          <a:stretch>
            <a:fillRect/>
          </a:stretch>
        </p:blipFill>
        <p:spPr>
          <a:xfrm>
            <a:off x="22506350" y="7927105"/>
            <a:ext cx="6536926" cy="5864271"/>
          </a:xfrm>
          <a:prstGeom prst="rect">
            <a:avLst/>
          </a:prstGeom>
          <a:noFill/>
          <a:ln>
            <a:noFill/>
          </a:ln>
        </p:spPr>
      </p:pic>
      <p:sp>
        <p:nvSpPr>
          <p:cNvPr id="82" name="Shape 82"/>
          <p:cNvSpPr txBox="1"/>
          <p:nvPr/>
        </p:nvSpPr>
        <p:spPr>
          <a:xfrm>
            <a:off x="1070300" y="24195850"/>
            <a:ext cx="24414900" cy="2558700"/>
          </a:xfrm>
          <a:prstGeom prst="rect">
            <a:avLst/>
          </a:prstGeom>
          <a:noFill/>
          <a:ln>
            <a:noFill/>
          </a:ln>
        </p:spPr>
        <p:txBody>
          <a:bodyPr anchorCtr="0" anchor="t" bIns="91425" lIns="91425" rIns="91425" wrap="square" tIns="91425">
            <a:noAutofit/>
          </a:bodyPr>
          <a:lstStyle/>
          <a:p>
            <a:pPr indent="-406400" lvl="0" marL="457200" rtl="0">
              <a:lnSpc>
                <a:spcPct val="115000"/>
              </a:lnSpc>
              <a:spcBef>
                <a:spcPts val="0"/>
              </a:spcBef>
              <a:buSzPct val="100000"/>
              <a:buFont typeface="Oxygen"/>
              <a:buChar char="●"/>
            </a:pPr>
            <a:r>
              <a:rPr lang="en" sz="2800">
                <a:latin typeface="Oxygen"/>
                <a:ea typeface="Oxygen"/>
                <a:cs typeface="Oxygen"/>
                <a:sym typeface="Oxygen"/>
              </a:rPr>
              <a:t>These 18 Activity Codes are only the main groups and there are 2 additional activity codes that code for more specific activities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ATUS begins recording activities for the day at 4AM, which explains the  huge influx of “Personal Care”, or more specifically, sleeping</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Left: While there are fluctuations of activities during expected hours, many activities are constantly beginning throughout the day</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Right: Proportion of “Household Activities” increases with age; Education essentially disappears after 30 years of age; “Caring for and Helping Household Members” is prevalent in middle age, but disappears again in later life</a:t>
            </a:r>
          </a:p>
        </p:txBody>
      </p:sp>
      <p:sp>
        <p:nvSpPr>
          <p:cNvPr id="83" name="Shape 83"/>
          <p:cNvSpPr txBox="1"/>
          <p:nvPr/>
        </p:nvSpPr>
        <p:spPr>
          <a:xfrm>
            <a:off x="13616250" y="4616625"/>
            <a:ext cx="24215100" cy="3583800"/>
          </a:xfrm>
          <a:prstGeom prst="rect">
            <a:avLst/>
          </a:prstGeom>
          <a:noFill/>
          <a:ln>
            <a:noFill/>
          </a:ln>
        </p:spPr>
        <p:txBody>
          <a:bodyPr anchorCtr="0" anchor="t" bIns="91425" lIns="91425" rIns="91425" wrap="square" tIns="91425">
            <a:noAutofit/>
          </a:bodyPr>
          <a:lstStyle/>
          <a:p>
            <a:pPr indent="-406400" lvl="0" marL="457200" rtl="0">
              <a:lnSpc>
                <a:spcPct val="115000"/>
              </a:lnSpc>
              <a:spcBef>
                <a:spcPts val="0"/>
              </a:spcBef>
              <a:buSzPct val="100000"/>
              <a:buFont typeface="Oxygen"/>
              <a:buChar char="●"/>
            </a:pPr>
            <a:r>
              <a:rPr lang="en" sz="2800">
                <a:latin typeface="Oxygen"/>
                <a:ea typeface="Oxygen"/>
                <a:cs typeface="Oxygen"/>
                <a:sym typeface="Oxygen"/>
              </a:rPr>
              <a:t>We used Markov models to model activity codes.  The transition probability matrices (TPMs) below visualize those models.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The Duration Model, the </a:t>
            </a:r>
            <a:r>
              <a:rPr b="1" lang="en" sz="2800">
                <a:solidFill>
                  <a:srgbClr val="FF0000"/>
                </a:solidFill>
                <a:latin typeface="Oxygen"/>
                <a:ea typeface="Oxygen"/>
                <a:cs typeface="Oxygen"/>
                <a:sym typeface="Oxygen"/>
              </a:rPr>
              <a:t>red</a:t>
            </a:r>
            <a:r>
              <a:rPr lang="en" sz="2800">
                <a:latin typeface="Oxygen"/>
                <a:ea typeface="Oxygen"/>
                <a:cs typeface="Oxygen"/>
                <a:sym typeface="Oxygen"/>
              </a:rPr>
              <a:t> matrix, ignores time of day and accounts for activity order and duration.  </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The Time Model, the </a:t>
            </a:r>
            <a:r>
              <a:rPr b="1" lang="en" sz="2800">
                <a:solidFill>
                  <a:srgbClr val="0000FF"/>
                </a:solidFill>
                <a:latin typeface="Oxygen"/>
                <a:ea typeface="Oxygen"/>
                <a:cs typeface="Oxygen"/>
                <a:sym typeface="Oxygen"/>
              </a:rPr>
              <a:t>blue</a:t>
            </a:r>
            <a:r>
              <a:rPr lang="en" sz="2800">
                <a:latin typeface="Oxygen"/>
                <a:ea typeface="Oxygen"/>
                <a:cs typeface="Oxygen"/>
                <a:sym typeface="Oxygen"/>
              </a:rPr>
              <a:t> matrix</a:t>
            </a:r>
            <a:r>
              <a:rPr lang="en" sz="2800">
                <a:solidFill>
                  <a:srgbClr val="0000FF"/>
                </a:solidFill>
                <a:latin typeface="Oxygen"/>
                <a:ea typeface="Oxygen"/>
                <a:cs typeface="Oxygen"/>
                <a:sym typeface="Oxygen"/>
              </a:rPr>
              <a:t>, </a:t>
            </a:r>
            <a:r>
              <a:rPr lang="en" sz="2800">
                <a:latin typeface="Oxygen"/>
                <a:ea typeface="Oxygen"/>
                <a:cs typeface="Oxygen"/>
                <a:sym typeface="Oxygen"/>
              </a:rPr>
              <a:t>accounts for time of day, activity order and duration.  </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The matrices display the probabilities of moving from one activity code to another activity code.  The darker the color, the higher the probability of moving from the activity code on the y-axis, to the the activity code on the x-axis</a:t>
            </a:r>
          </a:p>
          <a:p>
            <a:pPr indent="-406400" lvl="0" marL="457200" rtl="0">
              <a:lnSpc>
                <a:spcPct val="115000"/>
              </a:lnSpc>
              <a:spcBef>
                <a:spcPts val="0"/>
              </a:spcBef>
              <a:buSzPct val="100000"/>
              <a:buFont typeface="Oxygen"/>
              <a:buChar char="●"/>
            </a:pPr>
            <a:r>
              <a:rPr lang="en" sz="2800">
                <a:latin typeface="Oxygen"/>
                <a:ea typeface="Oxygen"/>
                <a:cs typeface="Oxygen"/>
                <a:sym typeface="Oxygen"/>
              </a:rPr>
              <a:t>Each plot was generated using data for 20 year old men in urban areas</a:t>
            </a:r>
          </a:p>
        </p:txBody>
      </p:sp>
      <p:grpSp>
        <p:nvGrpSpPr>
          <p:cNvPr id="84" name="Shape 84"/>
          <p:cNvGrpSpPr/>
          <p:nvPr/>
        </p:nvGrpSpPr>
        <p:grpSpPr>
          <a:xfrm>
            <a:off x="26086745" y="23894825"/>
            <a:ext cx="11825347" cy="2859396"/>
            <a:chOff x="203770" y="1501159"/>
            <a:chExt cx="1991101" cy="973644"/>
          </a:xfrm>
        </p:grpSpPr>
        <p:sp>
          <p:nvSpPr>
            <p:cNvPr id="85" name="Shape 85"/>
            <p:cNvSpPr/>
            <p:nvPr/>
          </p:nvSpPr>
          <p:spPr>
            <a:xfrm>
              <a:off x="203770" y="1699903"/>
              <a:ext cx="1991100" cy="7749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spcBef>
                  <a:spcPts val="0"/>
                </a:spcBef>
                <a:buNone/>
              </a:pPr>
              <a:r>
                <a:t/>
              </a:r>
              <a:endParaRPr sz="3000">
                <a:latin typeface="Oxygen"/>
                <a:ea typeface="Oxygen"/>
                <a:cs typeface="Oxygen"/>
                <a:sym typeface="Oxygen"/>
              </a:endParaRPr>
            </a:p>
          </p:txBody>
        </p:sp>
        <p:sp>
          <p:nvSpPr>
            <p:cNvPr id="86" name="Shape 86"/>
            <p:cNvSpPr/>
            <p:nvPr/>
          </p:nvSpPr>
          <p:spPr>
            <a:xfrm>
              <a:off x="203771" y="1501159"/>
              <a:ext cx="1991100" cy="270000"/>
            </a:xfrm>
            <a:prstGeom prst="roundRect">
              <a:avLst>
                <a:gd fmla="val 0" name="adj"/>
              </a:avLst>
            </a:prstGeom>
            <a:solidFill>
              <a:schemeClr val="accent5"/>
            </a:solidFill>
            <a:ln cap="flat" cmpd="sng" w="9525">
              <a:solidFill>
                <a:schemeClr val="dk2"/>
              </a:solidFill>
              <a:prstDash val="solid"/>
              <a:round/>
              <a:headEnd len="med" w="med" type="none"/>
              <a:tailEnd len="med" w="med" type="none"/>
            </a:ln>
          </p:spPr>
          <p:txBody>
            <a:bodyPr anchorCtr="0" anchor="ctr" bIns="536350" lIns="536350" rIns="536350" wrap="square" tIns="536350">
              <a:noAutofit/>
            </a:bodyPr>
            <a:lstStyle/>
            <a:p>
              <a:pPr lvl="0" rtl="0" algn="ctr">
                <a:spcBef>
                  <a:spcPts val="0"/>
                </a:spcBef>
                <a:buNone/>
              </a:pPr>
              <a:r>
                <a:rPr lang="en" sz="4600">
                  <a:solidFill>
                    <a:schemeClr val="lt1"/>
                  </a:solidFill>
                  <a:latin typeface="Oxygen"/>
                  <a:ea typeface="Oxygen"/>
                  <a:cs typeface="Oxygen"/>
                  <a:sym typeface="Oxygen"/>
                </a:rPr>
                <a:t>Acknowledgements</a:t>
              </a:r>
            </a:p>
          </p:txBody>
        </p:sp>
      </p:grpSp>
      <p:sp>
        <p:nvSpPr>
          <p:cNvPr id="87" name="Shape 87"/>
          <p:cNvSpPr txBox="1"/>
          <p:nvPr/>
        </p:nvSpPr>
        <p:spPr>
          <a:xfrm>
            <a:off x="14551375" y="14019375"/>
            <a:ext cx="6537000" cy="489300"/>
          </a:xfrm>
          <a:prstGeom prst="rect">
            <a:avLst/>
          </a:prstGeom>
          <a:noFill/>
          <a:ln>
            <a:noFill/>
          </a:ln>
        </p:spPr>
        <p:txBody>
          <a:bodyPr anchorCtr="0" anchor="t" bIns="91425" lIns="91425" rIns="91425" wrap="square" tIns="91425">
            <a:noAutofit/>
          </a:bodyPr>
          <a:lstStyle/>
          <a:p>
            <a:pPr lvl="0">
              <a:spcBef>
                <a:spcPts val="0"/>
              </a:spcBef>
              <a:buNone/>
            </a:pPr>
            <a:r>
              <a:rPr b="1" lang="en" sz="2200">
                <a:latin typeface="Oxygen"/>
                <a:ea typeface="Oxygen"/>
                <a:cs typeface="Oxygen"/>
                <a:sym typeface="Oxygen"/>
              </a:rPr>
              <a:t>Figure 3:</a:t>
            </a:r>
            <a:r>
              <a:rPr lang="en" sz="2200">
                <a:latin typeface="Oxygen"/>
                <a:ea typeface="Oxygen"/>
                <a:cs typeface="Oxygen"/>
                <a:sym typeface="Oxygen"/>
              </a:rPr>
              <a:t> TPM generated from the Duration Model</a:t>
            </a:r>
          </a:p>
        </p:txBody>
      </p:sp>
      <p:sp>
        <p:nvSpPr>
          <p:cNvPr id="88" name="Shape 88"/>
          <p:cNvSpPr txBox="1"/>
          <p:nvPr/>
        </p:nvSpPr>
        <p:spPr>
          <a:xfrm>
            <a:off x="22431513" y="13734675"/>
            <a:ext cx="6584700" cy="1058700"/>
          </a:xfrm>
          <a:prstGeom prst="rect">
            <a:avLst/>
          </a:prstGeom>
          <a:noFill/>
          <a:ln>
            <a:noFill/>
          </a:ln>
        </p:spPr>
        <p:txBody>
          <a:bodyPr anchorCtr="0" anchor="ctr" bIns="91425" lIns="91425" rIns="91425" wrap="square" tIns="91425">
            <a:noAutofit/>
          </a:bodyPr>
          <a:lstStyle/>
          <a:p>
            <a:pPr lvl="0" rtl="0">
              <a:spcBef>
                <a:spcPts val="0"/>
              </a:spcBef>
              <a:buNone/>
            </a:pPr>
            <a:r>
              <a:rPr b="1" lang="en" sz="2200">
                <a:latin typeface="Oxygen"/>
                <a:ea typeface="Oxygen"/>
                <a:cs typeface="Oxygen"/>
                <a:sym typeface="Oxygen"/>
              </a:rPr>
              <a:t>Figure 4:</a:t>
            </a:r>
            <a:r>
              <a:rPr lang="en" sz="2200">
                <a:latin typeface="Oxygen"/>
                <a:ea typeface="Oxygen"/>
                <a:cs typeface="Oxygen"/>
                <a:sym typeface="Oxygen"/>
              </a:rPr>
              <a:t> Density plot generated from the Duration Model </a:t>
            </a:r>
            <a:r>
              <a:rPr lang="en" sz="2200">
                <a:latin typeface="Oxygen"/>
                <a:ea typeface="Oxygen"/>
                <a:cs typeface="Oxygen"/>
                <a:sym typeface="Oxygen"/>
              </a:rPr>
              <a:t>using Activity Code 4</a:t>
            </a:r>
          </a:p>
        </p:txBody>
      </p:sp>
      <p:sp>
        <p:nvSpPr>
          <p:cNvPr id="89" name="Shape 89"/>
          <p:cNvSpPr txBox="1"/>
          <p:nvPr/>
        </p:nvSpPr>
        <p:spPr>
          <a:xfrm>
            <a:off x="30312725" y="13867563"/>
            <a:ext cx="6952200" cy="792900"/>
          </a:xfrm>
          <a:prstGeom prst="rect">
            <a:avLst/>
          </a:prstGeom>
          <a:noFill/>
          <a:ln>
            <a:noFill/>
          </a:ln>
        </p:spPr>
        <p:txBody>
          <a:bodyPr anchorCtr="0" anchor="t" bIns="91425" lIns="91425" rIns="91425" wrap="square" tIns="91425">
            <a:noAutofit/>
          </a:bodyPr>
          <a:lstStyle/>
          <a:p>
            <a:pPr lvl="0" rtl="0">
              <a:spcBef>
                <a:spcPts val="0"/>
              </a:spcBef>
              <a:buNone/>
            </a:pPr>
            <a:r>
              <a:rPr b="1" lang="en" sz="2200">
                <a:latin typeface="Oxygen"/>
                <a:ea typeface="Oxygen"/>
                <a:cs typeface="Oxygen"/>
                <a:sym typeface="Oxygen"/>
              </a:rPr>
              <a:t>Figure 5: </a:t>
            </a:r>
            <a:r>
              <a:rPr lang="en" sz="2200">
                <a:latin typeface="Oxygen"/>
                <a:ea typeface="Oxygen"/>
                <a:cs typeface="Oxygen"/>
                <a:sym typeface="Oxygen"/>
              </a:rPr>
              <a:t>TPM </a:t>
            </a:r>
            <a:r>
              <a:rPr lang="en" sz="2200">
                <a:latin typeface="Oxygen"/>
                <a:ea typeface="Oxygen"/>
                <a:cs typeface="Oxygen"/>
                <a:sym typeface="Oxygen"/>
              </a:rPr>
              <a:t> generated from the Time Model between 17:00 and 17:30</a:t>
            </a:r>
          </a:p>
        </p:txBody>
      </p:sp>
      <p:sp>
        <p:nvSpPr>
          <p:cNvPr id="90" name="Shape 90"/>
          <p:cNvSpPr txBox="1"/>
          <p:nvPr/>
        </p:nvSpPr>
        <p:spPr>
          <a:xfrm>
            <a:off x="26086350" y="24797925"/>
            <a:ext cx="11825400" cy="1956600"/>
          </a:xfrm>
          <a:prstGeom prst="rect">
            <a:avLst/>
          </a:prstGeom>
          <a:noFill/>
          <a:ln>
            <a:noFill/>
          </a:ln>
        </p:spPr>
        <p:txBody>
          <a:bodyPr anchorCtr="0" anchor="t" bIns="91425" lIns="91425" rIns="91425" wrap="square" tIns="91425">
            <a:noAutofit/>
          </a:bodyPr>
          <a:lstStyle/>
          <a:p>
            <a:pPr lvl="0">
              <a:lnSpc>
                <a:spcPct val="115000"/>
              </a:lnSpc>
              <a:spcBef>
                <a:spcPts val="0"/>
              </a:spcBef>
              <a:buNone/>
            </a:pPr>
            <a:r>
              <a:rPr lang="en" sz="2600">
                <a:latin typeface="Oxygen"/>
                <a:ea typeface="Oxygen"/>
                <a:cs typeface="Oxygen"/>
                <a:sym typeface="Oxygen"/>
              </a:rPr>
              <a:t>Our team thanks our advisor Dr. Sam Ventura as well as Dr. Jordan Rodu for their guidance on this project.  Additionally, we would like to thank Dr. Bill Eddy, Shannon Gallagher and the rest of the MIDAS Team for their insights and assistance with the project.  </a:t>
            </a:r>
          </a:p>
        </p:txBody>
      </p:sp>
      <p:pic>
        <p:nvPicPr>
          <p:cNvPr id="91" name="Shape 91"/>
          <p:cNvPicPr preferRelativeResize="0"/>
          <p:nvPr/>
        </p:nvPicPr>
        <p:blipFill>
          <a:blip r:embed="rId7">
            <a:alphaModFix/>
          </a:blip>
          <a:stretch>
            <a:fillRect/>
          </a:stretch>
        </p:blipFill>
        <p:spPr>
          <a:xfrm>
            <a:off x="14652225" y="7913503"/>
            <a:ext cx="6584700" cy="5778058"/>
          </a:xfrm>
          <a:prstGeom prst="rect">
            <a:avLst/>
          </a:prstGeom>
          <a:noFill/>
          <a:ln>
            <a:noFill/>
          </a:ln>
        </p:spPr>
      </p:pic>
      <p:grpSp>
        <p:nvGrpSpPr>
          <p:cNvPr id="92" name="Shape 92"/>
          <p:cNvGrpSpPr/>
          <p:nvPr/>
        </p:nvGrpSpPr>
        <p:grpSpPr>
          <a:xfrm>
            <a:off x="18954825" y="16892600"/>
            <a:ext cx="5844600" cy="6253001"/>
            <a:chOff x="19453425" y="16892600"/>
            <a:chExt cx="5844600" cy="6253001"/>
          </a:xfrm>
        </p:grpSpPr>
        <p:sp>
          <p:nvSpPr>
            <p:cNvPr id="93" name="Shape 93"/>
            <p:cNvSpPr txBox="1"/>
            <p:nvPr/>
          </p:nvSpPr>
          <p:spPr>
            <a:xfrm>
              <a:off x="19453425" y="16941901"/>
              <a:ext cx="5844600" cy="62037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94" name="Shape 94"/>
            <p:cNvSpPr txBox="1"/>
            <p:nvPr/>
          </p:nvSpPr>
          <p:spPr>
            <a:xfrm>
              <a:off x="19948350" y="16892600"/>
              <a:ext cx="5349600" cy="38178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Oxygen"/>
                  <a:ea typeface="Oxygen"/>
                  <a:cs typeface="Oxygen"/>
                  <a:sym typeface="Oxygen"/>
                </a:rPr>
                <a:t>Key to Activity Codes</a:t>
              </a:r>
            </a:p>
            <a:p>
              <a:pPr indent="-355600" lvl="0" marL="457200" rtl="0">
                <a:spcBef>
                  <a:spcPts val="0"/>
                </a:spcBef>
                <a:buSzPct val="100000"/>
                <a:buFont typeface="Oxygen"/>
                <a:buAutoNum type="arabicPeriod"/>
              </a:pPr>
              <a:r>
                <a:rPr lang="en" sz="2000">
                  <a:latin typeface="Oxygen"/>
                  <a:ea typeface="Oxygen"/>
                  <a:cs typeface="Oxygen"/>
                  <a:sym typeface="Oxygen"/>
                </a:rPr>
                <a:t>Personal Care</a:t>
              </a:r>
            </a:p>
            <a:p>
              <a:pPr indent="-355600" lvl="0" marL="457200" rtl="0">
                <a:spcBef>
                  <a:spcPts val="0"/>
                </a:spcBef>
                <a:buSzPct val="100000"/>
                <a:buFont typeface="Oxygen"/>
                <a:buAutoNum type="arabicPeriod"/>
              </a:pPr>
              <a:r>
                <a:rPr lang="en" sz="2000">
                  <a:latin typeface="Oxygen"/>
                  <a:ea typeface="Oxygen"/>
                  <a:cs typeface="Oxygen"/>
                  <a:sym typeface="Oxygen"/>
                </a:rPr>
                <a:t>Household Activities</a:t>
              </a:r>
            </a:p>
            <a:p>
              <a:pPr indent="-355600" lvl="0" marL="457200" rtl="0">
                <a:spcBef>
                  <a:spcPts val="0"/>
                </a:spcBef>
                <a:buSzPct val="100000"/>
                <a:buFont typeface="Oxygen"/>
                <a:buAutoNum type="arabicPeriod"/>
              </a:pPr>
              <a:r>
                <a:rPr lang="en" sz="2000">
                  <a:latin typeface="Oxygen"/>
                  <a:ea typeface="Oxygen"/>
                  <a:cs typeface="Oxygen"/>
                  <a:sym typeface="Oxygen"/>
                </a:rPr>
                <a:t>Caring for Household Members</a:t>
              </a:r>
            </a:p>
            <a:p>
              <a:pPr indent="-355600" lvl="0" marL="457200" rtl="0">
                <a:spcBef>
                  <a:spcPts val="0"/>
                </a:spcBef>
                <a:buSzPct val="100000"/>
                <a:buFont typeface="Oxygen"/>
                <a:buAutoNum type="arabicPeriod"/>
              </a:pPr>
              <a:r>
                <a:rPr lang="en" sz="2000">
                  <a:latin typeface="Oxygen"/>
                  <a:ea typeface="Oxygen"/>
                  <a:cs typeface="Oxygen"/>
                  <a:sym typeface="Oxygen"/>
                </a:rPr>
                <a:t>Caring for non-Household Members</a:t>
              </a:r>
            </a:p>
            <a:p>
              <a:pPr indent="-355600" lvl="0" marL="457200" rtl="0">
                <a:spcBef>
                  <a:spcPts val="0"/>
                </a:spcBef>
                <a:buSzPct val="100000"/>
                <a:buFont typeface="Oxygen"/>
                <a:buAutoNum type="arabicPeriod"/>
              </a:pPr>
              <a:r>
                <a:rPr lang="en" sz="2000">
                  <a:latin typeface="Oxygen"/>
                  <a:ea typeface="Oxygen"/>
                  <a:cs typeface="Oxygen"/>
                  <a:sym typeface="Oxygen"/>
                </a:rPr>
                <a:t>Work and Work Related Activities</a:t>
              </a:r>
            </a:p>
            <a:p>
              <a:pPr indent="-355600" lvl="0" marL="457200" rtl="0">
                <a:spcBef>
                  <a:spcPts val="0"/>
                </a:spcBef>
                <a:buSzPct val="100000"/>
                <a:buFont typeface="Oxygen"/>
                <a:buAutoNum type="arabicPeriod"/>
              </a:pPr>
              <a:r>
                <a:rPr lang="en" sz="2000">
                  <a:latin typeface="Oxygen"/>
                  <a:ea typeface="Oxygen"/>
                  <a:cs typeface="Oxygen"/>
                  <a:sym typeface="Oxygen"/>
                </a:rPr>
                <a:t>Education</a:t>
              </a:r>
            </a:p>
            <a:p>
              <a:pPr indent="-355600" lvl="0" marL="457200" rtl="0">
                <a:spcBef>
                  <a:spcPts val="0"/>
                </a:spcBef>
                <a:buSzPct val="100000"/>
                <a:buFont typeface="Oxygen"/>
                <a:buAutoNum type="arabicPeriod"/>
              </a:pPr>
              <a:r>
                <a:rPr lang="en" sz="2000">
                  <a:latin typeface="Oxygen"/>
                  <a:ea typeface="Oxygen"/>
                  <a:cs typeface="Oxygen"/>
                  <a:sym typeface="Oxygen"/>
                </a:rPr>
                <a:t>Consumer Purchases</a:t>
              </a:r>
            </a:p>
            <a:p>
              <a:pPr indent="-355600" lvl="0" marL="457200" rtl="0">
                <a:spcBef>
                  <a:spcPts val="0"/>
                </a:spcBef>
                <a:buSzPct val="100000"/>
                <a:buFont typeface="Oxygen"/>
                <a:buAutoNum type="arabicPeriod"/>
              </a:pPr>
              <a:r>
                <a:rPr lang="en" sz="2000">
                  <a:latin typeface="Oxygen"/>
                  <a:ea typeface="Oxygen"/>
                  <a:cs typeface="Oxygen"/>
                  <a:sym typeface="Oxygen"/>
                </a:rPr>
                <a:t>Professional and Personal Care Services</a:t>
              </a:r>
            </a:p>
            <a:p>
              <a:pPr indent="-355600" lvl="0" marL="457200" rtl="0">
                <a:spcBef>
                  <a:spcPts val="0"/>
                </a:spcBef>
                <a:buSzPct val="100000"/>
                <a:buFont typeface="Oxygen"/>
                <a:buAutoNum type="arabicPeriod"/>
              </a:pPr>
              <a:r>
                <a:rPr lang="en" sz="2000">
                  <a:latin typeface="Oxygen"/>
                  <a:ea typeface="Oxygen"/>
                  <a:cs typeface="Oxygen"/>
                  <a:sym typeface="Oxygen"/>
                </a:rPr>
                <a:t>Household Services</a:t>
              </a:r>
            </a:p>
            <a:p>
              <a:pPr indent="-355600" lvl="0" marL="457200" rtl="0">
                <a:spcBef>
                  <a:spcPts val="0"/>
                </a:spcBef>
                <a:buSzPct val="100000"/>
                <a:buFont typeface="Oxygen"/>
                <a:buAutoNum type="arabicPeriod"/>
              </a:pPr>
              <a:r>
                <a:rPr lang="en" sz="2000">
                  <a:latin typeface="Oxygen"/>
                  <a:ea typeface="Oxygen"/>
                  <a:cs typeface="Oxygen"/>
                  <a:sym typeface="Oxygen"/>
                </a:rPr>
                <a:t>Government Services &amp; Civic Obligations</a:t>
              </a:r>
            </a:p>
            <a:p>
              <a:pPr indent="-355600" lvl="0" marL="457200" rtl="0">
                <a:spcBef>
                  <a:spcPts val="0"/>
                </a:spcBef>
                <a:buSzPct val="100000"/>
                <a:buFont typeface="Oxygen"/>
                <a:buAutoNum type="arabicPeriod"/>
              </a:pPr>
              <a:r>
                <a:rPr lang="en" sz="2000">
                  <a:latin typeface="Oxygen"/>
                  <a:ea typeface="Oxygen"/>
                  <a:cs typeface="Oxygen"/>
                  <a:sym typeface="Oxygen"/>
                </a:rPr>
                <a:t>Eating and Drinking</a:t>
              </a:r>
            </a:p>
            <a:p>
              <a:pPr indent="-355600" lvl="0" marL="457200" rtl="0">
                <a:spcBef>
                  <a:spcPts val="0"/>
                </a:spcBef>
                <a:buSzPct val="100000"/>
                <a:buFont typeface="Oxygen"/>
                <a:buAutoNum type="arabicPeriod"/>
              </a:pPr>
              <a:r>
                <a:rPr lang="en" sz="2000">
                  <a:latin typeface="Oxygen"/>
                  <a:ea typeface="Oxygen"/>
                  <a:cs typeface="Oxygen"/>
                  <a:sym typeface="Oxygen"/>
                </a:rPr>
                <a:t>Socializing, Relaxing and leisure</a:t>
              </a:r>
            </a:p>
            <a:p>
              <a:pPr indent="-355600" lvl="0" marL="457200" rtl="0">
                <a:spcBef>
                  <a:spcPts val="0"/>
                </a:spcBef>
                <a:buSzPct val="100000"/>
                <a:buFont typeface="Oxygen"/>
                <a:buAutoNum type="arabicPeriod"/>
              </a:pPr>
              <a:r>
                <a:rPr lang="en" sz="2000">
                  <a:latin typeface="Oxygen"/>
                  <a:ea typeface="Oxygen"/>
                  <a:cs typeface="Oxygen"/>
                  <a:sym typeface="Oxygen"/>
                </a:rPr>
                <a:t>Sports, Exercise and Recreation</a:t>
              </a:r>
            </a:p>
            <a:p>
              <a:pPr indent="-355600" lvl="0" marL="457200" rtl="0">
                <a:spcBef>
                  <a:spcPts val="0"/>
                </a:spcBef>
                <a:buSzPct val="100000"/>
                <a:buFont typeface="Oxygen"/>
                <a:buAutoNum type="arabicPeriod"/>
              </a:pPr>
              <a:r>
                <a:rPr lang="en" sz="2000">
                  <a:latin typeface="Oxygen"/>
                  <a:ea typeface="Oxygen"/>
                  <a:cs typeface="Oxygen"/>
                  <a:sym typeface="Oxygen"/>
                </a:rPr>
                <a:t>Religious and Spiritual Activities</a:t>
              </a:r>
            </a:p>
            <a:p>
              <a:pPr indent="-355600" lvl="0" marL="457200" rtl="0">
                <a:spcBef>
                  <a:spcPts val="0"/>
                </a:spcBef>
                <a:buSzPct val="100000"/>
                <a:buFont typeface="Oxygen"/>
                <a:buAutoNum type="arabicPeriod"/>
              </a:pPr>
              <a:r>
                <a:rPr lang="en" sz="2000">
                  <a:latin typeface="Oxygen"/>
                  <a:ea typeface="Oxygen"/>
                  <a:cs typeface="Oxygen"/>
                  <a:sym typeface="Oxygen"/>
                </a:rPr>
                <a:t>Volunteer Activities</a:t>
              </a:r>
            </a:p>
            <a:p>
              <a:pPr indent="-355600" lvl="0" marL="457200" rtl="0">
                <a:spcBef>
                  <a:spcPts val="0"/>
                </a:spcBef>
                <a:buSzPct val="100000"/>
                <a:buFont typeface="Oxygen"/>
                <a:buAutoNum type="arabicPeriod"/>
              </a:pPr>
              <a:r>
                <a:rPr lang="en" sz="2000">
                  <a:latin typeface="Oxygen"/>
                  <a:ea typeface="Oxygen"/>
                  <a:cs typeface="Oxygen"/>
                  <a:sym typeface="Oxygen"/>
                </a:rPr>
                <a:t>Telephone Calls</a:t>
              </a:r>
            </a:p>
            <a:p>
              <a:pPr indent="-355600" lvl="0" marL="457200" rtl="0">
                <a:spcBef>
                  <a:spcPts val="0"/>
                </a:spcBef>
                <a:buSzPct val="100000"/>
                <a:buFont typeface="Oxygen"/>
                <a:buAutoNum type="arabicPeriod"/>
              </a:pPr>
              <a:r>
                <a:rPr lang="en" sz="2000">
                  <a:latin typeface="Oxygen"/>
                  <a:ea typeface="Oxygen"/>
                  <a:cs typeface="Oxygen"/>
                  <a:sym typeface="Oxygen"/>
                </a:rPr>
                <a:t>Traveling</a:t>
              </a:r>
            </a:p>
            <a:p>
              <a:pPr indent="-355600" lvl="0" marL="457200">
                <a:spcBef>
                  <a:spcPts val="0"/>
                </a:spcBef>
                <a:buSzPct val="100000"/>
                <a:buFont typeface="Oxygen"/>
                <a:buAutoNum type="arabicPeriod"/>
              </a:pPr>
              <a:r>
                <a:rPr lang="en" sz="2000">
                  <a:latin typeface="Oxygen"/>
                  <a:ea typeface="Oxygen"/>
                  <a:cs typeface="Oxygen"/>
                  <a:sym typeface="Oxygen"/>
                </a:rPr>
                <a:t>Undefined</a:t>
              </a:r>
            </a:p>
          </p:txBody>
        </p:sp>
        <p:pic>
          <p:nvPicPr>
            <p:cNvPr id="95" name="Shape 95"/>
            <p:cNvPicPr preferRelativeResize="0"/>
            <p:nvPr/>
          </p:nvPicPr>
          <p:blipFill>
            <a:blip r:embed="rId8">
              <a:alphaModFix/>
            </a:blip>
            <a:stretch>
              <a:fillRect/>
            </a:stretch>
          </p:blipFill>
          <p:spPr>
            <a:xfrm flipH="1">
              <a:off x="19617060" y="17340343"/>
              <a:ext cx="331288" cy="5167707"/>
            </a:xfrm>
            <a:prstGeom prst="rect">
              <a:avLst/>
            </a:prstGeom>
            <a:noFill/>
            <a:ln>
              <a:noFill/>
            </a:ln>
          </p:spPr>
        </p:pic>
      </p:grpSp>
      <p:pic>
        <p:nvPicPr>
          <p:cNvPr descr="Rplot02.png" id="96" name="Shape 96"/>
          <p:cNvPicPr preferRelativeResize="0"/>
          <p:nvPr/>
        </p:nvPicPr>
        <p:blipFill>
          <a:blip r:embed="rId9">
            <a:alphaModFix/>
          </a:blip>
          <a:stretch>
            <a:fillRect/>
          </a:stretch>
        </p:blipFill>
        <p:spPr>
          <a:xfrm>
            <a:off x="30312725" y="7870400"/>
            <a:ext cx="6315376" cy="5864276"/>
          </a:xfrm>
          <a:prstGeom prst="rect">
            <a:avLst/>
          </a:prstGeom>
          <a:noFill/>
          <a:ln>
            <a:noFill/>
          </a:ln>
        </p:spPr>
      </p:pic>
      <p:sp>
        <p:nvSpPr>
          <p:cNvPr id="97" name="Shape 97"/>
          <p:cNvSpPr txBox="1"/>
          <p:nvPr/>
        </p:nvSpPr>
        <p:spPr>
          <a:xfrm>
            <a:off x="696275" y="4539350"/>
            <a:ext cx="12501300" cy="5206800"/>
          </a:xfrm>
          <a:prstGeom prst="rect">
            <a:avLst/>
          </a:prstGeom>
          <a:noFill/>
          <a:ln>
            <a:noFill/>
          </a:ln>
        </p:spPr>
        <p:txBody>
          <a:bodyPr anchorCtr="0" anchor="t" bIns="91425" lIns="91425" rIns="91425" wrap="square" tIns="91425">
            <a:noAutofit/>
          </a:bodyPr>
          <a:lstStyle/>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A </a:t>
            </a:r>
            <a:r>
              <a:rPr b="1" lang="en" sz="2800">
                <a:latin typeface="Oxygen"/>
                <a:ea typeface="Oxygen"/>
                <a:cs typeface="Oxygen"/>
                <a:sym typeface="Oxygen"/>
              </a:rPr>
              <a:t>synthetic ecosystem</a:t>
            </a:r>
            <a:r>
              <a:rPr lang="en" sz="2800">
                <a:latin typeface="Oxygen"/>
                <a:ea typeface="Oxygen"/>
                <a:cs typeface="Oxygen"/>
                <a:sym typeface="Oxygen"/>
              </a:rPr>
              <a:t> is a digital representation of a group of agents and is used as the input for agent-based modeling  </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Models of Infectious Diseases Agent Study (MIDAS)  is part of a larger nation-wide research network</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The CMU MIDAS team has developed the Synthetic Populations and Ecosystems of the World (SPEW) package for agent simulations in R</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Our research explores the uses of the American Time Use Survey  (ATUS) in augmenting SPEW.  The survey has been conducted by the U.S. Census Bureau via telephone since 2003</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We focused on the activities of the responder, as it was the most complete</a:t>
            </a:r>
          </a:p>
        </p:txBody>
      </p:sp>
      <p:sp>
        <p:nvSpPr>
          <p:cNvPr id="98" name="Shape 98"/>
          <p:cNvSpPr txBox="1"/>
          <p:nvPr/>
        </p:nvSpPr>
        <p:spPr>
          <a:xfrm>
            <a:off x="720125" y="11049400"/>
            <a:ext cx="12474300" cy="3762900"/>
          </a:xfrm>
          <a:prstGeom prst="rect">
            <a:avLst/>
          </a:prstGeom>
          <a:noFill/>
          <a:ln>
            <a:noFill/>
          </a:ln>
        </p:spPr>
        <p:txBody>
          <a:bodyPr anchorCtr="0" anchor="t" bIns="91425" lIns="91425" rIns="91425" wrap="square" tIns="91425">
            <a:noAutofit/>
          </a:bodyPr>
          <a:lstStyle/>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Augment the SPEW package with the proper actions and activities based on time, household composition, and demographics</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Deploy a Shiny app to explore and visualize the activities done by the respondents of ATUS</a:t>
            </a:r>
          </a:p>
          <a:p>
            <a:pPr indent="-406400" lvl="0" marL="457200" rtl="0">
              <a:lnSpc>
                <a:spcPct val="115000"/>
              </a:lnSpc>
              <a:spcBef>
                <a:spcPts val="0"/>
              </a:spcBef>
              <a:spcAft>
                <a:spcPts val="0"/>
              </a:spcAft>
              <a:buSzPct val="100000"/>
              <a:buFont typeface="Oxygen"/>
              <a:buChar char="●"/>
            </a:pPr>
            <a:r>
              <a:rPr lang="en" sz="2800">
                <a:latin typeface="Oxygen"/>
                <a:ea typeface="Oxygen"/>
                <a:cs typeface="Oxygen"/>
                <a:sym typeface="Oxygen"/>
              </a:rPr>
              <a:t>Predict 1st order activities from ATUS through Markov modeling,</a:t>
            </a:r>
            <a:r>
              <a:rPr lang="en" sz="2800">
                <a:solidFill>
                  <a:srgbClr val="222222"/>
                </a:solidFill>
                <a:highlight>
                  <a:srgbClr val="FFFFFF"/>
                </a:highlight>
                <a:latin typeface="Oxygen"/>
                <a:ea typeface="Oxygen"/>
                <a:cs typeface="Oxygen"/>
                <a:sym typeface="Oxygen"/>
              </a:rPr>
              <a:t> a form of stochastic modeling detailing  a sequence of possible events in which the probability of a prior event effect the state of the next event</a:t>
            </a:r>
          </a:p>
        </p:txBody>
      </p:sp>
      <p:sp>
        <p:nvSpPr>
          <p:cNvPr id="99" name="Shape 99"/>
          <p:cNvSpPr txBox="1"/>
          <p:nvPr/>
        </p:nvSpPr>
        <p:spPr>
          <a:xfrm>
            <a:off x="1803325" y="16191750"/>
            <a:ext cx="6813900" cy="489300"/>
          </a:xfrm>
          <a:prstGeom prst="rect">
            <a:avLst/>
          </a:prstGeom>
          <a:solidFill>
            <a:srgbClr val="FFFFFF"/>
          </a:solidFill>
          <a:ln>
            <a:noFill/>
          </a:ln>
        </p:spPr>
        <p:txBody>
          <a:bodyPr anchorCtr="0" anchor="t" bIns="91425" lIns="91425" rIns="91425" wrap="square" tIns="91425">
            <a:noAutofit/>
          </a:bodyPr>
          <a:lstStyle/>
          <a:p>
            <a:pPr lvl="0" algn="ctr">
              <a:spcBef>
                <a:spcPts val="0"/>
              </a:spcBef>
              <a:buNone/>
            </a:pPr>
            <a:r>
              <a:rPr lang="en" sz="2400">
                <a:latin typeface="Oxygen"/>
                <a:ea typeface="Oxygen"/>
                <a:cs typeface="Oxygen"/>
                <a:sym typeface="Oxygen"/>
              </a:rPr>
              <a:t>Distribution of Activity by Start Time</a:t>
            </a:r>
          </a:p>
        </p:txBody>
      </p:sp>
      <p:sp>
        <p:nvSpPr>
          <p:cNvPr id="100" name="Shape 100"/>
          <p:cNvSpPr txBox="1"/>
          <p:nvPr/>
        </p:nvSpPr>
        <p:spPr>
          <a:xfrm>
            <a:off x="10911025" y="16115800"/>
            <a:ext cx="6315300" cy="489300"/>
          </a:xfrm>
          <a:prstGeom prst="rect">
            <a:avLst/>
          </a:prstGeom>
          <a:solidFill>
            <a:srgbClr val="FFFFFF"/>
          </a:solidFill>
          <a:ln>
            <a:noFill/>
          </a:ln>
        </p:spPr>
        <p:txBody>
          <a:bodyPr anchorCtr="0" anchor="t" bIns="91425" lIns="91425" rIns="91425" wrap="square" tIns="91425">
            <a:noAutofit/>
          </a:bodyPr>
          <a:lstStyle/>
          <a:p>
            <a:pPr lvl="0" rtl="0" algn="ctr">
              <a:spcBef>
                <a:spcPts val="0"/>
              </a:spcBef>
              <a:buNone/>
            </a:pPr>
            <a:r>
              <a:rPr lang="en" sz="2400">
                <a:latin typeface="Oxygen"/>
                <a:ea typeface="Oxygen"/>
                <a:cs typeface="Oxygen"/>
                <a:sym typeface="Oxygen"/>
              </a:rPr>
              <a:t>Breakdown of Activity for Ages</a:t>
            </a:r>
          </a:p>
        </p:txBody>
      </p:sp>
      <p:sp>
        <p:nvSpPr>
          <p:cNvPr id="101" name="Shape 101"/>
          <p:cNvSpPr txBox="1"/>
          <p:nvPr/>
        </p:nvSpPr>
        <p:spPr>
          <a:xfrm>
            <a:off x="14711525" y="7711125"/>
            <a:ext cx="6082500" cy="489300"/>
          </a:xfrm>
          <a:prstGeom prst="rect">
            <a:avLst/>
          </a:prstGeom>
          <a:solidFill>
            <a:srgbClr val="FFFFFF"/>
          </a:solidFill>
          <a:ln>
            <a:noFill/>
          </a:ln>
        </p:spPr>
        <p:txBody>
          <a:bodyPr anchorCtr="0" anchor="t" bIns="91425" lIns="91425" rIns="91425" wrap="square" tIns="91425">
            <a:noAutofit/>
          </a:bodyPr>
          <a:lstStyle/>
          <a:p>
            <a:pPr lvl="0" rtl="0" algn="ctr">
              <a:spcBef>
                <a:spcPts val="0"/>
              </a:spcBef>
              <a:buNone/>
            </a:pPr>
            <a:r>
              <a:rPr lang="en" sz="2400">
                <a:latin typeface="Oxygen"/>
                <a:ea typeface="Oxygen"/>
                <a:cs typeface="Oxygen"/>
                <a:sym typeface="Oxygen"/>
              </a:rPr>
              <a:t>TPM of Duration Model</a:t>
            </a:r>
          </a:p>
        </p:txBody>
      </p:sp>
      <p:sp>
        <p:nvSpPr>
          <p:cNvPr id="102" name="Shape 102"/>
          <p:cNvSpPr txBox="1"/>
          <p:nvPr/>
        </p:nvSpPr>
        <p:spPr>
          <a:xfrm>
            <a:off x="23034850" y="7711125"/>
            <a:ext cx="6082500" cy="489300"/>
          </a:xfrm>
          <a:prstGeom prst="rect">
            <a:avLst/>
          </a:prstGeom>
          <a:solidFill>
            <a:srgbClr val="FFFFFF"/>
          </a:solidFill>
          <a:ln>
            <a:noFill/>
          </a:ln>
        </p:spPr>
        <p:txBody>
          <a:bodyPr anchorCtr="0" anchor="t" bIns="91425" lIns="91425" rIns="91425" wrap="square" tIns="91425">
            <a:noAutofit/>
          </a:bodyPr>
          <a:lstStyle/>
          <a:p>
            <a:pPr lvl="0" rtl="0" algn="ctr">
              <a:spcBef>
                <a:spcPts val="0"/>
              </a:spcBef>
              <a:buNone/>
            </a:pPr>
            <a:r>
              <a:rPr lang="en" sz="2400">
                <a:latin typeface="Oxygen"/>
                <a:ea typeface="Oxygen"/>
                <a:cs typeface="Oxygen"/>
                <a:sym typeface="Oxygen"/>
              </a:rPr>
              <a:t>Density Plot of Duration</a:t>
            </a:r>
          </a:p>
        </p:txBody>
      </p:sp>
      <p:sp>
        <p:nvSpPr>
          <p:cNvPr id="103" name="Shape 103"/>
          <p:cNvSpPr txBox="1"/>
          <p:nvPr/>
        </p:nvSpPr>
        <p:spPr>
          <a:xfrm>
            <a:off x="30838475" y="7711125"/>
            <a:ext cx="4984800" cy="413100"/>
          </a:xfrm>
          <a:prstGeom prst="rect">
            <a:avLst/>
          </a:prstGeom>
          <a:solidFill>
            <a:srgbClr val="FFFFFF"/>
          </a:solidFill>
          <a:ln>
            <a:noFill/>
          </a:ln>
        </p:spPr>
        <p:txBody>
          <a:bodyPr anchorCtr="0" anchor="t" bIns="91425" lIns="91425" rIns="91425" wrap="square" tIns="91425">
            <a:noAutofit/>
          </a:bodyPr>
          <a:lstStyle/>
          <a:p>
            <a:pPr lvl="0" rtl="0" algn="ctr">
              <a:spcBef>
                <a:spcPts val="0"/>
              </a:spcBef>
              <a:buNone/>
            </a:pPr>
            <a:r>
              <a:rPr lang="en" sz="2400">
                <a:latin typeface="Oxygen"/>
                <a:ea typeface="Oxygen"/>
                <a:cs typeface="Oxygen"/>
                <a:sym typeface="Oxygen"/>
              </a:rPr>
              <a:t>TPM of Time Model 17:00-17:30</a:t>
            </a:r>
          </a:p>
        </p:txBody>
      </p:sp>
      <p:sp>
        <p:nvSpPr>
          <p:cNvPr id="104" name="Shape 104"/>
          <p:cNvSpPr txBox="1"/>
          <p:nvPr/>
        </p:nvSpPr>
        <p:spPr>
          <a:xfrm>
            <a:off x="20408225" y="9966475"/>
            <a:ext cx="1085100" cy="3465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a:t>Probability</a:t>
            </a:r>
          </a:p>
        </p:txBody>
      </p:sp>
      <p:sp>
        <p:nvSpPr>
          <p:cNvPr id="105" name="Shape 105"/>
          <p:cNvSpPr txBox="1"/>
          <p:nvPr/>
        </p:nvSpPr>
        <p:spPr>
          <a:xfrm>
            <a:off x="17291825" y="13466525"/>
            <a:ext cx="921900" cy="3465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a:t>Activity 2</a:t>
            </a:r>
          </a:p>
        </p:txBody>
      </p:sp>
      <p:sp>
        <p:nvSpPr>
          <p:cNvPr id="106" name="Shape 106"/>
          <p:cNvSpPr txBox="1"/>
          <p:nvPr/>
        </p:nvSpPr>
        <p:spPr>
          <a:xfrm rot="-5400000">
            <a:off x="14263675" y="10685988"/>
            <a:ext cx="9219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Activity 1</a:t>
            </a:r>
          </a:p>
        </p:txBody>
      </p:sp>
      <p:sp>
        <p:nvSpPr>
          <p:cNvPr id="107" name="Shape 107"/>
          <p:cNvSpPr txBox="1"/>
          <p:nvPr/>
        </p:nvSpPr>
        <p:spPr>
          <a:xfrm rot="-5400000">
            <a:off x="21769050" y="10686000"/>
            <a:ext cx="16725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Density Estimation</a:t>
            </a:r>
          </a:p>
        </p:txBody>
      </p:sp>
      <p:sp>
        <p:nvSpPr>
          <p:cNvPr id="108" name="Shape 108"/>
          <p:cNvSpPr txBox="1"/>
          <p:nvPr/>
        </p:nvSpPr>
        <p:spPr>
          <a:xfrm>
            <a:off x="25113925" y="13542725"/>
            <a:ext cx="13218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Duration (min)</a:t>
            </a:r>
          </a:p>
        </p:txBody>
      </p:sp>
      <p:sp>
        <p:nvSpPr>
          <p:cNvPr id="109" name="Shape 109"/>
          <p:cNvSpPr txBox="1"/>
          <p:nvPr/>
        </p:nvSpPr>
        <p:spPr>
          <a:xfrm>
            <a:off x="32669975" y="13470925"/>
            <a:ext cx="12132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Next A</a:t>
            </a:r>
            <a:r>
              <a:rPr lang="en"/>
              <a:t>ctivity</a:t>
            </a:r>
          </a:p>
        </p:txBody>
      </p:sp>
      <p:sp>
        <p:nvSpPr>
          <p:cNvPr id="110" name="Shape 110"/>
          <p:cNvSpPr txBox="1"/>
          <p:nvPr/>
        </p:nvSpPr>
        <p:spPr>
          <a:xfrm rot="-5400000">
            <a:off x="29548150" y="10448575"/>
            <a:ext cx="16725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Current Activity</a:t>
            </a:r>
          </a:p>
        </p:txBody>
      </p:sp>
      <p:sp>
        <p:nvSpPr>
          <p:cNvPr id="111" name="Shape 111"/>
          <p:cNvSpPr txBox="1"/>
          <p:nvPr/>
        </p:nvSpPr>
        <p:spPr>
          <a:xfrm rot="-5400000">
            <a:off x="474800" y="19683398"/>
            <a:ext cx="15375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Count of </a:t>
            </a:r>
            <a:r>
              <a:rPr lang="en"/>
              <a:t>Activity</a:t>
            </a:r>
          </a:p>
        </p:txBody>
      </p:sp>
      <p:sp>
        <p:nvSpPr>
          <p:cNvPr id="112" name="Shape 112"/>
          <p:cNvSpPr txBox="1"/>
          <p:nvPr/>
        </p:nvSpPr>
        <p:spPr>
          <a:xfrm rot="-5400000">
            <a:off x="9987663" y="19726300"/>
            <a:ext cx="5487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Age</a:t>
            </a:r>
          </a:p>
        </p:txBody>
      </p:sp>
      <p:sp>
        <p:nvSpPr>
          <p:cNvPr id="113" name="Shape 113"/>
          <p:cNvSpPr txBox="1"/>
          <p:nvPr/>
        </p:nvSpPr>
        <p:spPr>
          <a:xfrm>
            <a:off x="4018075" y="23331600"/>
            <a:ext cx="23844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Hour of Day (Military Time)</a:t>
            </a:r>
          </a:p>
        </p:txBody>
      </p:sp>
      <p:sp>
        <p:nvSpPr>
          <p:cNvPr id="114" name="Shape 114"/>
          <p:cNvSpPr txBox="1"/>
          <p:nvPr/>
        </p:nvSpPr>
        <p:spPr>
          <a:xfrm>
            <a:off x="13462075" y="23369700"/>
            <a:ext cx="1213200" cy="270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Proportion</a:t>
            </a:r>
          </a:p>
        </p:txBody>
      </p:sp>
      <p:sp>
        <p:nvSpPr>
          <p:cNvPr id="115" name="Shape 115"/>
          <p:cNvSpPr txBox="1"/>
          <p:nvPr/>
        </p:nvSpPr>
        <p:spPr>
          <a:xfrm>
            <a:off x="30786400" y="7771850"/>
            <a:ext cx="4984800" cy="413100"/>
          </a:xfrm>
          <a:prstGeom prst="rect">
            <a:avLst/>
          </a:prstGeom>
          <a:solidFill>
            <a:srgbClr val="FFFFFF"/>
          </a:solidFill>
          <a:ln>
            <a:noFill/>
          </a:ln>
        </p:spPr>
        <p:txBody>
          <a:bodyPr anchorCtr="0" anchor="t" bIns="91425" lIns="91425" rIns="91425" wrap="square" tIns="91425">
            <a:noAutofit/>
          </a:bodyPr>
          <a:lstStyle/>
          <a:p>
            <a:pPr lvl="0" rtl="0" algn="ctr">
              <a:spcBef>
                <a:spcPts val="0"/>
              </a:spcBef>
              <a:buNone/>
            </a:pPr>
            <a:r>
              <a:rPr lang="en" sz="2400">
                <a:latin typeface="Oxygen"/>
                <a:ea typeface="Oxygen"/>
                <a:cs typeface="Oxygen"/>
                <a:sym typeface="Oxygen"/>
              </a:rPr>
              <a:t>TPM of Time Model 17:00-17:30</a:t>
            </a:r>
          </a:p>
        </p:txBody>
      </p:sp>
      <p:sp>
        <p:nvSpPr>
          <p:cNvPr id="116" name="Shape 116"/>
          <p:cNvSpPr txBox="1"/>
          <p:nvPr/>
        </p:nvSpPr>
        <p:spPr>
          <a:xfrm>
            <a:off x="32669975" y="13542738"/>
            <a:ext cx="13218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Next Activity</a:t>
            </a:r>
          </a:p>
        </p:txBody>
      </p:sp>
      <p:sp>
        <p:nvSpPr>
          <p:cNvPr id="117" name="Shape 117"/>
          <p:cNvSpPr txBox="1"/>
          <p:nvPr/>
        </p:nvSpPr>
        <p:spPr>
          <a:xfrm rot="-5400000">
            <a:off x="29548150" y="10629288"/>
            <a:ext cx="1672500" cy="346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Current Activity</a:t>
            </a:r>
          </a:p>
        </p:txBody>
      </p:sp>
      <p:sp>
        <p:nvSpPr>
          <p:cNvPr id="118" name="Shape 118"/>
          <p:cNvSpPr txBox="1"/>
          <p:nvPr/>
        </p:nvSpPr>
        <p:spPr>
          <a:xfrm>
            <a:off x="35771200" y="10004575"/>
            <a:ext cx="1085100" cy="270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t>Probability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