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87A1-B48E-4E77-9D3A-2865C27CDCA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FC4C-600B-4387-9A70-97DAD5CC6B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7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87A1-B48E-4E77-9D3A-2865C27CDCA3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FC4C-600B-4387-9A70-97DAD5CC6B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55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第</a:t>
            </a:r>
            <a:r>
              <a:rPr lang="en-US" altLang="zh-TW" smtClean="0"/>
              <a:t>6</a:t>
            </a:r>
            <a:r>
              <a:rPr lang="zh-TW" altLang="en-US" smtClean="0"/>
              <a:t>章 金流基本概念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企業對消費者間金流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2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6.4  </a:t>
            </a:r>
            <a:r>
              <a:rPr lang="zh-TW" altLang="en-US" smtClean="0"/>
              <a:t>金融</a:t>
            </a:r>
            <a:r>
              <a:rPr lang="en-US" altLang="zh-TW" smtClean="0"/>
              <a:t>e</a:t>
            </a:r>
            <a:r>
              <a:rPr lang="zh-TW" altLang="en-US" smtClean="0"/>
              <a:t>化概念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金融</a:t>
            </a:r>
            <a:r>
              <a:rPr lang="en-US" altLang="zh-TW" smtClean="0"/>
              <a:t>e</a:t>
            </a:r>
            <a:r>
              <a:rPr lang="zh-TW" altLang="en-US" smtClean="0"/>
              <a:t>化概念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二、金流面臨之瓶頸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2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三、金流導入方式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三、金流導入方式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三、金流導入方式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7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三、金流導入方式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三、金流導入方式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7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6.5  </a:t>
            </a:r>
            <a:r>
              <a:rPr lang="zh-TW" altLang="en-US" smtClean="0"/>
              <a:t>實例介紹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本章摘要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4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二、中國信託商業銀行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2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二、中國信託商業銀行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4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6.6  </a:t>
            </a:r>
            <a:r>
              <a:rPr lang="zh-TW" altLang="en-US" smtClean="0"/>
              <a:t>結語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6.1  </a:t>
            </a:r>
            <a:r>
              <a:rPr lang="zh-TW" altLang="en-US" smtClean="0"/>
              <a:t>金流的基本架構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6.2  </a:t>
            </a:r>
            <a:r>
              <a:rPr lang="zh-TW" altLang="en-US" smtClean="0"/>
              <a:t>企業對企業間金流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企業對企業間金流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企業對企業間金流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企業對企業間金流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4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6.3  </a:t>
            </a:r>
            <a:r>
              <a:rPr lang="zh-TW" altLang="en-US" smtClean="0"/>
              <a:t>企業對消費者間金流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企業對消費者間金流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en-US" altLang="zh-TW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2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如螢幕大小 (4:3)</PresentationFormat>
  <Paragraphs>22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第6章 金流基本概念</vt:lpstr>
      <vt:lpstr>本章摘要</vt:lpstr>
      <vt:lpstr>6.1  金流的基本架構</vt:lpstr>
      <vt:lpstr>6.2  企業對企業間金流</vt:lpstr>
      <vt:lpstr>企業對企業間金流(續)</vt:lpstr>
      <vt:lpstr>企業對企業間金流(續)</vt:lpstr>
      <vt:lpstr>企業對企業間金流(續)</vt:lpstr>
      <vt:lpstr>6.3  企業對消費者間金流</vt:lpstr>
      <vt:lpstr>企業對消費者間金流(續)</vt:lpstr>
      <vt:lpstr>企業對消費者間金流(續)</vt:lpstr>
      <vt:lpstr>6.4  金融e化概念</vt:lpstr>
      <vt:lpstr>金融e化概念(續)</vt:lpstr>
      <vt:lpstr>二、金流面臨之瓶頸</vt:lpstr>
      <vt:lpstr>三、金流導入方式</vt:lpstr>
      <vt:lpstr>三、金流導入方式(續)</vt:lpstr>
      <vt:lpstr>三、金流導入方式(續)</vt:lpstr>
      <vt:lpstr>三、金流導入方式(續)</vt:lpstr>
      <vt:lpstr>三、金流導入方式(續)</vt:lpstr>
      <vt:lpstr>6.5  實例介紹</vt:lpstr>
      <vt:lpstr>二、中國信託商業銀行</vt:lpstr>
      <vt:lpstr>二、中國信託商業銀行(續)</vt:lpstr>
      <vt:lpstr>6.6  結語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金流基本概念</dc:title>
  <dc:creator>wuyijin</dc:creator>
  <cp:lastModifiedBy>wuyijin</cp:lastModifiedBy>
  <cp:revision>1</cp:revision>
  <dcterms:created xsi:type="dcterms:W3CDTF">2017-11-12T14:27:58Z</dcterms:created>
  <dcterms:modified xsi:type="dcterms:W3CDTF">2017-11-12T14:27:58Z</dcterms:modified>
</cp:coreProperties>
</file>