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30"/>
  </p:notesMasterIdLst>
  <p:sldIdLst>
    <p:sldId id="257" r:id="rId3"/>
    <p:sldId id="299" r:id="rId4"/>
    <p:sldId id="269" r:id="rId5"/>
    <p:sldId id="268" r:id="rId6"/>
    <p:sldId id="270" r:id="rId7"/>
    <p:sldId id="271" r:id="rId8"/>
    <p:sldId id="300" r:id="rId9"/>
    <p:sldId id="272" r:id="rId10"/>
    <p:sldId id="275" r:id="rId11"/>
    <p:sldId id="278" r:id="rId12"/>
    <p:sldId id="296" r:id="rId13"/>
    <p:sldId id="280" r:id="rId14"/>
    <p:sldId id="297" r:id="rId15"/>
    <p:sldId id="282" r:id="rId16"/>
    <p:sldId id="283" r:id="rId17"/>
    <p:sldId id="286" r:id="rId18"/>
    <p:sldId id="287" r:id="rId19"/>
    <p:sldId id="290" r:id="rId20"/>
    <p:sldId id="291" r:id="rId21"/>
    <p:sldId id="292" r:id="rId22"/>
    <p:sldId id="293" r:id="rId23"/>
    <p:sldId id="295" r:id="rId24"/>
    <p:sldId id="301" r:id="rId25"/>
    <p:sldId id="304" r:id="rId26"/>
    <p:sldId id="305" r:id="rId27"/>
    <p:sldId id="307" r:id="rId28"/>
    <p:sldId id="302" r:id="rId29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5400"/>
    <a:srgbClr val="8A9611"/>
    <a:srgbClr val="C3A87F"/>
    <a:srgbClr val="5184A4"/>
    <a:srgbClr val="DB4F03"/>
    <a:srgbClr val="006699"/>
    <a:srgbClr val="0066FF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6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-7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0D9976-9876-42D8-8843-6F3F41BE49EB}" type="doc">
      <dgm:prSet loTypeId="urn:microsoft.com/office/officeart/2005/8/layout/hierarchy2" loCatId="hierarchy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2BC89D85-20BC-42B5-A9DF-BC24DCFBA9BA}">
      <dgm:prSet phldrT="[文字]" custT="1"/>
      <dgm:spPr/>
      <dgm:t>
        <a:bodyPr/>
        <a:lstStyle/>
        <a:p>
          <a:r>
            <a:rPr lang="zh-TW" altLang="en-US" sz="2000" b="1" dirty="0" smtClean="0"/>
            <a:t>資料</a:t>
          </a:r>
          <a:endParaRPr lang="zh-TW" altLang="en-US" sz="2000" b="1" dirty="0"/>
        </a:p>
      </dgm:t>
    </dgm:pt>
    <dgm:pt modelId="{35CE064F-43F9-40FD-AD3C-6B2CDBADF2A4}" type="parTrans" cxnId="{C8FA18EB-CD81-4C2E-8BC3-B37C39AF8F65}">
      <dgm:prSet/>
      <dgm:spPr/>
      <dgm:t>
        <a:bodyPr/>
        <a:lstStyle/>
        <a:p>
          <a:endParaRPr lang="zh-TW" altLang="en-US" sz="2000" b="1"/>
        </a:p>
      </dgm:t>
    </dgm:pt>
    <dgm:pt modelId="{09C907D8-9C7F-4E54-92B8-835B23DBED6F}" type="sibTrans" cxnId="{C8FA18EB-CD81-4C2E-8BC3-B37C39AF8F65}">
      <dgm:prSet/>
      <dgm:spPr/>
      <dgm:t>
        <a:bodyPr/>
        <a:lstStyle/>
        <a:p>
          <a:endParaRPr lang="zh-TW" altLang="en-US" sz="2000" b="1"/>
        </a:p>
      </dgm:t>
    </dgm:pt>
    <dgm:pt modelId="{7ECAB7A9-780B-48A5-B33E-F6B6A578F744}">
      <dgm:prSet phldrT="[文字]"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sz="2000" b="1" dirty="0" smtClean="0"/>
            <a:t>量的資料</a:t>
          </a:r>
          <a:endParaRPr lang="zh-TW" altLang="en-US" sz="2000" b="1" dirty="0"/>
        </a:p>
      </dgm:t>
    </dgm:pt>
    <dgm:pt modelId="{1D4D6D3E-C5C0-41BA-BAE7-815594F31E75}" type="parTrans" cxnId="{B90248DE-1E29-4E96-A3BF-23105CE84CED}">
      <dgm:prSet custT="1"/>
      <dgm:spPr/>
      <dgm:t>
        <a:bodyPr/>
        <a:lstStyle/>
        <a:p>
          <a:endParaRPr lang="zh-TW" altLang="en-US" sz="2000" b="1"/>
        </a:p>
      </dgm:t>
    </dgm:pt>
    <dgm:pt modelId="{3705D26F-D671-4C75-A142-07ED132BDBCE}" type="sibTrans" cxnId="{B90248DE-1E29-4E96-A3BF-23105CE84CED}">
      <dgm:prSet/>
      <dgm:spPr/>
      <dgm:t>
        <a:bodyPr/>
        <a:lstStyle/>
        <a:p>
          <a:endParaRPr lang="zh-TW" altLang="en-US" sz="2000" b="1"/>
        </a:p>
      </dgm:t>
    </dgm:pt>
    <dgm:pt modelId="{5B98F0C6-2256-4154-B51D-6B95A6A57919}">
      <dgm:prSet phldrT="[文字]" custT="1"/>
      <dgm:spPr/>
      <dgm:t>
        <a:bodyPr/>
        <a:lstStyle/>
        <a:p>
          <a:r>
            <a:rPr lang="zh-TW" altLang="en-US" sz="2000" b="1" dirty="0" smtClean="0"/>
            <a:t>連續資料</a:t>
          </a:r>
          <a:endParaRPr lang="zh-TW" altLang="en-US" sz="2000" b="1" dirty="0"/>
        </a:p>
      </dgm:t>
    </dgm:pt>
    <dgm:pt modelId="{10CA70F0-C861-4F04-B7E4-64A9319D6B08}" type="parTrans" cxnId="{BAC46633-0D55-47A7-86B4-2F0AFE4AABAB}">
      <dgm:prSet custT="1">
        <dgm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zh-TW" altLang="en-US" sz="2000" b="1"/>
        </a:p>
      </dgm:t>
    </dgm:pt>
    <dgm:pt modelId="{5D0E5238-FCF8-4B20-BB4F-3653B1E60AF1}" type="sibTrans" cxnId="{BAC46633-0D55-47A7-86B4-2F0AFE4AABAB}">
      <dgm:prSet/>
      <dgm:spPr/>
      <dgm:t>
        <a:bodyPr/>
        <a:lstStyle/>
        <a:p>
          <a:endParaRPr lang="zh-TW" altLang="en-US" sz="2000" b="1"/>
        </a:p>
      </dgm:t>
    </dgm:pt>
    <dgm:pt modelId="{766BDEE1-C015-47BD-865A-E25A858D4513}">
      <dgm:prSet phldrT="[文字]" custT="1"/>
      <dgm:spPr/>
      <dgm:t>
        <a:bodyPr/>
        <a:lstStyle/>
        <a:p>
          <a:r>
            <a:rPr lang="zh-TW" altLang="en-US" sz="2000" b="1" dirty="0" smtClean="0"/>
            <a:t>間斷資料</a:t>
          </a:r>
          <a:endParaRPr lang="zh-TW" altLang="en-US" sz="2000" b="1" dirty="0"/>
        </a:p>
      </dgm:t>
    </dgm:pt>
    <dgm:pt modelId="{41F3268A-6E4D-4EDE-8F5C-D3E173409185}" type="parTrans" cxnId="{33E8E474-10B5-4631-B076-96E5F3959E4C}">
      <dgm:prSet custT="1">
        <dgm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zh-TW" altLang="en-US" sz="2000" b="1"/>
        </a:p>
      </dgm:t>
    </dgm:pt>
    <dgm:pt modelId="{A9FF7204-284A-4995-A717-2F56C1A56E16}" type="sibTrans" cxnId="{33E8E474-10B5-4631-B076-96E5F3959E4C}">
      <dgm:prSet/>
      <dgm:spPr/>
      <dgm:t>
        <a:bodyPr/>
        <a:lstStyle/>
        <a:p>
          <a:endParaRPr lang="zh-TW" altLang="en-US" sz="2000" b="1"/>
        </a:p>
      </dgm:t>
    </dgm:pt>
    <dgm:pt modelId="{B8FF2FF8-C0A4-4BF6-8B5E-92B367F3D6DE}">
      <dgm:prSet phldrT="[文字]"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sz="2000" b="1" dirty="0" smtClean="0"/>
            <a:t>質的資料</a:t>
          </a:r>
          <a:endParaRPr lang="zh-TW" altLang="en-US" sz="2000" b="1" dirty="0"/>
        </a:p>
      </dgm:t>
    </dgm:pt>
    <dgm:pt modelId="{DF8D48AB-341C-4FD1-9FD3-DC4FB752C704}" type="parTrans" cxnId="{F1540C18-5550-4A01-BE93-01574E40AC5C}">
      <dgm:prSet custT="1"/>
      <dgm:spPr/>
      <dgm:t>
        <a:bodyPr/>
        <a:lstStyle/>
        <a:p>
          <a:endParaRPr lang="zh-TW" altLang="en-US" sz="2000" b="1"/>
        </a:p>
      </dgm:t>
    </dgm:pt>
    <dgm:pt modelId="{723F63BE-3E31-413E-9CA4-7B5DBC8E7D21}" type="sibTrans" cxnId="{F1540C18-5550-4A01-BE93-01574E40AC5C}">
      <dgm:prSet/>
      <dgm:spPr/>
      <dgm:t>
        <a:bodyPr/>
        <a:lstStyle/>
        <a:p>
          <a:endParaRPr lang="zh-TW" altLang="en-US" sz="2000" b="1"/>
        </a:p>
      </dgm:t>
    </dgm:pt>
    <dgm:pt modelId="{C6D7B2E0-A826-47BC-A1A0-D16C1D49B13B}" type="pres">
      <dgm:prSet presAssocID="{550D9976-9876-42D8-8843-6F3F41BE49E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C48B6B57-2399-41D9-A9F2-6983450881B0}" type="pres">
      <dgm:prSet presAssocID="{2BC89D85-20BC-42B5-A9DF-BC24DCFBA9BA}" presName="root1" presStyleCnt="0"/>
      <dgm:spPr/>
    </dgm:pt>
    <dgm:pt modelId="{50168088-0C90-41C6-8497-A4EFB41D3A44}" type="pres">
      <dgm:prSet presAssocID="{2BC89D85-20BC-42B5-A9DF-BC24DCFBA9BA}" presName="LevelOneTextNode" presStyleLbl="node0" presStyleIdx="0" presStyleCnt="1" custScaleX="6516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7FE0E92-4CFF-4397-AAC5-A85D417B4432}" type="pres">
      <dgm:prSet presAssocID="{2BC89D85-20BC-42B5-A9DF-BC24DCFBA9BA}" presName="level2hierChild" presStyleCnt="0"/>
      <dgm:spPr/>
    </dgm:pt>
    <dgm:pt modelId="{CA721497-A6B8-45B7-A71E-F35505A6E269}" type="pres">
      <dgm:prSet presAssocID="{1D4D6D3E-C5C0-41BA-BAE7-815594F31E75}" presName="conn2-1" presStyleLbl="parChTrans1D2" presStyleIdx="0" presStyleCnt="2"/>
      <dgm:spPr/>
      <dgm:t>
        <a:bodyPr/>
        <a:lstStyle/>
        <a:p>
          <a:endParaRPr lang="zh-TW" altLang="en-US"/>
        </a:p>
      </dgm:t>
    </dgm:pt>
    <dgm:pt modelId="{CD276C41-BBB1-4F33-9F4E-FE5E6672D69A}" type="pres">
      <dgm:prSet presAssocID="{1D4D6D3E-C5C0-41BA-BAE7-815594F31E75}" presName="connTx" presStyleLbl="parChTrans1D2" presStyleIdx="0" presStyleCnt="2"/>
      <dgm:spPr/>
      <dgm:t>
        <a:bodyPr/>
        <a:lstStyle/>
        <a:p>
          <a:endParaRPr lang="zh-TW" altLang="en-US"/>
        </a:p>
      </dgm:t>
    </dgm:pt>
    <dgm:pt modelId="{960DE0D8-7777-4C0B-96F0-8BAF42B05A07}" type="pres">
      <dgm:prSet presAssocID="{7ECAB7A9-780B-48A5-B33E-F6B6A578F744}" presName="root2" presStyleCnt="0"/>
      <dgm:spPr/>
    </dgm:pt>
    <dgm:pt modelId="{3A91246E-4848-4F3B-AF0D-AFB546B72BEC}" type="pres">
      <dgm:prSet presAssocID="{7ECAB7A9-780B-48A5-B33E-F6B6A578F744}" presName="LevelTwoTextNode" presStyleLbl="node2" presStyleIdx="0" presStyleCnt="2" custScaleX="112258" custLinFactNeighborX="-1046" custLinFactNeighborY="-941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9C979E3-8C61-47F1-9DF3-3791D23A5832}" type="pres">
      <dgm:prSet presAssocID="{7ECAB7A9-780B-48A5-B33E-F6B6A578F744}" presName="level3hierChild" presStyleCnt="0"/>
      <dgm:spPr/>
    </dgm:pt>
    <dgm:pt modelId="{5857402F-6E79-47A2-956C-F65BFA4C975D}" type="pres">
      <dgm:prSet presAssocID="{10CA70F0-C861-4F04-B7E4-64A9319D6B08}" presName="conn2-1" presStyleLbl="parChTrans1D3" presStyleIdx="0" presStyleCnt="2"/>
      <dgm:spPr/>
      <dgm:t>
        <a:bodyPr/>
        <a:lstStyle/>
        <a:p>
          <a:endParaRPr lang="zh-TW" altLang="en-US"/>
        </a:p>
      </dgm:t>
    </dgm:pt>
    <dgm:pt modelId="{CE4DF2BE-65C6-41F9-B0BF-DBA8F6544582}" type="pres">
      <dgm:prSet presAssocID="{10CA70F0-C861-4F04-B7E4-64A9319D6B08}" presName="connTx" presStyleLbl="parChTrans1D3" presStyleIdx="0" presStyleCnt="2"/>
      <dgm:spPr/>
      <dgm:t>
        <a:bodyPr/>
        <a:lstStyle/>
        <a:p>
          <a:endParaRPr lang="zh-TW" altLang="en-US"/>
        </a:p>
      </dgm:t>
    </dgm:pt>
    <dgm:pt modelId="{A04E3F70-7ADE-4BD4-8A33-61C8AA43C5C7}" type="pres">
      <dgm:prSet presAssocID="{5B98F0C6-2256-4154-B51D-6B95A6A57919}" presName="root2" presStyleCnt="0"/>
      <dgm:spPr/>
    </dgm:pt>
    <dgm:pt modelId="{3F721C6C-98B2-4CE0-BCB5-23A4DB226180}" type="pres">
      <dgm:prSet presAssocID="{5B98F0C6-2256-4154-B51D-6B95A6A57919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FB7E371-AD32-430C-AB82-F536007B58B2}" type="pres">
      <dgm:prSet presAssocID="{5B98F0C6-2256-4154-B51D-6B95A6A57919}" presName="level3hierChild" presStyleCnt="0"/>
      <dgm:spPr/>
    </dgm:pt>
    <dgm:pt modelId="{2AFA0DE2-CECC-433C-B82B-238B90D5A410}" type="pres">
      <dgm:prSet presAssocID="{41F3268A-6E4D-4EDE-8F5C-D3E173409185}" presName="conn2-1" presStyleLbl="parChTrans1D3" presStyleIdx="1" presStyleCnt="2"/>
      <dgm:spPr/>
      <dgm:t>
        <a:bodyPr/>
        <a:lstStyle/>
        <a:p>
          <a:endParaRPr lang="zh-TW" altLang="en-US"/>
        </a:p>
      </dgm:t>
    </dgm:pt>
    <dgm:pt modelId="{382ADF18-5657-4C64-BFB4-19D0EAAD6B73}" type="pres">
      <dgm:prSet presAssocID="{41F3268A-6E4D-4EDE-8F5C-D3E173409185}" presName="connTx" presStyleLbl="parChTrans1D3" presStyleIdx="1" presStyleCnt="2"/>
      <dgm:spPr/>
      <dgm:t>
        <a:bodyPr/>
        <a:lstStyle/>
        <a:p>
          <a:endParaRPr lang="zh-TW" altLang="en-US"/>
        </a:p>
      </dgm:t>
    </dgm:pt>
    <dgm:pt modelId="{A90C006D-9EB9-4642-BD5A-3791D38FE9BB}" type="pres">
      <dgm:prSet presAssocID="{766BDEE1-C015-47BD-865A-E25A858D4513}" presName="root2" presStyleCnt="0"/>
      <dgm:spPr/>
    </dgm:pt>
    <dgm:pt modelId="{CA0528CD-0CCA-4A3F-9F98-CE3238AA1EAB}" type="pres">
      <dgm:prSet presAssocID="{766BDEE1-C015-47BD-865A-E25A858D4513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34CEDCD-C321-4FF7-8CBF-927F97861EB3}" type="pres">
      <dgm:prSet presAssocID="{766BDEE1-C015-47BD-865A-E25A858D4513}" presName="level3hierChild" presStyleCnt="0"/>
      <dgm:spPr/>
    </dgm:pt>
    <dgm:pt modelId="{531244EB-CAA4-43F6-8105-F6BEBD5ABB7F}" type="pres">
      <dgm:prSet presAssocID="{DF8D48AB-341C-4FD1-9FD3-DC4FB752C704}" presName="conn2-1" presStyleLbl="parChTrans1D2" presStyleIdx="1" presStyleCnt="2"/>
      <dgm:spPr/>
      <dgm:t>
        <a:bodyPr/>
        <a:lstStyle/>
        <a:p>
          <a:endParaRPr lang="zh-TW" altLang="en-US"/>
        </a:p>
      </dgm:t>
    </dgm:pt>
    <dgm:pt modelId="{A355C9B3-DE50-4319-9581-58209DFD2D5F}" type="pres">
      <dgm:prSet presAssocID="{DF8D48AB-341C-4FD1-9FD3-DC4FB752C704}" presName="connTx" presStyleLbl="parChTrans1D2" presStyleIdx="1" presStyleCnt="2"/>
      <dgm:spPr/>
      <dgm:t>
        <a:bodyPr/>
        <a:lstStyle/>
        <a:p>
          <a:endParaRPr lang="zh-TW" altLang="en-US"/>
        </a:p>
      </dgm:t>
    </dgm:pt>
    <dgm:pt modelId="{B530E02B-22D8-4094-9E9B-10BC9CB2FA1B}" type="pres">
      <dgm:prSet presAssocID="{B8FF2FF8-C0A4-4BF6-8B5E-92B367F3D6DE}" presName="root2" presStyleCnt="0"/>
      <dgm:spPr/>
    </dgm:pt>
    <dgm:pt modelId="{E4EC4529-65B9-4B54-B1F7-4EB477AB112C}" type="pres">
      <dgm:prSet presAssocID="{B8FF2FF8-C0A4-4BF6-8B5E-92B367F3D6DE}" presName="LevelTwoTextNode" presStyleLbl="node2" presStyleIdx="1" presStyleCnt="2" custScaleX="10908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6610C3A-5455-4FD8-8308-F63D1720CD23}" type="pres">
      <dgm:prSet presAssocID="{B8FF2FF8-C0A4-4BF6-8B5E-92B367F3D6DE}" presName="level3hierChild" presStyleCnt="0"/>
      <dgm:spPr/>
    </dgm:pt>
  </dgm:ptLst>
  <dgm:cxnLst>
    <dgm:cxn modelId="{00993B6C-D15F-4039-ADF6-711EA770A774}" type="presOf" srcId="{41F3268A-6E4D-4EDE-8F5C-D3E173409185}" destId="{382ADF18-5657-4C64-BFB4-19D0EAAD6B73}" srcOrd="1" destOrd="0" presId="urn:microsoft.com/office/officeart/2005/8/layout/hierarchy2"/>
    <dgm:cxn modelId="{E08CF125-1754-4B89-B572-187805B10C0E}" type="presOf" srcId="{DF8D48AB-341C-4FD1-9FD3-DC4FB752C704}" destId="{531244EB-CAA4-43F6-8105-F6BEBD5ABB7F}" srcOrd="0" destOrd="0" presId="urn:microsoft.com/office/officeart/2005/8/layout/hierarchy2"/>
    <dgm:cxn modelId="{FB6AC786-1D91-416E-ABA3-40FAA869F280}" type="presOf" srcId="{10CA70F0-C861-4F04-B7E4-64A9319D6B08}" destId="{5857402F-6E79-47A2-956C-F65BFA4C975D}" srcOrd="0" destOrd="0" presId="urn:microsoft.com/office/officeart/2005/8/layout/hierarchy2"/>
    <dgm:cxn modelId="{BAC46633-0D55-47A7-86B4-2F0AFE4AABAB}" srcId="{7ECAB7A9-780B-48A5-B33E-F6B6A578F744}" destId="{5B98F0C6-2256-4154-B51D-6B95A6A57919}" srcOrd="0" destOrd="0" parTransId="{10CA70F0-C861-4F04-B7E4-64A9319D6B08}" sibTransId="{5D0E5238-FCF8-4B20-BB4F-3653B1E60AF1}"/>
    <dgm:cxn modelId="{33E8E474-10B5-4631-B076-96E5F3959E4C}" srcId="{7ECAB7A9-780B-48A5-B33E-F6B6A578F744}" destId="{766BDEE1-C015-47BD-865A-E25A858D4513}" srcOrd="1" destOrd="0" parTransId="{41F3268A-6E4D-4EDE-8F5C-D3E173409185}" sibTransId="{A9FF7204-284A-4995-A717-2F56C1A56E16}"/>
    <dgm:cxn modelId="{08904F2F-42C5-4AED-A660-55AACBA139C9}" type="presOf" srcId="{5B98F0C6-2256-4154-B51D-6B95A6A57919}" destId="{3F721C6C-98B2-4CE0-BCB5-23A4DB226180}" srcOrd="0" destOrd="0" presId="urn:microsoft.com/office/officeart/2005/8/layout/hierarchy2"/>
    <dgm:cxn modelId="{4C21E5D9-C2C7-42F5-8F05-D215BAE80FC2}" type="presOf" srcId="{10CA70F0-C861-4F04-B7E4-64A9319D6B08}" destId="{CE4DF2BE-65C6-41F9-B0BF-DBA8F6544582}" srcOrd="1" destOrd="0" presId="urn:microsoft.com/office/officeart/2005/8/layout/hierarchy2"/>
    <dgm:cxn modelId="{48C27B3E-1C30-4D29-9A83-99F30CCB4769}" type="presOf" srcId="{1D4D6D3E-C5C0-41BA-BAE7-815594F31E75}" destId="{CD276C41-BBB1-4F33-9F4E-FE5E6672D69A}" srcOrd="1" destOrd="0" presId="urn:microsoft.com/office/officeart/2005/8/layout/hierarchy2"/>
    <dgm:cxn modelId="{C8FA18EB-CD81-4C2E-8BC3-B37C39AF8F65}" srcId="{550D9976-9876-42D8-8843-6F3F41BE49EB}" destId="{2BC89D85-20BC-42B5-A9DF-BC24DCFBA9BA}" srcOrd="0" destOrd="0" parTransId="{35CE064F-43F9-40FD-AD3C-6B2CDBADF2A4}" sibTransId="{09C907D8-9C7F-4E54-92B8-835B23DBED6F}"/>
    <dgm:cxn modelId="{63843588-AF33-478E-AF55-1516EF5310EE}" type="presOf" srcId="{7ECAB7A9-780B-48A5-B33E-F6B6A578F744}" destId="{3A91246E-4848-4F3B-AF0D-AFB546B72BEC}" srcOrd="0" destOrd="0" presId="urn:microsoft.com/office/officeart/2005/8/layout/hierarchy2"/>
    <dgm:cxn modelId="{04205084-52AF-4A13-BEEE-F761258DA970}" type="presOf" srcId="{550D9976-9876-42D8-8843-6F3F41BE49EB}" destId="{C6D7B2E0-A826-47BC-A1A0-D16C1D49B13B}" srcOrd="0" destOrd="0" presId="urn:microsoft.com/office/officeart/2005/8/layout/hierarchy2"/>
    <dgm:cxn modelId="{B90248DE-1E29-4E96-A3BF-23105CE84CED}" srcId="{2BC89D85-20BC-42B5-A9DF-BC24DCFBA9BA}" destId="{7ECAB7A9-780B-48A5-B33E-F6B6A578F744}" srcOrd="0" destOrd="0" parTransId="{1D4D6D3E-C5C0-41BA-BAE7-815594F31E75}" sibTransId="{3705D26F-D671-4C75-A142-07ED132BDBCE}"/>
    <dgm:cxn modelId="{D2DF3B78-D00F-4374-B763-3C73D397EEF3}" type="presOf" srcId="{DF8D48AB-341C-4FD1-9FD3-DC4FB752C704}" destId="{A355C9B3-DE50-4319-9581-58209DFD2D5F}" srcOrd="1" destOrd="0" presId="urn:microsoft.com/office/officeart/2005/8/layout/hierarchy2"/>
    <dgm:cxn modelId="{775C6F9D-6F8B-4FD8-A7AD-4A4DCDBD0195}" type="presOf" srcId="{1D4D6D3E-C5C0-41BA-BAE7-815594F31E75}" destId="{CA721497-A6B8-45B7-A71E-F35505A6E269}" srcOrd="0" destOrd="0" presId="urn:microsoft.com/office/officeart/2005/8/layout/hierarchy2"/>
    <dgm:cxn modelId="{E24B62C3-3CAB-493D-BCD7-AD99014EB216}" type="presOf" srcId="{B8FF2FF8-C0A4-4BF6-8B5E-92B367F3D6DE}" destId="{E4EC4529-65B9-4B54-B1F7-4EB477AB112C}" srcOrd="0" destOrd="0" presId="urn:microsoft.com/office/officeart/2005/8/layout/hierarchy2"/>
    <dgm:cxn modelId="{71175F09-C5F9-42A3-B244-C7262EB8807A}" type="presOf" srcId="{41F3268A-6E4D-4EDE-8F5C-D3E173409185}" destId="{2AFA0DE2-CECC-433C-B82B-238B90D5A410}" srcOrd="0" destOrd="0" presId="urn:microsoft.com/office/officeart/2005/8/layout/hierarchy2"/>
    <dgm:cxn modelId="{85196C66-BC3A-457D-9661-76FA9BFDC1FD}" type="presOf" srcId="{2BC89D85-20BC-42B5-A9DF-BC24DCFBA9BA}" destId="{50168088-0C90-41C6-8497-A4EFB41D3A44}" srcOrd="0" destOrd="0" presId="urn:microsoft.com/office/officeart/2005/8/layout/hierarchy2"/>
    <dgm:cxn modelId="{F1540C18-5550-4A01-BE93-01574E40AC5C}" srcId="{2BC89D85-20BC-42B5-A9DF-BC24DCFBA9BA}" destId="{B8FF2FF8-C0A4-4BF6-8B5E-92B367F3D6DE}" srcOrd="1" destOrd="0" parTransId="{DF8D48AB-341C-4FD1-9FD3-DC4FB752C704}" sibTransId="{723F63BE-3E31-413E-9CA4-7B5DBC8E7D21}"/>
    <dgm:cxn modelId="{3C19ECF9-33C8-4432-92E5-83110EE3FD37}" type="presOf" srcId="{766BDEE1-C015-47BD-865A-E25A858D4513}" destId="{CA0528CD-0CCA-4A3F-9F98-CE3238AA1EAB}" srcOrd="0" destOrd="0" presId="urn:microsoft.com/office/officeart/2005/8/layout/hierarchy2"/>
    <dgm:cxn modelId="{168B506F-2838-4F56-A280-193FDA0E5EF3}" type="presParOf" srcId="{C6D7B2E0-A826-47BC-A1A0-D16C1D49B13B}" destId="{C48B6B57-2399-41D9-A9F2-6983450881B0}" srcOrd="0" destOrd="0" presId="urn:microsoft.com/office/officeart/2005/8/layout/hierarchy2"/>
    <dgm:cxn modelId="{2A5230C3-69B1-46BD-B378-A647993141AF}" type="presParOf" srcId="{C48B6B57-2399-41D9-A9F2-6983450881B0}" destId="{50168088-0C90-41C6-8497-A4EFB41D3A44}" srcOrd="0" destOrd="0" presId="urn:microsoft.com/office/officeart/2005/8/layout/hierarchy2"/>
    <dgm:cxn modelId="{A3C62358-3B5B-4C4D-871D-4986991580B8}" type="presParOf" srcId="{C48B6B57-2399-41D9-A9F2-6983450881B0}" destId="{C7FE0E92-4CFF-4397-AAC5-A85D417B4432}" srcOrd="1" destOrd="0" presId="urn:microsoft.com/office/officeart/2005/8/layout/hierarchy2"/>
    <dgm:cxn modelId="{1F63DB22-427E-4500-9953-3566D642A4A8}" type="presParOf" srcId="{C7FE0E92-4CFF-4397-AAC5-A85D417B4432}" destId="{CA721497-A6B8-45B7-A71E-F35505A6E269}" srcOrd="0" destOrd="0" presId="urn:microsoft.com/office/officeart/2005/8/layout/hierarchy2"/>
    <dgm:cxn modelId="{4C304B9A-7FE2-4D48-8A93-491547EAD90E}" type="presParOf" srcId="{CA721497-A6B8-45B7-A71E-F35505A6E269}" destId="{CD276C41-BBB1-4F33-9F4E-FE5E6672D69A}" srcOrd="0" destOrd="0" presId="urn:microsoft.com/office/officeart/2005/8/layout/hierarchy2"/>
    <dgm:cxn modelId="{900806DC-BD39-49A4-8E88-FDC69726FBEF}" type="presParOf" srcId="{C7FE0E92-4CFF-4397-AAC5-A85D417B4432}" destId="{960DE0D8-7777-4C0B-96F0-8BAF42B05A07}" srcOrd="1" destOrd="0" presId="urn:microsoft.com/office/officeart/2005/8/layout/hierarchy2"/>
    <dgm:cxn modelId="{16693A3B-E4A1-47CC-989C-B8A34AC2E62C}" type="presParOf" srcId="{960DE0D8-7777-4C0B-96F0-8BAF42B05A07}" destId="{3A91246E-4848-4F3B-AF0D-AFB546B72BEC}" srcOrd="0" destOrd="0" presId="urn:microsoft.com/office/officeart/2005/8/layout/hierarchy2"/>
    <dgm:cxn modelId="{301631D5-D039-4D4A-851E-8E2F18206BD8}" type="presParOf" srcId="{960DE0D8-7777-4C0B-96F0-8BAF42B05A07}" destId="{D9C979E3-8C61-47F1-9DF3-3791D23A5832}" srcOrd="1" destOrd="0" presId="urn:microsoft.com/office/officeart/2005/8/layout/hierarchy2"/>
    <dgm:cxn modelId="{C69580BE-6F96-4DA1-9C84-E639677CDCB9}" type="presParOf" srcId="{D9C979E3-8C61-47F1-9DF3-3791D23A5832}" destId="{5857402F-6E79-47A2-956C-F65BFA4C975D}" srcOrd="0" destOrd="0" presId="urn:microsoft.com/office/officeart/2005/8/layout/hierarchy2"/>
    <dgm:cxn modelId="{B746268A-C792-4B7F-A30E-1655AD512A6B}" type="presParOf" srcId="{5857402F-6E79-47A2-956C-F65BFA4C975D}" destId="{CE4DF2BE-65C6-41F9-B0BF-DBA8F6544582}" srcOrd="0" destOrd="0" presId="urn:microsoft.com/office/officeart/2005/8/layout/hierarchy2"/>
    <dgm:cxn modelId="{B61A0A02-DC57-4607-963F-3E2D4EFA342F}" type="presParOf" srcId="{D9C979E3-8C61-47F1-9DF3-3791D23A5832}" destId="{A04E3F70-7ADE-4BD4-8A33-61C8AA43C5C7}" srcOrd="1" destOrd="0" presId="urn:microsoft.com/office/officeart/2005/8/layout/hierarchy2"/>
    <dgm:cxn modelId="{0852525C-3B18-400F-B234-A430935E9096}" type="presParOf" srcId="{A04E3F70-7ADE-4BD4-8A33-61C8AA43C5C7}" destId="{3F721C6C-98B2-4CE0-BCB5-23A4DB226180}" srcOrd="0" destOrd="0" presId="urn:microsoft.com/office/officeart/2005/8/layout/hierarchy2"/>
    <dgm:cxn modelId="{33E99A55-A6F7-4B6D-A1F5-3810F913BAC6}" type="presParOf" srcId="{A04E3F70-7ADE-4BD4-8A33-61C8AA43C5C7}" destId="{4FB7E371-AD32-430C-AB82-F536007B58B2}" srcOrd="1" destOrd="0" presId="urn:microsoft.com/office/officeart/2005/8/layout/hierarchy2"/>
    <dgm:cxn modelId="{732E0C74-57E8-4273-A659-1D68A24A74D5}" type="presParOf" srcId="{D9C979E3-8C61-47F1-9DF3-3791D23A5832}" destId="{2AFA0DE2-CECC-433C-B82B-238B90D5A410}" srcOrd="2" destOrd="0" presId="urn:microsoft.com/office/officeart/2005/8/layout/hierarchy2"/>
    <dgm:cxn modelId="{388745F7-8988-4A38-B220-5C75EA28A5F8}" type="presParOf" srcId="{2AFA0DE2-CECC-433C-B82B-238B90D5A410}" destId="{382ADF18-5657-4C64-BFB4-19D0EAAD6B73}" srcOrd="0" destOrd="0" presId="urn:microsoft.com/office/officeart/2005/8/layout/hierarchy2"/>
    <dgm:cxn modelId="{9D312438-AE0F-4AD1-AD97-1A46E8AAB0C6}" type="presParOf" srcId="{D9C979E3-8C61-47F1-9DF3-3791D23A5832}" destId="{A90C006D-9EB9-4642-BD5A-3791D38FE9BB}" srcOrd="3" destOrd="0" presId="urn:microsoft.com/office/officeart/2005/8/layout/hierarchy2"/>
    <dgm:cxn modelId="{09C8C978-F72D-4525-891E-42E616419106}" type="presParOf" srcId="{A90C006D-9EB9-4642-BD5A-3791D38FE9BB}" destId="{CA0528CD-0CCA-4A3F-9F98-CE3238AA1EAB}" srcOrd="0" destOrd="0" presId="urn:microsoft.com/office/officeart/2005/8/layout/hierarchy2"/>
    <dgm:cxn modelId="{ED37305C-ABE0-4357-BB48-00B6C927A479}" type="presParOf" srcId="{A90C006D-9EB9-4642-BD5A-3791D38FE9BB}" destId="{C34CEDCD-C321-4FF7-8CBF-927F97861EB3}" srcOrd="1" destOrd="0" presId="urn:microsoft.com/office/officeart/2005/8/layout/hierarchy2"/>
    <dgm:cxn modelId="{F23077B1-49A4-4C0D-B3F7-280565BC002B}" type="presParOf" srcId="{C7FE0E92-4CFF-4397-AAC5-A85D417B4432}" destId="{531244EB-CAA4-43F6-8105-F6BEBD5ABB7F}" srcOrd="2" destOrd="0" presId="urn:microsoft.com/office/officeart/2005/8/layout/hierarchy2"/>
    <dgm:cxn modelId="{38DECAF3-7951-436C-A38D-B4C9893244D1}" type="presParOf" srcId="{531244EB-CAA4-43F6-8105-F6BEBD5ABB7F}" destId="{A355C9B3-DE50-4319-9581-58209DFD2D5F}" srcOrd="0" destOrd="0" presId="urn:microsoft.com/office/officeart/2005/8/layout/hierarchy2"/>
    <dgm:cxn modelId="{A482878B-CDAC-4E4F-B600-0E7F7E82BB60}" type="presParOf" srcId="{C7FE0E92-4CFF-4397-AAC5-A85D417B4432}" destId="{B530E02B-22D8-4094-9E9B-10BC9CB2FA1B}" srcOrd="3" destOrd="0" presId="urn:microsoft.com/office/officeart/2005/8/layout/hierarchy2"/>
    <dgm:cxn modelId="{D27D08AD-6440-40BE-84A1-CF1A9913DF57}" type="presParOf" srcId="{B530E02B-22D8-4094-9E9B-10BC9CB2FA1B}" destId="{E4EC4529-65B9-4B54-B1F7-4EB477AB112C}" srcOrd="0" destOrd="0" presId="urn:microsoft.com/office/officeart/2005/8/layout/hierarchy2"/>
    <dgm:cxn modelId="{051E492A-893C-4F3B-B3B8-8D58394CC0DF}" type="presParOf" srcId="{B530E02B-22D8-4094-9E9B-10BC9CB2FA1B}" destId="{C6610C3A-5455-4FD8-8308-F63D1720CD23}" srcOrd="1" destOrd="0" presId="urn:microsoft.com/office/officeart/2005/8/layout/hierarchy2"/>
  </dgm:cxnLst>
  <dgm:bg/>
  <dgm:whole>
    <a:ln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0D9976-9876-42D8-8843-6F3F41BE49EB}" type="doc">
      <dgm:prSet loTypeId="urn:microsoft.com/office/officeart/2005/8/layout/hierarchy2" loCatId="hierarchy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2BC89D85-20BC-42B5-A9DF-BC24DCFBA9BA}">
      <dgm:prSet phldrT="[文字]" custT="1"/>
      <dgm:spPr/>
      <dgm:t>
        <a:bodyPr/>
        <a:lstStyle/>
        <a:p>
          <a:r>
            <a:rPr lang="zh-TW" altLang="en-US" sz="2400" b="1" dirty="0" smtClean="0"/>
            <a:t>資料</a:t>
          </a:r>
          <a:endParaRPr lang="zh-TW" altLang="en-US" sz="2400" b="1" dirty="0"/>
        </a:p>
      </dgm:t>
    </dgm:pt>
    <dgm:pt modelId="{35CE064F-43F9-40FD-AD3C-6B2CDBADF2A4}" type="parTrans" cxnId="{C8FA18EB-CD81-4C2E-8BC3-B37C39AF8F65}">
      <dgm:prSet/>
      <dgm:spPr/>
      <dgm:t>
        <a:bodyPr/>
        <a:lstStyle/>
        <a:p>
          <a:endParaRPr lang="zh-TW" altLang="en-US" sz="1600" b="1"/>
        </a:p>
      </dgm:t>
    </dgm:pt>
    <dgm:pt modelId="{09C907D8-9C7F-4E54-92B8-835B23DBED6F}" type="sibTrans" cxnId="{C8FA18EB-CD81-4C2E-8BC3-B37C39AF8F65}">
      <dgm:prSet/>
      <dgm:spPr/>
      <dgm:t>
        <a:bodyPr/>
        <a:lstStyle/>
        <a:p>
          <a:endParaRPr lang="zh-TW" altLang="en-US" sz="1600" b="1"/>
        </a:p>
      </dgm:t>
    </dgm:pt>
    <dgm:pt modelId="{7ECAB7A9-780B-48A5-B33E-F6B6A578F744}">
      <dgm:prSet phldrT="[文字]" custT="1"/>
      <dgm:spPr/>
      <dgm:t>
        <a:bodyPr/>
        <a:lstStyle/>
        <a:p>
          <a:r>
            <a:rPr lang="zh-TW" altLang="en-US" sz="1800" b="1" dirty="0" smtClean="0"/>
            <a:t>屬量資料</a:t>
          </a:r>
          <a:endParaRPr lang="zh-TW" altLang="en-US" sz="1800" b="1" dirty="0"/>
        </a:p>
      </dgm:t>
    </dgm:pt>
    <dgm:pt modelId="{1D4D6D3E-C5C0-41BA-BAE7-815594F31E75}" type="parTrans" cxnId="{B90248DE-1E29-4E96-A3BF-23105CE84CED}">
      <dgm:prSet custT="1"/>
      <dgm:spPr/>
      <dgm:t>
        <a:bodyPr/>
        <a:lstStyle/>
        <a:p>
          <a:endParaRPr lang="zh-TW" altLang="en-US" sz="1600" b="1"/>
        </a:p>
      </dgm:t>
    </dgm:pt>
    <dgm:pt modelId="{3705D26F-D671-4C75-A142-07ED132BDBCE}" type="sibTrans" cxnId="{B90248DE-1E29-4E96-A3BF-23105CE84CED}">
      <dgm:prSet/>
      <dgm:spPr/>
      <dgm:t>
        <a:bodyPr/>
        <a:lstStyle/>
        <a:p>
          <a:endParaRPr lang="zh-TW" altLang="en-US" sz="1600" b="1"/>
        </a:p>
      </dgm:t>
    </dgm:pt>
    <dgm:pt modelId="{5B98F0C6-2256-4154-B51D-6B95A6A57919}">
      <dgm:prSet phldrT="[文字]" custT="1"/>
      <dgm:spPr/>
      <dgm:t>
        <a:bodyPr/>
        <a:lstStyle/>
        <a:p>
          <a:r>
            <a:rPr lang="zh-TW" altLang="en-US" sz="1800" b="1" dirty="0" smtClean="0"/>
            <a:t>連續資料</a:t>
          </a:r>
          <a:endParaRPr lang="zh-TW" altLang="en-US" sz="1800" b="1" dirty="0"/>
        </a:p>
      </dgm:t>
    </dgm:pt>
    <dgm:pt modelId="{10CA70F0-C861-4F04-B7E4-64A9319D6B08}" type="parTrans" cxnId="{BAC46633-0D55-47A7-86B4-2F0AFE4AABAB}">
      <dgm:prSet custT="1">
        <dgm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zh-TW" altLang="en-US" sz="1600" b="1"/>
        </a:p>
      </dgm:t>
    </dgm:pt>
    <dgm:pt modelId="{5D0E5238-FCF8-4B20-BB4F-3653B1E60AF1}" type="sibTrans" cxnId="{BAC46633-0D55-47A7-86B4-2F0AFE4AABAB}">
      <dgm:prSet/>
      <dgm:spPr/>
      <dgm:t>
        <a:bodyPr/>
        <a:lstStyle/>
        <a:p>
          <a:endParaRPr lang="zh-TW" altLang="en-US" sz="1600" b="1"/>
        </a:p>
      </dgm:t>
    </dgm:pt>
    <dgm:pt modelId="{766BDEE1-C015-47BD-865A-E25A858D4513}">
      <dgm:prSet phldrT="[文字]" custT="1"/>
      <dgm:spPr/>
      <dgm:t>
        <a:bodyPr/>
        <a:lstStyle/>
        <a:p>
          <a:r>
            <a:rPr lang="zh-TW" altLang="en-US" sz="1800" b="1" dirty="0" smtClean="0"/>
            <a:t>間斷資料</a:t>
          </a:r>
          <a:endParaRPr lang="zh-TW" altLang="en-US" sz="1800" b="1" dirty="0"/>
        </a:p>
      </dgm:t>
    </dgm:pt>
    <dgm:pt modelId="{41F3268A-6E4D-4EDE-8F5C-D3E173409185}" type="parTrans" cxnId="{33E8E474-10B5-4631-B076-96E5F3959E4C}">
      <dgm:prSet custT="1">
        <dgm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zh-TW" altLang="en-US" sz="1600" b="1"/>
        </a:p>
      </dgm:t>
    </dgm:pt>
    <dgm:pt modelId="{A9FF7204-284A-4995-A717-2F56C1A56E16}" type="sibTrans" cxnId="{33E8E474-10B5-4631-B076-96E5F3959E4C}">
      <dgm:prSet/>
      <dgm:spPr/>
      <dgm:t>
        <a:bodyPr/>
        <a:lstStyle/>
        <a:p>
          <a:endParaRPr lang="zh-TW" altLang="en-US" sz="1600" b="1"/>
        </a:p>
      </dgm:t>
    </dgm:pt>
    <dgm:pt modelId="{B8FF2FF8-C0A4-4BF6-8B5E-92B367F3D6DE}">
      <dgm:prSet phldrT="[文字]" custT="1"/>
      <dgm:spPr/>
      <dgm:t>
        <a:bodyPr/>
        <a:lstStyle/>
        <a:p>
          <a:r>
            <a:rPr lang="zh-TW" altLang="en-US" sz="1800" b="1" dirty="0" smtClean="0"/>
            <a:t>屬性資料</a:t>
          </a:r>
          <a:endParaRPr lang="zh-TW" altLang="en-US" sz="1800" b="1" dirty="0"/>
        </a:p>
      </dgm:t>
    </dgm:pt>
    <dgm:pt modelId="{DF8D48AB-341C-4FD1-9FD3-DC4FB752C704}" type="parTrans" cxnId="{F1540C18-5550-4A01-BE93-01574E40AC5C}">
      <dgm:prSet custT="1"/>
      <dgm:spPr/>
      <dgm:t>
        <a:bodyPr/>
        <a:lstStyle/>
        <a:p>
          <a:endParaRPr lang="zh-TW" altLang="en-US" sz="1600" b="1"/>
        </a:p>
      </dgm:t>
    </dgm:pt>
    <dgm:pt modelId="{723F63BE-3E31-413E-9CA4-7B5DBC8E7D21}" type="sibTrans" cxnId="{F1540C18-5550-4A01-BE93-01574E40AC5C}">
      <dgm:prSet/>
      <dgm:spPr/>
      <dgm:t>
        <a:bodyPr/>
        <a:lstStyle/>
        <a:p>
          <a:endParaRPr lang="zh-TW" altLang="en-US" sz="1600" b="1"/>
        </a:p>
      </dgm:t>
    </dgm:pt>
    <dgm:pt modelId="{403E64C5-B16D-4F00-8EB5-E700E41183E6}">
      <dgm:prSet phldrT="[文字]"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zh-TW" altLang="en-US" sz="1800" b="1" dirty="0" smtClean="0"/>
            <a:t>圖示法：長條圖，圓形圖</a:t>
          </a:r>
          <a:endParaRPr lang="zh-TW" altLang="en-US" sz="1800" b="1" dirty="0"/>
        </a:p>
      </dgm:t>
    </dgm:pt>
    <dgm:pt modelId="{DF18E196-7E21-47DB-A37F-97A3690892C8}" type="parTrans" cxnId="{DE0EABF7-A5D5-446F-87C3-B689D9D55C15}">
      <dgm:prSet custT="1">
        <dgm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zh-TW" altLang="en-US" sz="1600" b="1"/>
        </a:p>
      </dgm:t>
    </dgm:pt>
    <dgm:pt modelId="{1CFB7C44-5A2A-40C6-BEF5-4D13D3D81290}" type="sibTrans" cxnId="{DE0EABF7-A5D5-446F-87C3-B689D9D55C15}">
      <dgm:prSet/>
      <dgm:spPr/>
      <dgm:t>
        <a:bodyPr/>
        <a:lstStyle/>
        <a:p>
          <a:endParaRPr lang="zh-TW" altLang="en-US" sz="1600" b="1"/>
        </a:p>
      </dgm:t>
    </dgm:pt>
    <dgm:pt modelId="{A602B162-9AC8-4266-A0F6-B6510641D96C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zh-TW" altLang="en-US" sz="1800" b="1" dirty="0" smtClean="0"/>
            <a:t>列表法：次數分配、相對次數分配</a:t>
          </a:r>
          <a:endParaRPr lang="zh-TW" altLang="en-US" sz="1800" b="1" dirty="0"/>
        </a:p>
      </dgm:t>
    </dgm:pt>
    <dgm:pt modelId="{4048780F-BF98-4400-8E30-0371DA6AAA55}" type="parTrans" cxnId="{F5AB2E6D-B9C7-4D20-AE2A-31B9CF6760F7}">
      <dgm:prSet custT="1">
        <dgm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zh-TW" altLang="en-US" sz="1600" b="1"/>
        </a:p>
      </dgm:t>
    </dgm:pt>
    <dgm:pt modelId="{04BD42D9-DB07-4AF1-ABEB-9BCF9216996D}" type="sibTrans" cxnId="{F5AB2E6D-B9C7-4D20-AE2A-31B9CF6760F7}">
      <dgm:prSet/>
      <dgm:spPr/>
      <dgm:t>
        <a:bodyPr/>
        <a:lstStyle/>
        <a:p>
          <a:endParaRPr lang="zh-TW" altLang="en-US" sz="1600" b="1"/>
        </a:p>
      </dgm:t>
    </dgm:pt>
    <dgm:pt modelId="{C52F7F9E-D35E-4FE6-89A4-291589975924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algn="l">
            <a:lnSpc>
              <a:spcPct val="100000"/>
            </a:lnSpc>
            <a:spcAft>
              <a:spcPts val="0"/>
            </a:spcAft>
          </a:pPr>
          <a:r>
            <a:rPr lang="zh-TW" altLang="en-US" sz="1800" b="1" dirty="0" smtClean="0"/>
            <a:t>圖示法：</a:t>
          </a:r>
          <a:endParaRPr lang="en-US" altLang="zh-TW" sz="1800" b="1" dirty="0" smtClean="0"/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zh-TW" altLang="en-US" sz="1800" b="1" dirty="0" smtClean="0"/>
            <a:t>直方圖，多邊形圖、肩形圖、枝葉圖</a:t>
          </a:r>
          <a:endParaRPr lang="zh-TW" altLang="en-US" sz="1800" b="1" dirty="0"/>
        </a:p>
      </dgm:t>
    </dgm:pt>
    <dgm:pt modelId="{B53AC374-52A9-4D6F-9DCE-866B6F1B61B1}" type="parTrans" cxnId="{93BB44AD-22B7-437D-BB10-AD02057547C4}">
      <dgm:prSet custT="1">
        <dgm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zh-TW" altLang="en-US" sz="1600" b="1"/>
        </a:p>
      </dgm:t>
    </dgm:pt>
    <dgm:pt modelId="{33D30496-4D16-4C4E-9744-8DC24CFC1C8E}" type="sibTrans" cxnId="{93BB44AD-22B7-437D-BB10-AD02057547C4}">
      <dgm:prSet/>
      <dgm:spPr/>
      <dgm:t>
        <a:bodyPr/>
        <a:lstStyle/>
        <a:p>
          <a:endParaRPr lang="zh-TW" altLang="en-US" sz="1600" b="1"/>
        </a:p>
      </dgm:t>
    </dgm:pt>
    <dgm:pt modelId="{6AD4342C-AAF1-4329-A085-1EB76B4F7772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algn="l">
            <a:lnSpc>
              <a:spcPct val="100000"/>
            </a:lnSpc>
            <a:spcAft>
              <a:spcPts val="0"/>
            </a:spcAft>
          </a:pPr>
          <a:r>
            <a:rPr lang="zh-TW" altLang="en-US" sz="1800" b="1" dirty="0" smtClean="0"/>
            <a:t>列表法：</a:t>
          </a:r>
          <a:endParaRPr lang="en-US" altLang="zh-TW" sz="1800" b="1" dirty="0" smtClean="0"/>
        </a:p>
        <a:p>
          <a:pPr algn="l">
            <a:lnSpc>
              <a:spcPct val="90000"/>
            </a:lnSpc>
            <a:spcAft>
              <a:spcPct val="35000"/>
            </a:spcAft>
          </a:pPr>
          <a:r>
            <a:rPr lang="zh-TW" altLang="en-US" sz="1800" b="1" dirty="0" smtClean="0"/>
            <a:t>次數分配、相對次數分配、累積次數分配</a:t>
          </a:r>
          <a:endParaRPr lang="zh-TW" altLang="en-US" sz="1800" b="1" dirty="0"/>
        </a:p>
      </dgm:t>
    </dgm:pt>
    <dgm:pt modelId="{38932AFE-2897-4C85-9485-71FA8E7AE3F7}" type="parTrans" cxnId="{47D1DA57-9ED6-41A5-87BB-9548A3A01A83}">
      <dgm:prSet custT="1">
        <dgm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zh-TW" altLang="en-US" sz="1600" b="1"/>
        </a:p>
      </dgm:t>
    </dgm:pt>
    <dgm:pt modelId="{1231344A-CF4D-46E0-A786-1E74F3FB4EE6}" type="sibTrans" cxnId="{47D1DA57-9ED6-41A5-87BB-9548A3A01A83}">
      <dgm:prSet/>
      <dgm:spPr/>
      <dgm:t>
        <a:bodyPr/>
        <a:lstStyle/>
        <a:p>
          <a:endParaRPr lang="zh-TW" altLang="en-US" sz="1600" b="1"/>
        </a:p>
      </dgm:t>
    </dgm:pt>
    <dgm:pt modelId="{79A54849-7A10-4776-B7C5-BA6A4CBA339B}">
      <dgm:prSet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zh-TW" altLang="en-US" sz="1800" b="1" dirty="0" smtClean="0"/>
            <a:t>圖示法：</a:t>
          </a:r>
          <a:endParaRPr lang="en-US" altLang="zh-TW" sz="1800" b="1" dirty="0" smtClean="0"/>
        </a:p>
        <a:p>
          <a:pPr algn="l"/>
          <a:r>
            <a:rPr lang="zh-TW" altLang="en-US" sz="1800" b="1" dirty="0" smtClean="0"/>
            <a:t>長條圖，圓形圖、枝葉圖</a:t>
          </a:r>
          <a:endParaRPr lang="zh-TW" altLang="en-US" sz="1800" b="1" dirty="0"/>
        </a:p>
      </dgm:t>
    </dgm:pt>
    <dgm:pt modelId="{12D1363D-4052-4F1C-94F6-DAD2C26551F5}" type="parTrans" cxnId="{70134225-FF21-4A3A-A6C1-F522A3744D4E}">
      <dgm:prSet custT="1">
        <dgm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zh-TW" altLang="en-US" sz="1600" b="1"/>
        </a:p>
      </dgm:t>
    </dgm:pt>
    <dgm:pt modelId="{B7C39D07-EB97-462C-A0D2-6526655C7A68}" type="sibTrans" cxnId="{70134225-FF21-4A3A-A6C1-F522A3744D4E}">
      <dgm:prSet/>
      <dgm:spPr/>
      <dgm:t>
        <a:bodyPr/>
        <a:lstStyle/>
        <a:p>
          <a:endParaRPr lang="zh-TW" altLang="en-US" sz="1600" b="1"/>
        </a:p>
      </dgm:t>
    </dgm:pt>
    <dgm:pt modelId="{D740E1D1-7305-45DA-8701-1AF410C02BD0}">
      <dgm:prSet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algn="l">
            <a:lnSpc>
              <a:spcPct val="100000"/>
            </a:lnSpc>
            <a:spcAft>
              <a:spcPts val="0"/>
            </a:spcAft>
          </a:pPr>
          <a:r>
            <a:rPr lang="zh-TW" altLang="en-US" sz="1800" b="1" dirty="0" smtClean="0"/>
            <a:t>列表法：</a:t>
          </a:r>
          <a:endParaRPr lang="en-US" altLang="zh-TW" sz="1800" b="1" dirty="0" smtClean="0"/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zh-TW" altLang="en-US" sz="1800" b="1" dirty="0" smtClean="0"/>
            <a:t>次數分配、相對次數分配、累積次數分配</a:t>
          </a:r>
          <a:endParaRPr lang="zh-TW" altLang="en-US" sz="1800" b="1" dirty="0"/>
        </a:p>
      </dgm:t>
    </dgm:pt>
    <dgm:pt modelId="{A85014CB-9E44-4A6C-A76F-0C043FFD1FDD}" type="parTrans" cxnId="{888AF65F-1BBF-450E-82E3-73D1A4FB4379}">
      <dgm:prSet custT="1">
        <dgm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zh-TW" altLang="en-US" sz="1600" b="1"/>
        </a:p>
      </dgm:t>
    </dgm:pt>
    <dgm:pt modelId="{0A7B8801-8151-4BD8-9AF1-B1BDC61D66EB}" type="sibTrans" cxnId="{888AF65F-1BBF-450E-82E3-73D1A4FB4379}">
      <dgm:prSet/>
      <dgm:spPr/>
      <dgm:t>
        <a:bodyPr/>
        <a:lstStyle/>
        <a:p>
          <a:endParaRPr lang="zh-TW" altLang="en-US" sz="1600" b="1"/>
        </a:p>
      </dgm:t>
    </dgm:pt>
    <dgm:pt modelId="{C6D7B2E0-A826-47BC-A1A0-D16C1D49B13B}" type="pres">
      <dgm:prSet presAssocID="{550D9976-9876-42D8-8843-6F3F41BE49E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C48B6B57-2399-41D9-A9F2-6983450881B0}" type="pres">
      <dgm:prSet presAssocID="{2BC89D85-20BC-42B5-A9DF-BC24DCFBA9BA}" presName="root1" presStyleCnt="0"/>
      <dgm:spPr/>
    </dgm:pt>
    <dgm:pt modelId="{50168088-0C90-41C6-8497-A4EFB41D3A44}" type="pres">
      <dgm:prSet presAssocID="{2BC89D85-20BC-42B5-A9DF-BC24DCFBA9BA}" presName="LevelOneTextNode" presStyleLbl="node0" presStyleIdx="0" presStyleCnt="1" custScaleX="10771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7FE0E92-4CFF-4397-AAC5-A85D417B4432}" type="pres">
      <dgm:prSet presAssocID="{2BC89D85-20BC-42B5-A9DF-BC24DCFBA9BA}" presName="level2hierChild" presStyleCnt="0"/>
      <dgm:spPr/>
    </dgm:pt>
    <dgm:pt modelId="{CA721497-A6B8-45B7-A71E-F35505A6E269}" type="pres">
      <dgm:prSet presAssocID="{1D4D6D3E-C5C0-41BA-BAE7-815594F31E75}" presName="conn2-1" presStyleLbl="parChTrans1D2" presStyleIdx="0" presStyleCnt="2"/>
      <dgm:spPr/>
      <dgm:t>
        <a:bodyPr/>
        <a:lstStyle/>
        <a:p>
          <a:endParaRPr lang="zh-TW" altLang="en-US"/>
        </a:p>
      </dgm:t>
    </dgm:pt>
    <dgm:pt modelId="{CD276C41-BBB1-4F33-9F4E-FE5E6672D69A}" type="pres">
      <dgm:prSet presAssocID="{1D4D6D3E-C5C0-41BA-BAE7-815594F31E75}" presName="connTx" presStyleLbl="parChTrans1D2" presStyleIdx="0" presStyleCnt="2"/>
      <dgm:spPr/>
      <dgm:t>
        <a:bodyPr/>
        <a:lstStyle/>
        <a:p>
          <a:endParaRPr lang="zh-TW" altLang="en-US"/>
        </a:p>
      </dgm:t>
    </dgm:pt>
    <dgm:pt modelId="{960DE0D8-7777-4C0B-96F0-8BAF42B05A07}" type="pres">
      <dgm:prSet presAssocID="{7ECAB7A9-780B-48A5-B33E-F6B6A578F744}" presName="root2" presStyleCnt="0"/>
      <dgm:spPr/>
    </dgm:pt>
    <dgm:pt modelId="{3A91246E-4848-4F3B-AF0D-AFB546B72BEC}" type="pres">
      <dgm:prSet presAssocID="{7ECAB7A9-780B-48A5-B33E-F6B6A578F744}" presName="LevelTwoTextNode" presStyleLbl="node2" presStyleIdx="0" presStyleCnt="2" custScaleX="13382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9C979E3-8C61-47F1-9DF3-3791D23A5832}" type="pres">
      <dgm:prSet presAssocID="{7ECAB7A9-780B-48A5-B33E-F6B6A578F744}" presName="level3hierChild" presStyleCnt="0"/>
      <dgm:spPr/>
    </dgm:pt>
    <dgm:pt modelId="{5857402F-6E79-47A2-956C-F65BFA4C975D}" type="pres">
      <dgm:prSet presAssocID="{10CA70F0-C861-4F04-B7E4-64A9319D6B08}" presName="conn2-1" presStyleLbl="parChTrans1D3" presStyleIdx="0" presStyleCnt="4"/>
      <dgm:spPr/>
      <dgm:t>
        <a:bodyPr/>
        <a:lstStyle/>
        <a:p>
          <a:endParaRPr lang="zh-TW" altLang="en-US"/>
        </a:p>
      </dgm:t>
    </dgm:pt>
    <dgm:pt modelId="{CE4DF2BE-65C6-41F9-B0BF-DBA8F6544582}" type="pres">
      <dgm:prSet presAssocID="{10CA70F0-C861-4F04-B7E4-64A9319D6B08}" presName="connTx" presStyleLbl="parChTrans1D3" presStyleIdx="0" presStyleCnt="4"/>
      <dgm:spPr/>
      <dgm:t>
        <a:bodyPr/>
        <a:lstStyle/>
        <a:p>
          <a:endParaRPr lang="zh-TW" altLang="en-US"/>
        </a:p>
      </dgm:t>
    </dgm:pt>
    <dgm:pt modelId="{A04E3F70-7ADE-4BD4-8A33-61C8AA43C5C7}" type="pres">
      <dgm:prSet presAssocID="{5B98F0C6-2256-4154-B51D-6B95A6A57919}" presName="root2" presStyleCnt="0"/>
      <dgm:spPr/>
    </dgm:pt>
    <dgm:pt modelId="{3F721C6C-98B2-4CE0-BCB5-23A4DB226180}" type="pres">
      <dgm:prSet presAssocID="{5B98F0C6-2256-4154-B51D-6B95A6A57919}" presName="LevelTwoTextNode" presStyleLbl="node3" presStyleIdx="0" presStyleCnt="4" custScaleX="14709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FB7E371-AD32-430C-AB82-F536007B58B2}" type="pres">
      <dgm:prSet presAssocID="{5B98F0C6-2256-4154-B51D-6B95A6A57919}" presName="level3hierChild" presStyleCnt="0"/>
      <dgm:spPr/>
    </dgm:pt>
    <dgm:pt modelId="{4FB01829-2EBE-4067-B2EA-CE6EA106A90E}" type="pres">
      <dgm:prSet presAssocID="{B53AC374-52A9-4D6F-9DCE-866B6F1B61B1}" presName="conn2-1" presStyleLbl="parChTrans1D4" presStyleIdx="0" presStyleCnt="4"/>
      <dgm:spPr/>
      <dgm:t>
        <a:bodyPr/>
        <a:lstStyle/>
        <a:p>
          <a:endParaRPr lang="zh-TW" altLang="en-US"/>
        </a:p>
      </dgm:t>
    </dgm:pt>
    <dgm:pt modelId="{5FAC72E8-1F62-4A42-9AF1-0B4E5262F924}" type="pres">
      <dgm:prSet presAssocID="{B53AC374-52A9-4D6F-9DCE-866B6F1B61B1}" presName="connTx" presStyleLbl="parChTrans1D4" presStyleIdx="0" presStyleCnt="4"/>
      <dgm:spPr/>
      <dgm:t>
        <a:bodyPr/>
        <a:lstStyle/>
        <a:p>
          <a:endParaRPr lang="zh-TW" altLang="en-US"/>
        </a:p>
      </dgm:t>
    </dgm:pt>
    <dgm:pt modelId="{C7C1DEDE-7102-4BC1-B097-CFB89DB58212}" type="pres">
      <dgm:prSet presAssocID="{C52F7F9E-D35E-4FE6-89A4-291589975924}" presName="root2" presStyleCnt="0"/>
      <dgm:spPr/>
    </dgm:pt>
    <dgm:pt modelId="{541180B0-FFBB-48CF-B8CB-9A93C544A615}" type="pres">
      <dgm:prSet presAssocID="{C52F7F9E-D35E-4FE6-89A4-291589975924}" presName="LevelTwoTextNode" presStyleLbl="node4" presStyleIdx="0" presStyleCnt="4" custScaleX="546443" custScaleY="16770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6448B33-7393-43F8-A119-079C6F56DAAE}" type="pres">
      <dgm:prSet presAssocID="{C52F7F9E-D35E-4FE6-89A4-291589975924}" presName="level3hierChild" presStyleCnt="0"/>
      <dgm:spPr/>
    </dgm:pt>
    <dgm:pt modelId="{82385F48-F57D-44AE-83E1-7BD96EB6CC30}" type="pres">
      <dgm:prSet presAssocID="{38932AFE-2897-4C85-9485-71FA8E7AE3F7}" presName="conn2-1" presStyleLbl="parChTrans1D4" presStyleIdx="1" presStyleCnt="4"/>
      <dgm:spPr/>
      <dgm:t>
        <a:bodyPr/>
        <a:lstStyle/>
        <a:p>
          <a:endParaRPr lang="zh-TW" altLang="en-US"/>
        </a:p>
      </dgm:t>
    </dgm:pt>
    <dgm:pt modelId="{ADF43389-0207-4E29-AB96-C3B0B0A0802D}" type="pres">
      <dgm:prSet presAssocID="{38932AFE-2897-4C85-9485-71FA8E7AE3F7}" presName="connTx" presStyleLbl="parChTrans1D4" presStyleIdx="1" presStyleCnt="4"/>
      <dgm:spPr/>
      <dgm:t>
        <a:bodyPr/>
        <a:lstStyle/>
        <a:p>
          <a:endParaRPr lang="zh-TW" altLang="en-US"/>
        </a:p>
      </dgm:t>
    </dgm:pt>
    <dgm:pt modelId="{C7B3F281-15CF-4D01-BAAD-62599F5AE7FD}" type="pres">
      <dgm:prSet presAssocID="{6AD4342C-AAF1-4329-A085-1EB76B4F7772}" presName="root2" presStyleCnt="0"/>
      <dgm:spPr/>
    </dgm:pt>
    <dgm:pt modelId="{918152E1-FEC0-4872-AAA2-D4D9B59F3817}" type="pres">
      <dgm:prSet presAssocID="{6AD4342C-AAF1-4329-A085-1EB76B4F7772}" presName="LevelTwoTextNode" presStyleLbl="node4" presStyleIdx="1" presStyleCnt="4" custScaleX="550501" custScaleY="17504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ACFE8D9-67A0-4033-8D2B-A3BB5191AAFF}" type="pres">
      <dgm:prSet presAssocID="{6AD4342C-AAF1-4329-A085-1EB76B4F7772}" presName="level3hierChild" presStyleCnt="0"/>
      <dgm:spPr/>
    </dgm:pt>
    <dgm:pt modelId="{2AFA0DE2-CECC-433C-B82B-238B90D5A410}" type="pres">
      <dgm:prSet presAssocID="{41F3268A-6E4D-4EDE-8F5C-D3E173409185}" presName="conn2-1" presStyleLbl="parChTrans1D3" presStyleIdx="1" presStyleCnt="4"/>
      <dgm:spPr/>
      <dgm:t>
        <a:bodyPr/>
        <a:lstStyle/>
        <a:p>
          <a:endParaRPr lang="zh-TW" altLang="en-US"/>
        </a:p>
      </dgm:t>
    </dgm:pt>
    <dgm:pt modelId="{382ADF18-5657-4C64-BFB4-19D0EAAD6B73}" type="pres">
      <dgm:prSet presAssocID="{41F3268A-6E4D-4EDE-8F5C-D3E173409185}" presName="connTx" presStyleLbl="parChTrans1D3" presStyleIdx="1" presStyleCnt="4"/>
      <dgm:spPr/>
      <dgm:t>
        <a:bodyPr/>
        <a:lstStyle/>
        <a:p>
          <a:endParaRPr lang="zh-TW" altLang="en-US"/>
        </a:p>
      </dgm:t>
    </dgm:pt>
    <dgm:pt modelId="{A90C006D-9EB9-4642-BD5A-3791D38FE9BB}" type="pres">
      <dgm:prSet presAssocID="{766BDEE1-C015-47BD-865A-E25A858D4513}" presName="root2" presStyleCnt="0"/>
      <dgm:spPr/>
    </dgm:pt>
    <dgm:pt modelId="{CA0528CD-0CCA-4A3F-9F98-CE3238AA1EAB}" type="pres">
      <dgm:prSet presAssocID="{766BDEE1-C015-47BD-865A-E25A858D4513}" presName="LevelTwoTextNode" presStyleLbl="node3" presStyleIdx="1" presStyleCnt="4" custScaleX="15248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34CEDCD-C321-4FF7-8CBF-927F97861EB3}" type="pres">
      <dgm:prSet presAssocID="{766BDEE1-C015-47BD-865A-E25A858D4513}" presName="level3hierChild" presStyleCnt="0"/>
      <dgm:spPr/>
    </dgm:pt>
    <dgm:pt modelId="{CFFE3270-A3E5-4F7E-AFAB-9025196BD7BE}" type="pres">
      <dgm:prSet presAssocID="{12D1363D-4052-4F1C-94F6-DAD2C26551F5}" presName="conn2-1" presStyleLbl="parChTrans1D4" presStyleIdx="2" presStyleCnt="4"/>
      <dgm:spPr/>
      <dgm:t>
        <a:bodyPr/>
        <a:lstStyle/>
        <a:p>
          <a:endParaRPr lang="zh-TW" altLang="en-US"/>
        </a:p>
      </dgm:t>
    </dgm:pt>
    <dgm:pt modelId="{FF529258-1410-40CA-B734-E5D87C058FD4}" type="pres">
      <dgm:prSet presAssocID="{12D1363D-4052-4F1C-94F6-DAD2C26551F5}" presName="connTx" presStyleLbl="parChTrans1D4" presStyleIdx="2" presStyleCnt="4"/>
      <dgm:spPr/>
      <dgm:t>
        <a:bodyPr/>
        <a:lstStyle/>
        <a:p>
          <a:endParaRPr lang="zh-TW" altLang="en-US"/>
        </a:p>
      </dgm:t>
    </dgm:pt>
    <dgm:pt modelId="{421F7880-D36D-4F67-90DD-965B745ABB9E}" type="pres">
      <dgm:prSet presAssocID="{79A54849-7A10-4776-B7C5-BA6A4CBA339B}" presName="root2" presStyleCnt="0"/>
      <dgm:spPr/>
    </dgm:pt>
    <dgm:pt modelId="{6943A2C7-3E62-49B0-AD23-99F54A9FB8DE}" type="pres">
      <dgm:prSet presAssocID="{79A54849-7A10-4776-B7C5-BA6A4CBA339B}" presName="LevelTwoTextNode" presStyleLbl="node4" presStyleIdx="2" presStyleCnt="4" custScaleX="546894" custScaleY="15948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25395FF-EBF1-4D54-9558-84B0101674EA}" type="pres">
      <dgm:prSet presAssocID="{79A54849-7A10-4776-B7C5-BA6A4CBA339B}" presName="level3hierChild" presStyleCnt="0"/>
      <dgm:spPr/>
    </dgm:pt>
    <dgm:pt modelId="{2EB012F9-0740-4B9D-ACA3-5E474C6F7182}" type="pres">
      <dgm:prSet presAssocID="{A85014CB-9E44-4A6C-A76F-0C043FFD1FDD}" presName="conn2-1" presStyleLbl="parChTrans1D4" presStyleIdx="3" presStyleCnt="4"/>
      <dgm:spPr/>
      <dgm:t>
        <a:bodyPr/>
        <a:lstStyle/>
        <a:p>
          <a:endParaRPr lang="zh-TW" altLang="en-US"/>
        </a:p>
      </dgm:t>
    </dgm:pt>
    <dgm:pt modelId="{2A0DC33B-8E18-4948-BE1E-AC5CED6C5318}" type="pres">
      <dgm:prSet presAssocID="{A85014CB-9E44-4A6C-A76F-0C043FFD1FDD}" presName="connTx" presStyleLbl="parChTrans1D4" presStyleIdx="3" presStyleCnt="4"/>
      <dgm:spPr/>
      <dgm:t>
        <a:bodyPr/>
        <a:lstStyle/>
        <a:p>
          <a:endParaRPr lang="zh-TW" altLang="en-US"/>
        </a:p>
      </dgm:t>
    </dgm:pt>
    <dgm:pt modelId="{1D66FBF2-C4D7-41EC-BFFC-D7540FCB7ED5}" type="pres">
      <dgm:prSet presAssocID="{D740E1D1-7305-45DA-8701-1AF410C02BD0}" presName="root2" presStyleCnt="0"/>
      <dgm:spPr/>
    </dgm:pt>
    <dgm:pt modelId="{33181639-1716-450C-B39E-C6414058C386}" type="pres">
      <dgm:prSet presAssocID="{D740E1D1-7305-45DA-8701-1AF410C02BD0}" presName="LevelTwoTextNode" presStyleLbl="node4" presStyleIdx="3" presStyleCnt="4" custScaleX="549526" custScaleY="17343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7A49490-6546-4E0C-A38A-667CBB39BEA1}" type="pres">
      <dgm:prSet presAssocID="{D740E1D1-7305-45DA-8701-1AF410C02BD0}" presName="level3hierChild" presStyleCnt="0"/>
      <dgm:spPr/>
    </dgm:pt>
    <dgm:pt modelId="{531244EB-CAA4-43F6-8105-F6BEBD5ABB7F}" type="pres">
      <dgm:prSet presAssocID="{DF8D48AB-341C-4FD1-9FD3-DC4FB752C704}" presName="conn2-1" presStyleLbl="parChTrans1D2" presStyleIdx="1" presStyleCnt="2"/>
      <dgm:spPr/>
      <dgm:t>
        <a:bodyPr/>
        <a:lstStyle/>
        <a:p>
          <a:endParaRPr lang="zh-TW" altLang="en-US"/>
        </a:p>
      </dgm:t>
    </dgm:pt>
    <dgm:pt modelId="{A355C9B3-DE50-4319-9581-58209DFD2D5F}" type="pres">
      <dgm:prSet presAssocID="{DF8D48AB-341C-4FD1-9FD3-DC4FB752C704}" presName="connTx" presStyleLbl="parChTrans1D2" presStyleIdx="1" presStyleCnt="2"/>
      <dgm:spPr/>
      <dgm:t>
        <a:bodyPr/>
        <a:lstStyle/>
        <a:p>
          <a:endParaRPr lang="zh-TW" altLang="en-US"/>
        </a:p>
      </dgm:t>
    </dgm:pt>
    <dgm:pt modelId="{B530E02B-22D8-4094-9E9B-10BC9CB2FA1B}" type="pres">
      <dgm:prSet presAssocID="{B8FF2FF8-C0A4-4BF6-8B5E-92B367F3D6DE}" presName="root2" presStyleCnt="0"/>
      <dgm:spPr/>
    </dgm:pt>
    <dgm:pt modelId="{E4EC4529-65B9-4B54-B1F7-4EB477AB112C}" type="pres">
      <dgm:prSet presAssocID="{B8FF2FF8-C0A4-4BF6-8B5E-92B367F3D6DE}" presName="LevelTwoTextNode" presStyleLbl="node2" presStyleIdx="1" presStyleCnt="2" custScaleX="13255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6610C3A-5455-4FD8-8308-F63D1720CD23}" type="pres">
      <dgm:prSet presAssocID="{B8FF2FF8-C0A4-4BF6-8B5E-92B367F3D6DE}" presName="level3hierChild" presStyleCnt="0"/>
      <dgm:spPr/>
    </dgm:pt>
    <dgm:pt modelId="{FDB4CC9A-ABEC-49FA-9B09-784F7D847338}" type="pres">
      <dgm:prSet presAssocID="{DF18E196-7E21-47DB-A37F-97A3690892C8}" presName="conn2-1" presStyleLbl="parChTrans1D3" presStyleIdx="2" presStyleCnt="4"/>
      <dgm:spPr/>
      <dgm:t>
        <a:bodyPr/>
        <a:lstStyle/>
        <a:p>
          <a:endParaRPr lang="zh-TW" altLang="en-US"/>
        </a:p>
      </dgm:t>
    </dgm:pt>
    <dgm:pt modelId="{14B3C5E3-F9F0-440A-98A0-48CFE76224BB}" type="pres">
      <dgm:prSet presAssocID="{DF18E196-7E21-47DB-A37F-97A3690892C8}" presName="connTx" presStyleLbl="parChTrans1D3" presStyleIdx="2" presStyleCnt="4"/>
      <dgm:spPr/>
      <dgm:t>
        <a:bodyPr/>
        <a:lstStyle/>
        <a:p>
          <a:endParaRPr lang="zh-TW" altLang="en-US"/>
        </a:p>
      </dgm:t>
    </dgm:pt>
    <dgm:pt modelId="{64DE98CE-265D-40A4-90C4-79EBBDB42198}" type="pres">
      <dgm:prSet presAssocID="{403E64C5-B16D-4F00-8EB5-E700E41183E6}" presName="root2" presStyleCnt="0"/>
      <dgm:spPr/>
    </dgm:pt>
    <dgm:pt modelId="{61C9342E-0DF8-4DDE-9A60-EC743E123CE6}" type="pres">
      <dgm:prSet presAssocID="{403E64C5-B16D-4F00-8EB5-E700E41183E6}" presName="LevelTwoTextNode" presStyleLbl="node3" presStyleIdx="2" presStyleCnt="4" custScaleX="44039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D5A497A-9071-4667-A4F2-62A6EC7270F1}" type="pres">
      <dgm:prSet presAssocID="{403E64C5-B16D-4F00-8EB5-E700E41183E6}" presName="level3hierChild" presStyleCnt="0"/>
      <dgm:spPr/>
    </dgm:pt>
    <dgm:pt modelId="{E89006C5-F0B9-471C-A650-ACEF2A596C83}" type="pres">
      <dgm:prSet presAssocID="{4048780F-BF98-4400-8E30-0371DA6AAA55}" presName="conn2-1" presStyleLbl="parChTrans1D3" presStyleIdx="3" presStyleCnt="4"/>
      <dgm:spPr/>
      <dgm:t>
        <a:bodyPr/>
        <a:lstStyle/>
        <a:p>
          <a:endParaRPr lang="zh-TW" altLang="en-US"/>
        </a:p>
      </dgm:t>
    </dgm:pt>
    <dgm:pt modelId="{8FAEC85A-2EEF-41B1-BFC8-DD07E68FAACA}" type="pres">
      <dgm:prSet presAssocID="{4048780F-BF98-4400-8E30-0371DA6AAA55}" presName="connTx" presStyleLbl="parChTrans1D3" presStyleIdx="3" presStyleCnt="4"/>
      <dgm:spPr/>
      <dgm:t>
        <a:bodyPr/>
        <a:lstStyle/>
        <a:p>
          <a:endParaRPr lang="zh-TW" altLang="en-US"/>
        </a:p>
      </dgm:t>
    </dgm:pt>
    <dgm:pt modelId="{D2BD27B5-863E-4237-96DE-19662EC59277}" type="pres">
      <dgm:prSet presAssocID="{A602B162-9AC8-4266-A0F6-B6510641D96C}" presName="root2" presStyleCnt="0"/>
      <dgm:spPr/>
    </dgm:pt>
    <dgm:pt modelId="{305D9D66-F896-4DA1-8EA2-1EAB59DE81DC}" type="pres">
      <dgm:prSet presAssocID="{A602B162-9AC8-4266-A0F6-B6510641D96C}" presName="LevelTwoTextNode" presStyleLbl="node3" presStyleIdx="3" presStyleCnt="4" custScaleX="49413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35A23FD-9EF5-4836-8B11-50E4690364AC}" type="pres">
      <dgm:prSet presAssocID="{A602B162-9AC8-4266-A0F6-B6510641D96C}" presName="level3hierChild" presStyleCnt="0"/>
      <dgm:spPr/>
    </dgm:pt>
  </dgm:ptLst>
  <dgm:cxnLst>
    <dgm:cxn modelId="{A2649574-3250-4FF1-A975-C02647DF8986}" type="presOf" srcId="{41F3268A-6E4D-4EDE-8F5C-D3E173409185}" destId="{2AFA0DE2-CECC-433C-B82B-238B90D5A410}" srcOrd="0" destOrd="0" presId="urn:microsoft.com/office/officeart/2005/8/layout/hierarchy2"/>
    <dgm:cxn modelId="{AE15BE64-77A0-4035-9DB7-C2F1568AE178}" type="presOf" srcId="{DF8D48AB-341C-4FD1-9FD3-DC4FB752C704}" destId="{531244EB-CAA4-43F6-8105-F6BEBD5ABB7F}" srcOrd="0" destOrd="0" presId="urn:microsoft.com/office/officeart/2005/8/layout/hierarchy2"/>
    <dgm:cxn modelId="{9AEBEF57-0280-471C-9ACB-3887873087EE}" type="presOf" srcId="{B53AC374-52A9-4D6F-9DCE-866B6F1B61B1}" destId="{4FB01829-2EBE-4067-B2EA-CE6EA106A90E}" srcOrd="0" destOrd="0" presId="urn:microsoft.com/office/officeart/2005/8/layout/hierarchy2"/>
    <dgm:cxn modelId="{834FD150-2FEC-441F-B029-604F9FCD2244}" type="presOf" srcId="{403E64C5-B16D-4F00-8EB5-E700E41183E6}" destId="{61C9342E-0DF8-4DDE-9A60-EC743E123CE6}" srcOrd="0" destOrd="0" presId="urn:microsoft.com/office/officeart/2005/8/layout/hierarchy2"/>
    <dgm:cxn modelId="{871CD292-4548-48DD-A20B-20E3A3A591E5}" type="presOf" srcId="{38932AFE-2897-4C85-9485-71FA8E7AE3F7}" destId="{82385F48-F57D-44AE-83E1-7BD96EB6CC30}" srcOrd="0" destOrd="0" presId="urn:microsoft.com/office/officeart/2005/8/layout/hierarchy2"/>
    <dgm:cxn modelId="{70134225-FF21-4A3A-A6C1-F522A3744D4E}" srcId="{766BDEE1-C015-47BD-865A-E25A858D4513}" destId="{79A54849-7A10-4776-B7C5-BA6A4CBA339B}" srcOrd="0" destOrd="0" parTransId="{12D1363D-4052-4F1C-94F6-DAD2C26551F5}" sibTransId="{B7C39D07-EB97-462C-A0D2-6526655C7A68}"/>
    <dgm:cxn modelId="{620E0653-E8FB-48DA-9324-265AA42258CC}" type="presOf" srcId="{10CA70F0-C861-4F04-B7E4-64A9319D6B08}" destId="{CE4DF2BE-65C6-41F9-B0BF-DBA8F6544582}" srcOrd="1" destOrd="0" presId="urn:microsoft.com/office/officeart/2005/8/layout/hierarchy2"/>
    <dgm:cxn modelId="{CD2E5C58-A36C-485B-9BEE-5C5FEFFA8C0B}" type="presOf" srcId="{C52F7F9E-D35E-4FE6-89A4-291589975924}" destId="{541180B0-FFBB-48CF-B8CB-9A93C544A615}" srcOrd="0" destOrd="0" presId="urn:microsoft.com/office/officeart/2005/8/layout/hierarchy2"/>
    <dgm:cxn modelId="{129089A3-C37C-4B84-86F7-5756B9746DCF}" type="presOf" srcId="{4048780F-BF98-4400-8E30-0371DA6AAA55}" destId="{8FAEC85A-2EEF-41B1-BFC8-DD07E68FAACA}" srcOrd="1" destOrd="0" presId="urn:microsoft.com/office/officeart/2005/8/layout/hierarchy2"/>
    <dgm:cxn modelId="{BF9CF8AF-F47F-4F77-AE69-4CFBCBC0E816}" type="presOf" srcId="{B8FF2FF8-C0A4-4BF6-8B5E-92B367F3D6DE}" destId="{E4EC4529-65B9-4B54-B1F7-4EB477AB112C}" srcOrd="0" destOrd="0" presId="urn:microsoft.com/office/officeart/2005/8/layout/hierarchy2"/>
    <dgm:cxn modelId="{9EFB01EA-29E1-494A-B93D-05A0C57E4430}" type="presOf" srcId="{7ECAB7A9-780B-48A5-B33E-F6B6A578F744}" destId="{3A91246E-4848-4F3B-AF0D-AFB546B72BEC}" srcOrd="0" destOrd="0" presId="urn:microsoft.com/office/officeart/2005/8/layout/hierarchy2"/>
    <dgm:cxn modelId="{33E8E474-10B5-4631-B076-96E5F3959E4C}" srcId="{7ECAB7A9-780B-48A5-B33E-F6B6A578F744}" destId="{766BDEE1-C015-47BD-865A-E25A858D4513}" srcOrd="1" destOrd="0" parTransId="{41F3268A-6E4D-4EDE-8F5C-D3E173409185}" sibTransId="{A9FF7204-284A-4995-A717-2F56C1A56E16}"/>
    <dgm:cxn modelId="{ADEEBC7F-04AF-4F51-B06E-890DD6528721}" type="presOf" srcId="{79A54849-7A10-4776-B7C5-BA6A4CBA339B}" destId="{6943A2C7-3E62-49B0-AD23-99F54A9FB8DE}" srcOrd="0" destOrd="0" presId="urn:microsoft.com/office/officeart/2005/8/layout/hierarchy2"/>
    <dgm:cxn modelId="{76744E43-73A1-46CF-BD0E-6509CE3732D9}" type="presOf" srcId="{A602B162-9AC8-4266-A0F6-B6510641D96C}" destId="{305D9D66-F896-4DA1-8EA2-1EAB59DE81DC}" srcOrd="0" destOrd="0" presId="urn:microsoft.com/office/officeart/2005/8/layout/hierarchy2"/>
    <dgm:cxn modelId="{8772F85F-D880-4F81-9CD1-233FB1B2D7CC}" type="presOf" srcId="{A85014CB-9E44-4A6C-A76F-0C043FFD1FDD}" destId="{2EB012F9-0740-4B9D-ACA3-5E474C6F7182}" srcOrd="0" destOrd="0" presId="urn:microsoft.com/office/officeart/2005/8/layout/hierarchy2"/>
    <dgm:cxn modelId="{93BB44AD-22B7-437D-BB10-AD02057547C4}" srcId="{5B98F0C6-2256-4154-B51D-6B95A6A57919}" destId="{C52F7F9E-D35E-4FE6-89A4-291589975924}" srcOrd="0" destOrd="0" parTransId="{B53AC374-52A9-4D6F-9DCE-866B6F1B61B1}" sibTransId="{33D30496-4D16-4C4E-9744-8DC24CFC1C8E}"/>
    <dgm:cxn modelId="{61AAB957-FE41-48E2-9164-AB79944A8A2B}" type="presOf" srcId="{2BC89D85-20BC-42B5-A9DF-BC24DCFBA9BA}" destId="{50168088-0C90-41C6-8497-A4EFB41D3A44}" srcOrd="0" destOrd="0" presId="urn:microsoft.com/office/officeart/2005/8/layout/hierarchy2"/>
    <dgm:cxn modelId="{C07F8B9B-835B-434C-9630-6CBB3FF28DA4}" type="presOf" srcId="{DF18E196-7E21-47DB-A37F-97A3690892C8}" destId="{14B3C5E3-F9F0-440A-98A0-48CFE76224BB}" srcOrd="1" destOrd="0" presId="urn:microsoft.com/office/officeart/2005/8/layout/hierarchy2"/>
    <dgm:cxn modelId="{1C00829F-1966-4B8C-9F0B-CD752F02434E}" type="presOf" srcId="{DF8D48AB-341C-4FD1-9FD3-DC4FB752C704}" destId="{A355C9B3-DE50-4319-9581-58209DFD2D5F}" srcOrd="1" destOrd="0" presId="urn:microsoft.com/office/officeart/2005/8/layout/hierarchy2"/>
    <dgm:cxn modelId="{3EB682D1-0A92-4C3F-8740-D7DCF19BA7FD}" type="presOf" srcId="{1D4D6D3E-C5C0-41BA-BAE7-815594F31E75}" destId="{CA721497-A6B8-45B7-A71E-F35505A6E269}" srcOrd="0" destOrd="0" presId="urn:microsoft.com/office/officeart/2005/8/layout/hierarchy2"/>
    <dgm:cxn modelId="{AEF9504D-6D38-4239-8339-DB812EAE0C72}" type="presOf" srcId="{550D9976-9876-42D8-8843-6F3F41BE49EB}" destId="{C6D7B2E0-A826-47BC-A1A0-D16C1D49B13B}" srcOrd="0" destOrd="0" presId="urn:microsoft.com/office/officeart/2005/8/layout/hierarchy2"/>
    <dgm:cxn modelId="{DE0EABF7-A5D5-446F-87C3-B689D9D55C15}" srcId="{B8FF2FF8-C0A4-4BF6-8B5E-92B367F3D6DE}" destId="{403E64C5-B16D-4F00-8EB5-E700E41183E6}" srcOrd="0" destOrd="0" parTransId="{DF18E196-7E21-47DB-A37F-97A3690892C8}" sibTransId="{1CFB7C44-5A2A-40C6-BEF5-4D13D3D81290}"/>
    <dgm:cxn modelId="{BAC46633-0D55-47A7-86B4-2F0AFE4AABAB}" srcId="{7ECAB7A9-780B-48A5-B33E-F6B6A578F744}" destId="{5B98F0C6-2256-4154-B51D-6B95A6A57919}" srcOrd="0" destOrd="0" parTransId="{10CA70F0-C861-4F04-B7E4-64A9319D6B08}" sibTransId="{5D0E5238-FCF8-4B20-BB4F-3653B1E60AF1}"/>
    <dgm:cxn modelId="{8BA08BE3-167E-47A7-9C24-AB411073B8EA}" type="presOf" srcId="{5B98F0C6-2256-4154-B51D-6B95A6A57919}" destId="{3F721C6C-98B2-4CE0-BCB5-23A4DB226180}" srcOrd="0" destOrd="0" presId="urn:microsoft.com/office/officeart/2005/8/layout/hierarchy2"/>
    <dgm:cxn modelId="{AF15FBD3-F3A3-4DF7-9326-50408B01A3DC}" type="presOf" srcId="{D740E1D1-7305-45DA-8701-1AF410C02BD0}" destId="{33181639-1716-450C-B39E-C6414058C386}" srcOrd="0" destOrd="0" presId="urn:microsoft.com/office/officeart/2005/8/layout/hierarchy2"/>
    <dgm:cxn modelId="{D17B3A01-4A1B-48EB-A61F-15A7CDBB2412}" type="presOf" srcId="{41F3268A-6E4D-4EDE-8F5C-D3E173409185}" destId="{382ADF18-5657-4C64-BFB4-19D0EAAD6B73}" srcOrd="1" destOrd="0" presId="urn:microsoft.com/office/officeart/2005/8/layout/hierarchy2"/>
    <dgm:cxn modelId="{6FF0D045-2425-4937-AD50-4D480137B7AA}" type="presOf" srcId="{12D1363D-4052-4F1C-94F6-DAD2C26551F5}" destId="{FF529258-1410-40CA-B734-E5D87C058FD4}" srcOrd="1" destOrd="0" presId="urn:microsoft.com/office/officeart/2005/8/layout/hierarchy2"/>
    <dgm:cxn modelId="{888AF65F-1BBF-450E-82E3-73D1A4FB4379}" srcId="{766BDEE1-C015-47BD-865A-E25A858D4513}" destId="{D740E1D1-7305-45DA-8701-1AF410C02BD0}" srcOrd="1" destOrd="0" parTransId="{A85014CB-9E44-4A6C-A76F-0C043FFD1FDD}" sibTransId="{0A7B8801-8151-4BD8-9AF1-B1BDC61D66EB}"/>
    <dgm:cxn modelId="{503ED1BE-D08A-45C8-9FDB-D14CC0D8D352}" type="presOf" srcId="{12D1363D-4052-4F1C-94F6-DAD2C26551F5}" destId="{CFFE3270-A3E5-4F7E-AFAB-9025196BD7BE}" srcOrd="0" destOrd="0" presId="urn:microsoft.com/office/officeart/2005/8/layout/hierarchy2"/>
    <dgm:cxn modelId="{47D1DA57-9ED6-41A5-87BB-9548A3A01A83}" srcId="{5B98F0C6-2256-4154-B51D-6B95A6A57919}" destId="{6AD4342C-AAF1-4329-A085-1EB76B4F7772}" srcOrd="1" destOrd="0" parTransId="{38932AFE-2897-4C85-9485-71FA8E7AE3F7}" sibTransId="{1231344A-CF4D-46E0-A786-1E74F3FB4EE6}"/>
    <dgm:cxn modelId="{1F5DF467-85F4-4782-94EB-F09088AF752E}" type="presOf" srcId="{B53AC374-52A9-4D6F-9DCE-866B6F1B61B1}" destId="{5FAC72E8-1F62-4A42-9AF1-0B4E5262F924}" srcOrd="1" destOrd="0" presId="urn:microsoft.com/office/officeart/2005/8/layout/hierarchy2"/>
    <dgm:cxn modelId="{C8FA18EB-CD81-4C2E-8BC3-B37C39AF8F65}" srcId="{550D9976-9876-42D8-8843-6F3F41BE49EB}" destId="{2BC89D85-20BC-42B5-A9DF-BC24DCFBA9BA}" srcOrd="0" destOrd="0" parTransId="{35CE064F-43F9-40FD-AD3C-6B2CDBADF2A4}" sibTransId="{09C907D8-9C7F-4E54-92B8-835B23DBED6F}"/>
    <dgm:cxn modelId="{F5AB2E6D-B9C7-4D20-AE2A-31B9CF6760F7}" srcId="{B8FF2FF8-C0A4-4BF6-8B5E-92B367F3D6DE}" destId="{A602B162-9AC8-4266-A0F6-B6510641D96C}" srcOrd="1" destOrd="0" parTransId="{4048780F-BF98-4400-8E30-0371DA6AAA55}" sibTransId="{04BD42D9-DB07-4AF1-ABEB-9BCF9216996D}"/>
    <dgm:cxn modelId="{2171A8ED-90B5-498B-A8E9-DA86A6BE7E5B}" type="presOf" srcId="{10CA70F0-C861-4F04-B7E4-64A9319D6B08}" destId="{5857402F-6E79-47A2-956C-F65BFA4C975D}" srcOrd="0" destOrd="0" presId="urn:microsoft.com/office/officeart/2005/8/layout/hierarchy2"/>
    <dgm:cxn modelId="{F1540C18-5550-4A01-BE93-01574E40AC5C}" srcId="{2BC89D85-20BC-42B5-A9DF-BC24DCFBA9BA}" destId="{B8FF2FF8-C0A4-4BF6-8B5E-92B367F3D6DE}" srcOrd="1" destOrd="0" parTransId="{DF8D48AB-341C-4FD1-9FD3-DC4FB752C704}" sibTransId="{723F63BE-3E31-413E-9CA4-7B5DBC8E7D21}"/>
    <dgm:cxn modelId="{124FA0E1-21D7-4574-A5CA-E70925907566}" type="presOf" srcId="{1D4D6D3E-C5C0-41BA-BAE7-815594F31E75}" destId="{CD276C41-BBB1-4F33-9F4E-FE5E6672D69A}" srcOrd="1" destOrd="0" presId="urn:microsoft.com/office/officeart/2005/8/layout/hierarchy2"/>
    <dgm:cxn modelId="{4E3897F3-EBB3-4D6D-B622-77FEEF6E5314}" type="presOf" srcId="{766BDEE1-C015-47BD-865A-E25A858D4513}" destId="{CA0528CD-0CCA-4A3F-9F98-CE3238AA1EAB}" srcOrd="0" destOrd="0" presId="urn:microsoft.com/office/officeart/2005/8/layout/hierarchy2"/>
    <dgm:cxn modelId="{B90248DE-1E29-4E96-A3BF-23105CE84CED}" srcId="{2BC89D85-20BC-42B5-A9DF-BC24DCFBA9BA}" destId="{7ECAB7A9-780B-48A5-B33E-F6B6A578F744}" srcOrd="0" destOrd="0" parTransId="{1D4D6D3E-C5C0-41BA-BAE7-815594F31E75}" sibTransId="{3705D26F-D671-4C75-A142-07ED132BDBCE}"/>
    <dgm:cxn modelId="{01825B4A-3C2E-40AD-8E29-137A1FEA0048}" type="presOf" srcId="{A85014CB-9E44-4A6C-A76F-0C043FFD1FDD}" destId="{2A0DC33B-8E18-4948-BE1E-AC5CED6C5318}" srcOrd="1" destOrd="0" presId="urn:microsoft.com/office/officeart/2005/8/layout/hierarchy2"/>
    <dgm:cxn modelId="{43822F31-8127-4BD1-8144-E0D2F870F07A}" type="presOf" srcId="{DF18E196-7E21-47DB-A37F-97A3690892C8}" destId="{FDB4CC9A-ABEC-49FA-9B09-784F7D847338}" srcOrd="0" destOrd="0" presId="urn:microsoft.com/office/officeart/2005/8/layout/hierarchy2"/>
    <dgm:cxn modelId="{EF8F8646-8D1E-4B2A-B736-34C469552AF0}" type="presOf" srcId="{6AD4342C-AAF1-4329-A085-1EB76B4F7772}" destId="{918152E1-FEC0-4872-AAA2-D4D9B59F3817}" srcOrd="0" destOrd="0" presId="urn:microsoft.com/office/officeart/2005/8/layout/hierarchy2"/>
    <dgm:cxn modelId="{13697A2D-33FF-4975-B935-475A9C8DE398}" type="presOf" srcId="{38932AFE-2897-4C85-9485-71FA8E7AE3F7}" destId="{ADF43389-0207-4E29-AB96-C3B0B0A0802D}" srcOrd="1" destOrd="0" presId="urn:microsoft.com/office/officeart/2005/8/layout/hierarchy2"/>
    <dgm:cxn modelId="{3F61FF73-97D0-4852-8FF8-B7BAD5C68771}" type="presOf" srcId="{4048780F-BF98-4400-8E30-0371DA6AAA55}" destId="{E89006C5-F0B9-471C-A650-ACEF2A596C83}" srcOrd="0" destOrd="0" presId="urn:microsoft.com/office/officeart/2005/8/layout/hierarchy2"/>
    <dgm:cxn modelId="{A76FC5BB-09FD-4A65-A593-34DACFFD2360}" type="presParOf" srcId="{C6D7B2E0-A826-47BC-A1A0-D16C1D49B13B}" destId="{C48B6B57-2399-41D9-A9F2-6983450881B0}" srcOrd="0" destOrd="0" presId="urn:microsoft.com/office/officeart/2005/8/layout/hierarchy2"/>
    <dgm:cxn modelId="{04E2B3CE-3F4D-408D-859C-BB9161EC052D}" type="presParOf" srcId="{C48B6B57-2399-41D9-A9F2-6983450881B0}" destId="{50168088-0C90-41C6-8497-A4EFB41D3A44}" srcOrd="0" destOrd="0" presId="urn:microsoft.com/office/officeart/2005/8/layout/hierarchy2"/>
    <dgm:cxn modelId="{9CA035AE-8E20-4570-92BA-C68C53C4D546}" type="presParOf" srcId="{C48B6B57-2399-41D9-A9F2-6983450881B0}" destId="{C7FE0E92-4CFF-4397-AAC5-A85D417B4432}" srcOrd="1" destOrd="0" presId="urn:microsoft.com/office/officeart/2005/8/layout/hierarchy2"/>
    <dgm:cxn modelId="{E8FF39FE-6269-4EC2-B516-C6F05946F024}" type="presParOf" srcId="{C7FE0E92-4CFF-4397-AAC5-A85D417B4432}" destId="{CA721497-A6B8-45B7-A71E-F35505A6E269}" srcOrd="0" destOrd="0" presId="urn:microsoft.com/office/officeart/2005/8/layout/hierarchy2"/>
    <dgm:cxn modelId="{B85BABEC-3519-43B7-86FA-C7B155FEAE60}" type="presParOf" srcId="{CA721497-A6B8-45B7-A71E-F35505A6E269}" destId="{CD276C41-BBB1-4F33-9F4E-FE5E6672D69A}" srcOrd="0" destOrd="0" presId="urn:microsoft.com/office/officeart/2005/8/layout/hierarchy2"/>
    <dgm:cxn modelId="{82378257-A90A-43A4-8236-AB4D7DE2AD12}" type="presParOf" srcId="{C7FE0E92-4CFF-4397-AAC5-A85D417B4432}" destId="{960DE0D8-7777-4C0B-96F0-8BAF42B05A07}" srcOrd="1" destOrd="0" presId="urn:microsoft.com/office/officeart/2005/8/layout/hierarchy2"/>
    <dgm:cxn modelId="{C696F197-53F5-49EA-84DE-3A534FC1E377}" type="presParOf" srcId="{960DE0D8-7777-4C0B-96F0-8BAF42B05A07}" destId="{3A91246E-4848-4F3B-AF0D-AFB546B72BEC}" srcOrd="0" destOrd="0" presId="urn:microsoft.com/office/officeart/2005/8/layout/hierarchy2"/>
    <dgm:cxn modelId="{60403891-E0DD-4B94-A54D-963E11043271}" type="presParOf" srcId="{960DE0D8-7777-4C0B-96F0-8BAF42B05A07}" destId="{D9C979E3-8C61-47F1-9DF3-3791D23A5832}" srcOrd="1" destOrd="0" presId="urn:microsoft.com/office/officeart/2005/8/layout/hierarchy2"/>
    <dgm:cxn modelId="{754408CB-3F68-4BA9-B15E-588948D82082}" type="presParOf" srcId="{D9C979E3-8C61-47F1-9DF3-3791D23A5832}" destId="{5857402F-6E79-47A2-956C-F65BFA4C975D}" srcOrd="0" destOrd="0" presId="urn:microsoft.com/office/officeart/2005/8/layout/hierarchy2"/>
    <dgm:cxn modelId="{8506E37C-67D8-47D9-A4F5-6E3176B04504}" type="presParOf" srcId="{5857402F-6E79-47A2-956C-F65BFA4C975D}" destId="{CE4DF2BE-65C6-41F9-B0BF-DBA8F6544582}" srcOrd="0" destOrd="0" presId="urn:microsoft.com/office/officeart/2005/8/layout/hierarchy2"/>
    <dgm:cxn modelId="{06111773-254C-42ED-BD78-36FB1E3E083C}" type="presParOf" srcId="{D9C979E3-8C61-47F1-9DF3-3791D23A5832}" destId="{A04E3F70-7ADE-4BD4-8A33-61C8AA43C5C7}" srcOrd="1" destOrd="0" presId="urn:microsoft.com/office/officeart/2005/8/layout/hierarchy2"/>
    <dgm:cxn modelId="{E0FC026F-3066-4A17-92A2-11F2ECDA4EAE}" type="presParOf" srcId="{A04E3F70-7ADE-4BD4-8A33-61C8AA43C5C7}" destId="{3F721C6C-98B2-4CE0-BCB5-23A4DB226180}" srcOrd="0" destOrd="0" presId="urn:microsoft.com/office/officeart/2005/8/layout/hierarchy2"/>
    <dgm:cxn modelId="{53C820EA-2BB4-41AB-B913-2525DBC04740}" type="presParOf" srcId="{A04E3F70-7ADE-4BD4-8A33-61C8AA43C5C7}" destId="{4FB7E371-AD32-430C-AB82-F536007B58B2}" srcOrd="1" destOrd="0" presId="urn:microsoft.com/office/officeart/2005/8/layout/hierarchy2"/>
    <dgm:cxn modelId="{BD096C14-AD18-43B0-985D-D6572941BEEA}" type="presParOf" srcId="{4FB7E371-AD32-430C-AB82-F536007B58B2}" destId="{4FB01829-2EBE-4067-B2EA-CE6EA106A90E}" srcOrd="0" destOrd="0" presId="urn:microsoft.com/office/officeart/2005/8/layout/hierarchy2"/>
    <dgm:cxn modelId="{661C2B91-3B33-452C-827B-759ABAFDB2B4}" type="presParOf" srcId="{4FB01829-2EBE-4067-B2EA-CE6EA106A90E}" destId="{5FAC72E8-1F62-4A42-9AF1-0B4E5262F924}" srcOrd="0" destOrd="0" presId="urn:microsoft.com/office/officeart/2005/8/layout/hierarchy2"/>
    <dgm:cxn modelId="{51CE83BF-972F-4B7B-9DC1-6F30C6791593}" type="presParOf" srcId="{4FB7E371-AD32-430C-AB82-F536007B58B2}" destId="{C7C1DEDE-7102-4BC1-B097-CFB89DB58212}" srcOrd="1" destOrd="0" presId="urn:microsoft.com/office/officeart/2005/8/layout/hierarchy2"/>
    <dgm:cxn modelId="{B3AEEE7B-6F14-4BFF-BBAF-9C75D7FFA270}" type="presParOf" srcId="{C7C1DEDE-7102-4BC1-B097-CFB89DB58212}" destId="{541180B0-FFBB-48CF-B8CB-9A93C544A615}" srcOrd="0" destOrd="0" presId="urn:microsoft.com/office/officeart/2005/8/layout/hierarchy2"/>
    <dgm:cxn modelId="{F91E788B-3476-4649-B774-395FCD6FBA53}" type="presParOf" srcId="{C7C1DEDE-7102-4BC1-B097-CFB89DB58212}" destId="{46448B33-7393-43F8-A119-079C6F56DAAE}" srcOrd="1" destOrd="0" presId="urn:microsoft.com/office/officeart/2005/8/layout/hierarchy2"/>
    <dgm:cxn modelId="{E8A7FE01-047A-4DD8-B87B-A1FC3B96C9D9}" type="presParOf" srcId="{4FB7E371-AD32-430C-AB82-F536007B58B2}" destId="{82385F48-F57D-44AE-83E1-7BD96EB6CC30}" srcOrd="2" destOrd="0" presId="urn:microsoft.com/office/officeart/2005/8/layout/hierarchy2"/>
    <dgm:cxn modelId="{34CBA59C-29F4-40DB-9AFF-6AC7B72431CC}" type="presParOf" srcId="{82385F48-F57D-44AE-83E1-7BD96EB6CC30}" destId="{ADF43389-0207-4E29-AB96-C3B0B0A0802D}" srcOrd="0" destOrd="0" presId="urn:microsoft.com/office/officeart/2005/8/layout/hierarchy2"/>
    <dgm:cxn modelId="{B9D0A748-30C9-4519-A575-8CB5D07D1A32}" type="presParOf" srcId="{4FB7E371-AD32-430C-AB82-F536007B58B2}" destId="{C7B3F281-15CF-4D01-BAAD-62599F5AE7FD}" srcOrd="3" destOrd="0" presId="urn:microsoft.com/office/officeart/2005/8/layout/hierarchy2"/>
    <dgm:cxn modelId="{16110F0A-AD46-4187-BE81-FB57E8757B5D}" type="presParOf" srcId="{C7B3F281-15CF-4D01-BAAD-62599F5AE7FD}" destId="{918152E1-FEC0-4872-AAA2-D4D9B59F3817}" srcOrd="0" destOrd="0" presId="urn:microsoft.com/office/officeart/2005/8/layout/hierarchy2"/>
    <dgm:cxn modelId="{903A99F2-9079-47BD-B615-2F8E584A7123}" type="presParOf" srcId="{C7B3F281-15CF-4D01-BAAD-62599F5AE7FD}" destId="{2ACFE8D9-67A0-4033-8D2B-A3BB5191AAFF}" srcOrd="1" destOrd="0" presId="urn:microsoft.com/office/officeart/2005/8/layout/hierarchy2"/>
    <dgm:cxn modelId="{F42DB02B-955A-4340-A569-982DA70AFF4C}" type="presParOf" srcId="{D9C979E3-8C61-47F1-9DF3-3791D23A5832}" destId="{2AFA0DE2-CECC-433C-B82B-238B90D5A410}" srcOrd="2" destOrd="0" presId="urn:microsoft.com/office/officeart/2005/8/layout/hierarchy2"/>
    <dgm:cxn modelId="{61D4ACD2-48BE-43A3-955E-C2E6705E3D59}" type="presParOf" srcId="{2AFA0DE2-CECC-433C-B82B-238B90D5A410}" destId="{382ADF18-5657-4C64-BFB4-19D0EAAD6B73}" srcOrd="0" destOrd="0" presId="urn:microsoft.com/office/officeart/2005/8/layout/hierarchy2"/>
    <dgm:cxn modelId="{52854977-8BA0-4CF4-A2D5-982C18251DB4}" type="presParOf" srcId="{D9C979E3-8C61-47F1-9DF3-3791D23A5832}" destId="{A90C006D-9EB9-4642-BD5A-3791D38FE9BB}" srcOrd="3" destOrd="0" presId="urn:microsoft.com/office/officeart/2005/8/layout/hierarchy2"/>
    <dgm:cxn modelId="{8C0F4156-76AE-4CB5-801E-9E7BE82E7FA4}" type="presParOf" srcId="{A90C006D-9EB9-4642-BD5A-3791D38FE9BB}" destId="{CA0528CD-0CCA-4A3F-9F98-CE3238AA1EAB}" srcOrd="0" destOrd="0" presId="urn:microsoft.com/office/officeart/2005/8/layout/hierarchy2"/>
    <dgm:cxn modelId="{0FB03DA2-4E6E-45BB-A009-C9378476D33B}" type="presParOf" srcId="{A90C006D-9EB9-4642-BD5A-3791D38FE9BB}" destId="{C34CEDCD-C321-4FF7-8CBF-927F97861EB3}" srcOrd="1" destOrd="0" presId="urn:microsoft.com/office/officeart/2005/8/layout/hierarchy2"/>
    <dgm:cxn modelId="{BA4B7B05-B394-4C99-96B9-EFEDCDBBECD5}" type="presParOf" srcId="{C34CEDCD-C321-4FF7-8CBF-927F97861EB3}" destId="{CFFE3270-A3E5-4F7E-AFAB-9025196BD7BE}" srcOrd="0" destOrd="0" presId="urn:microsoft.com/office/officeart/2005/8/layout/hierarchy2"/>
    <dgm:cxn modelId="{E731AD82-2FBB-46E1-B5D7-E1202B95B123}" type="presParOf" srcId="{CFFE3270-A3E5-4F7E-AFAB-9025196BD7BE}" destId="{FF529258-1410-40CA-B734-E5D87C058FD4}" srcOrd="0" destOrd="0" presId="urn:microsoft.com/office/officeart/2005/8/layout/hierarchy2"/>
    <dgm:cxn modelId="{B760D28A-2F6B-4E86-8CAF-4B9EA9BBD90F}" type="presParOf" srcId="{C34CEDCD-C321-4FF7-8CBF-927F97861EB3}" destId="{421F7880-D36D-4F67-90DD-965B745ABB9E}" srcOrd="1" destOrd="0" presId="urn:microsoft.com/office/officeart/2005/8/layout/hierarchy2"/>
    <dgm:cxn modelId="{26593D78-4008-45CF-805C-45972386BDE7}" type="presParOf" srcId="{421F7880-D36D-4F67-90DD-965B745ABB9E}" destId="{6943A2C7-3E62-49B0-AD23-99F54A9FB8DE}" srcOrd="0" destOrd="0" presId="urn:microsoft.com/office/officeart/2005/8/layout/hierarchy2"/>
    <dgm:cxn modelId="{D3C3EF85-287D-4BD3-9D80-CB4437475CF4}" type="presParOf" srcId="{421F7880-D36D-4F67-90DD-965B745ABB9E}" destId="{725395FF-EBF1-4D54-9558-84B0101674EA}" srcOrd="1" destOrd="0" presId="urn:microsoft.com/office/officeart/2005/8/layout/hierarchy2"/>
    <dgm:cxn modelId="{121DDB30-4361-4682-B9D7-0BAAA41961B2}" type="presParOf" srcId="{C34CEDCD-C321-4FF7-8CBF-927F97861EB3}" destId="{2EB012F9-0740-4B9D-ACA3-5E474C6F7182}" srcOrd="2" destOrd="0" presId="urn:microsoft.com/office/officeart/2005/8/layout/hierarchy2"/>
    <dgm:cxn modelId="{88D3C890-3767-4E37-919C-C06A581F8B48}" type="presParOf" srcId="{2EB012F9-0740-4B9D-ACA3-5E474C6F7182}" destId="{2A0DC33B-8E18-4948-BE1E-AC5CED6C5318}" srcOrd="0" destOrd="0" presId="urn:microsoft.com/office/officeart/2005/8/layout/hierarchy2"/>
    <dgm:cxn modelId="{C88BFA46-C1EC-4705-AB68-1E18B4357D30}" type="presParOf" srcId="{C34CEDCD-C321-4FF7-8CBF-927F97861EB3}" destId="{1D66FBF2-C4D7-41EC-BFFC-D7540FCB7ED5}" srcOrd="3" destOrd="0" presId="urn:microsoft.com/office/officeart/2005/8/layout/hierarchy2"/>
    <dgm:cxn modelId="{063AC07D-22CC-469E-AF8E-3F74DBFFA966}" type="presParOf" srcId="{1D66FBF2-C4D7-41EC-BFFC-D7540FCB7ED5}" destId="{33181639-1716-450C-B39E-C6414058C386}" srcOrd="0" destOrd="0" presId="urn:microsoft.com/office/officeart/2005/8/layout/hierarchy2"/>
    <dgm:cxn modelId="{CC0D791A-C2F0-4314-9E4B-056EE59997E8}" type="presParOf" srcId="{1D66FBF2-C4D7-41EC-BFFC-D7540FCB7ED5}" destId="{87A49490-6546-4E0C-A38A-667CBB39BEA1}" srcOrd="1" destOrd="0" presId="urn:microsoft.com/office/officeart/2005/8/layout/hierarchy2"/>
    <dgm:cxn modelId="{F10950F5-F438-4A18-9FE1-15F892EB3CA4}" type="presParOf" srcId="{C7FE0E92-4CFF-4397-AAC5-A85D417B4432}" destId="{531244EB-CAA4-43F6-8105-F6BEBD5ABB7F}" srcOrd="2" destOrd="0" presId="urn:microsoft.com/office/officeart/2005/8/layout/hierarchy2"/>
    <dgm:cxn modelId="{0893AA1D-615B-48D6-A6CC-B04AFAD8BAFF}" type="presParOf" srcId="{531244EB-CAA4-43F6-8105-F6BEBD5ABB7F}" destId="{A355C9B3-DE50-4319-9581-58209DFD2D5F}" srcOrd="0" destOrd="0" presId="urn:microsoft.com/office/officeart/2005/8/layout/hierarchy2"/>
    <dgm:cxn modelId="{6E6F304A-19B3-4897-8ADC-54FFF951C3FB}" type="presParOf" srcId="{C7FE0E92-4CFF-4397-AAC5-A85D417B4432}" destId="{B530E02B-22D8-4094-9E9B-10BC9CB2FA1B}" srcOrd="3" destOrd="0" presId="urn:microsoft.com/office/officeart/2005/8/layout/hierarchy2"/>
    <dgm:cxn modelId="{EC00FB36-0390-4C95-9B1F-04B5D19C9BA4}" type="presParOf" srcId="{B530E02B-22D8-4094-9E9B-10BC9CB2FA1B}" destId="{E4EC4529-65B9-4B54-B1F7-4EB477AB112C}" srcOrd="0" destOrd="0" presId="urn:microsoft.com/office/officeart/2005/8/layout/hierarchy2"/>
    <dgm:cxn modelId="{6019DB2F-6958-485E-8477-C60C18CBAB43}" type="presParOf" srcId="{B530E02B-22D8-4094-9E9B-10BC9CB2FA1B}" destId="{C6610C3A-5455-4FD8-8308-F63D1720CD23}" srcOrd="1" destOrd="0" presId="urn:microsoft.com/office/officeart/2005/8/layout/hierarchy2"/>
    <dgm:cxn modelId="{553204D7-3EA7-4908-AE0E-E2ABA4D689CA}" type="presParOf" srcId="{C6610C3A-5455-4FD8-8308-F63D1720CD23}" destId="{FDB4CC9A-ABEC-49FA-9B09-784F7D847338}" srcOrd="0" destOrd="0" presId="urn:microsoft.com/office/officeart/2005/8/layout/hierarchy2"/>
    <dgm:cxn modelId="{BE655BF0-4947-4AF7-968C-77AFEA19B2A4}" type="presParOf" srcId="{FDB4CC9A-ABEC-49FA-9B09-784F7D847338}" destId="{14B3C5E3-F9F0-440A-98A0-48CFE76224BB}" srcOrd="0" destOrd="0" presId="urn:microsoft.com/office/officeart/2005/8/layout/hierarchy2"/>
    <dgm:cxn modelId="{5765C95C-D335-444C-B32A-630A4732CA0A}" type="presParOf" srcId="{C6610C3A-5455-4FD8-8308-F63D1720CD23}" destId="{64DE98CE-265D-40A4-90C4-79EBBDB42198}" srcOrd="1" destOrd="0" presId="urn:microsoft.com/office/officeart/2005/8/layout/hierarchy2"/>
    <dgm:cxn modelId="{ABFF78F1-6CF6-494E-A2D6-4B323F24A0D0}" type="presParOf" srcId="{64DE98CE-265D-40A4-90C4-79EBBDB42198}" destId="{61C9342E-0DF8-4DDE-9A60-EC743E123CE6}" srcOrd="0" destOrd="0" presId="urn:microsoft.com/office/officeart/2005/8/layout/hierarchy2"/>
    <dgm:cxn modelId="{D86F90D0-D3B1-47DF-87F5-951DB3090F97}" type="presParOf" srcId="{64DE98CE-265D-40A4-90C4-79EBBDB42198}" destId="{ED5A497A-9071-4667-A4F2-62A6EC7270F1}" srcOrd="1" destOrd="0" presId="urn:microsoft.com/office/officeart/2005/8/layout/hierarchy2"/>
    <dgm:cxn modelId="{16FDCDC7-85C6-4855-A7B9-B3A43F98EB7E}" type="presParOf" srcId="{C6610C3A-5455-4FD8-8308-F63D1720CD23}" destId="{E89006C5-F0B9-471C-A650-ACEF2A596C83}" srcOrd="2" destOrd="0" presId="urn:microsoft.com/office/officeart/2005/8/layout/hierarchy2"/>
    <dgm:cxn modelId="{8501B030-21E8-458A-9130-C8F912CF33CB}" type="presParOf" srcId="{E89006C5-F0B9-471C-A650-ACEF2A596C83}" destId="{8FAEC85A-2EEF-41B1-BFC8-DD07E68FAACA}" srcOrd="0" destOrd="0" presId="urn:microsoft.com/office/officeart/2005/8/layout/hierarchy2"/>
    <dgm:cxn modelId="{7BEEFE9D-DBB2-4611-A071-9FB499304779}" type="presParOf" srcId="{C6610C3A-5455-4FD8-8308-F63D1720CD23}" destId="{D2BD27B5-863E-4237-96DE-19662EC59277}" srcOrd="3" destOrd="0" presId="urn:microsoft.com/office/officeart/2005/8/layout/hierarchy2"/>
    <dgm:cxn modelId="{603C7E0D-7E85-4907-88EE-7778D38110AA}" type="presParOf" srcId="{D2BD27B5-863E-4237-96DE-19662EC59277}" destId="{305D9D66-F896-4DA1-8EA2-1EAB59DE81DC}" srcOrd="0" destOrd="0" presId="urn:microsoft.com/office/officeart/2005/8/layout/hierarchy2"/>
    <dgm:cxn modelId="{4617851F-1C01-4DC5-AB11-3D61E6CF8CB4}" type="presParOf" srcId="{D2BD27B5-863E-4237-96DE-19662EC59277}" destId="{B35A23FD-9EF5-4836-8B11-50E4690364A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168088-0C90-41C6-8497-A4EFB41D3A44}">
      <dsp:nvSpPr>
        <dsp:cNvPr id="0" name=""/>
        <dsp:cNvSpPr/>
      </dsp:nvSpPr>
      <dsp:spPr>
        <a:xfrm>
          <a:off x="352710" y="849083"/>
          <a:ext cx="961479" cy="7376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1" kern="1200" dirty="0" smtClean="0"/>
            <a:t>資料</a:t>
          </a:r>
          <a:endParaRPr lang="zh-TW" altLang="en-US" sz="2000" b="1" kern="1200" dirty="0"/>
        </a:p>
      </dsp:txBody>
      <dsp:txXfrm>
        <a:off x="374316" y="870689"/>
        <a:ext cx="918267" cy="694469"/>
      </dsp:txXfrm>
    </dsp:sp>
    <dsp:sp modelId="{CA721497-A6B8-45B7-A71E-F35505A6E269}">
      <dsp:nvSpPr>
        <dsp:cNvPr id="0" name=""/>
        <dsp:cNvSpPr/>
      </dsp:nvSpPr>
      <dsp:spPr>
        <a:xfrm rot="19160473">
          <a:off x="1222750" y="938114"/>
          <a:ext cx="757593" cy="66005"/>
        </a:xfrm>
        <a:custGeom>
          <a:avLst/>
          <a:gdLst/>
          <a:ahLst/>
          <a:cxnLst/>
          <a:rect l="0" t="0" r="0" b="0"/>
          <a:pathLst>
            <a:path>
              <a:moveTo>
                <a:pt x="0" y="33002"/>
              </a:moveTo>
              <a:lnTo>
                <a:pt x="757593" y="33002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000" b="1" kern="1200"/>
        </a:p>
      </dsp:txBody>
      <dsp:txXfrm>
        <a:off x="1582607" y="952177"/>
        <a:ext cx="37879" cy="37879"/>
      </dsp:txXfrm>
    </dsp:sp>
    <dsp:sp modelId="{3A91246E-4848-4F3B-AF0D-AFB546B72BEC}">
      <dsp:nvSpPr>
        <dsp:cNvPr id="0" name=""/>
        <dsp:cNvSpPr/>
      </dsp:nvSpPr>
      <dsp:spPr>
        <a:xfrm>
          <a:off x="1888903" y="355470"/>
          <a:ext cx="1656213" cy="737681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1" kern="1200" dirty="0" smtClean="0"/>
            <a:t>量的資料</a:t>
          </a:r>
          <a:endParaRPr lang="zh-TW" altLang="en-US" sz="2000" b="1" kern="1200" dirty="0"/>
        </a:p>
      </dsp:txBody>
      <dsp:txXfrm>
        <a:off x="1910509" y="377076"/>
        <a:ext cx="1613001" cy="694469"/>
      </dsp:txXfrm>
    </dsp:sp>
    <dsp:sp modelId="{5857402F-6E79-47A2-956C-F65BFA4C975D}">
      <dsp:nvSpPr>
        <dsp:cNvPr id="0" name=""/>
        <dsp:cNvSpPr/>
      </dsp:nvSpPr>
      <dsp:spPr>
        <a:xfrm rot="19778403">
          <a:off x="3496996" y="513947"/>
          <a:ext cx="701820" cy="66005"/>
        </a:xfrm>
        <a:custGeom>
          <a:avLst/>
          <a:gdLst/>
          <a:ahLst/>
          <a:cxnLst/>
          <a:rect l="0" t="0" r="0" b="0"/>
          <a:pathLst>
            <a:path>
              <a:moveTo>
                <a:pt x="0" y="33002"/>
              </a:moveTo>
              <a:lnTo>
                <a:pt x="701820" y="33002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accent2"/>
        </a:lnRef>
        <a:fillRef idx="0">
          <a:schemeClr val="accent2"/>
        </a:fillRef>
        <a:effectRef idx="1">
          <a:schemeClr val="accent2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000" b="1" kern="1200"/>
        </a:p>
      </dsp:txBody>
      <dsp:txXfrm>
        <a:off x="3830361" y="529405"/>
        <a:ext cx="35091" cy="35091"/>
      </dsp:txXfrm>
    </dsp:sp>
    <dsp:sp modelId="{3F721C6C-98B2-4CE0-BCB5-23A4DB226180}">
      <dsp:nvSpPr>
        <dsp:cNvPr id="0" name=""/>
        <dsp:cNvSpPr/>
      </dsp:nvSpPr>
      <dsp:spPr>
        <a:xfrm>
          <a:off x="4150695" y="748"/>
          <a:ext cx="1475363" cy="7376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1" kern="1200" dirty="0" smtClean="0"/>
            <a:t>連續資料</a:t>
          </a:r>
          <a:endParaRPr lang="zh-TW" altLang="en-US" sz="2000" b="1" kern="1200" dirty="0"/>
        </a:p>
      </dsp:txBody>
      <dsp:txXfrm>
        <a:off x="4172301" y="22354"/>
        <a:ext cx="1432151" cy="694469"/>
      </dsp:txXfrm>
    </dsp:sp>
    <dsp:sp modelId="{2AFA0DE2-CECC-433C-B82B-238B90D5A410}">
      <dsp:nvSpPr>
        <dsp:cNvPr id="0" name=""/>
        <dsp:cNvSpPr/>
      </dsp:nvSpPr>
      <dsp:spPr>
        <a:xfrm rot="2351029">
          <a:off x="3457273" y="938114"/>
          <a:ext cx="781266" cy="66005"/>
        </a:xfrm>
        <a:custGeom>
          <a:avLst/>
          <a:gdLst/>
          <a:ahLst/>
          <a:cxnLst/>
          <a:rect l="0" t="0" r="0" b="0"/>
          <a:pathLst>
            <a:path>
              <a:moveTo>
                <a:pt x="0" y="33002"/>
              </a:moveTo>
              <a:lnTo>
                <a:pt x="781266" y="33002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accent2"/>
        </a:lnRef>
        <a:fillRef idx="0">
          <a:schemeClr val="accent2"/>
        </a:fillRef>
        <a:effectRef idx="1">
          <a:schemeClr val="accent2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000" b="1" kern="1200"/>
        </a:p>
      </dsp:txBody>
      <dsp:txXfrm>
        <a:off x="3828374" y="951586"/>
        <a:ext cx="39063" cy="39063"/>
      </dsp:txXfrm>
    </dsp:sp>
    <dsp:sp modelId="{CA0528CD-0CCA-4A3F-9F98-CE3238AA1EAB}">
      <dsp:nvSpPr>
        <dsp:cNvPr id="0" name=""/>
        <dsp:cNvSpPr/>
      </dsp:nvSpPr>
      <dsp:spPr>
        <a:xfrm>
          <a:off x="4150695" y="849083"/>
          <a:ext cx="1475363" cy="7376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1" kern="1200" dirty="0" smtClean="0"/>
            <a:t>間斷資料</a:t>
          </a:r>
          <a:endParaRPr lang="zh-TW" altLang="en-US" sz="2000" b="1" kern="1200" dirty="0"/>
        </a:p>
      </dsp:txBody>
      <dsp:txXfrm>
        <a:off x="4172301" y="870689"/>
        <a:ext cx="1432151" cy="694469"/>
      </dsp:txXfrm>
    </dsp:sp>
    <dsp:sp modelId="{531244EB-CAA4-43F6-8105-F6BEBD5ABB7F}">
      <dsp:nvSpPr>
        <dsp:cNvPr id="0" name=""/>
        <dsp:cNvSpPr/>
      </dsp:nvSpPr>
      <dsp:spPr>
        <a:xfrm rot="2142401">
          <a:off x="1245880" y="1397004"/>
          <a:ext cx="726766" cy="66005"/>
        </a:xfrm>
        <a:custGeom>
          <a:avLst/>
          <a:gdLst/>
          <a:ahLst/>
          <a:cxnLst/>
          <a:rect l="0" t="0" r="0" b="0"/>
          <a:pathLst>
            <a:path>
              <a:moveTo>
                <a:pt x="0" y="33002"/>
              </a:moveTo>
              <a:lnTo>
                <a:pt x="726766" y="33002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000" b="1" kern="1200"/>
        </a:p>
      </dsp:txBody>
      <dsp:txXfrm>
        <a:off x="1591094" y="1411838"/>
        <a:ext cx="36338" cy="36338"/>
      </dsp:txXfrm>
    </dsp:sp>
    <dsp:sp modelId="{E4EC4529-65B9-4B54-B1F7-4EB477AB112C}">
      <dsp:nvSpPr>
        <dsp:cNvPr id="0" name=""/>
        <dsp:cNvSpPr/>
      </dsp:nvSpPr>
      <dsp:spPr>
        <a:xfrm>
          <a:off x="1904336" y="1273250"/>
          <a:ext cx="1609415" cy="737681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1" kern="1200" dirty="0" smtClean="0"/>
            <a:t>質的資料</a:t>
          </a:r>
          <a:endParaRPr lang="zh-TW" altLang="en-US" sz="2000" b="1" kern="1200" dirty="0"/>
        </a:p>
      </dsp:txBody>
      <dsp:txXfrm>
        <a:off x="1925942" y="1294856"/>
        <a:ext cx="1566203" cy="6944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168088-0C90-41C6-8497-A4EFB41D3A44}">
      <dsp:nvSpPr>
        <dsp:cNvPr id="0" name=""/>
        <dsp:cNvSpPr/>
      </dsp:nvSpPr>
      <dsp:spPr>
        <a:xfrm>
          <a:off x="4904" y="2511232"/>
          <a:ext cx="827884" cy="3842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b="1" kern="1200" dirty="0" smtClean="0"/>
            <a:t>資料</a:t>
          </a:r>
          <a:endParaRPr lang="zh-TW" altLang="en-US" sz="2400" b="1" kern="1200" dirty="0"/>
        </a:p>
      </dsp:txBody>
      <dsp:txXfrm>
        <a:off x="16159" y="2522487"/>
        <a:ext cx="805374" cy="361769"/>
      </dsp:txXfrm>
    </dsp:sp>
    <dsp:sp modelId="{CA721497-A6B8-45B7-A71E-F35505A6E269}">
      <dsp:nvSpPr>
        <dsp:cNvPr id="0" name=""/>
        <dsp:cNvSpPr/>
      </dsp:nvSpPr>
      <dsp:spPr>
        <a:xfrm rot="17305278">
          <a:off x="500073" y="2234055"/>
          <a:ext cx="972853" cy="15629"/>
        </a:xfrm>
        <a:custGeom>
          <a:avLst/>
          <a:gdLst/>
          <a:ahLst/>
          <a:cxnLst/>
          <a:rect l="0" t="0" r="0" b="0"/>
          <a:pathLst>
            <a:path>
              <a:moveTo>
                <a:pt x="0" y="7814"/>
              </a:moveTo>
              <a:lnTo>
                <a:pt x="972853" y="781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600" b="1" kern="1200"/>
        </a:p>
      </dsp:txBody>
      <dsp:txXfrm>
        <a:off x="962179" y="2217549"/>
        <a:ext cx="48642" cy="48642"/>
      </dsp:txXfrm>
    </dsp:sp>
    <dsp:sp modelId="{3A91246E-4848-4F3B-AF0D-AFB546B72BEC}">
      <dsp:nvSpPr>
        <dsp:cNvPr id="0" name=""/>
        <dsp:cNvSpPr/>
      </dsp:nvSpPr>
      <dsp:spPr>
        <a:xfrm>
          <a:off x="1140212" y="1588229"/>
          <a:ext cx="1028516" cy="3842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/>
            <a:t>屬量資料</a:t>
          </a:r>
          <a:endParaRPr lang="zh-TW" altLang="en-US" sz="1800" b="1" kern="1200" dirty="0"/>
        </a:p>
      </dsp:txBody>
      <dsp:txXfrm>
        <a:off x="1151467" y="1599484"/>
        <a:ext cx="1006006" cy="361769"/>
      </dsp:txXfrm>
    </dsp:sp>
    <dsp:sp modelId="{5857402F-6E79-47A2-956C-F65BFA4C975D}">
      <dsp:nvSpPr>
        <dsp:cNvPr id="0" name=""/>
        <dsp:cNvSpPr/>
      </dsp:nvSpPr>
      <dsp:spPr>
        <a:xfrm rot="17610466">
          <a:off x="1937075" y="1419172"/>
          <a:ext cx="770729" cy="15629"/>
        </a:xfrm>
        <a:custGeom>
          <a:avLst/>
          <a:gdLst/>
          <a:ahLst/>
          <a:cxnLst/>
          <a:rect l="0" t="0" r="0" b="0"/>
          <a:pathLst>
            <a:path>
              <a:moveTo>
                <a:pt x="0" y="7814"/>
              </a:moveTo>
              <a:lnTo>
                <a:pt x="770729" y="7814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accent2"/>
        </a:lnRef>
        <a:fillRef idx="0">
          <a:schemeClr val="accent2"/>
        </a:fillRef>
        <a:effectRef idx="1">
          <a:schemeClr val="accent2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600" b="1" kern="1200"/>
        </a:p>
      </dsp:txBody>
      <dsp:txXfrm>
        <a:off x="2303172" y="1407718"/>
        <a:ext cx="38536" cy="38536"/>
      </dsp:txXfrm>
    </dsp:sp>
    <dsp:sp modelId="{3F721C6C-98B2-4CE0-BCB5-23A4DB226180}">
      <dsp:nvSpPr>
        <dsp:cNvPr id="0" name=""/>
        <dsp:cNvSpPr/>
      </dsp:nvSpPr>
      <dsp:spPr>
        <a:xfrm>
          <a:off x="2476152" y="881465"/>
          <a:ext cx="1130504" cy="3842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/>
            <a:t>連續資料</a:t>
          </a:r>
          <a:endParaRPr lang="zh-TW" altLang="en-US" sz="1800" b="1" kern="1200" dirty="0"/>
        </a:p>
      </dsp:txBody>
      <dsp:txXfrm>
        <a:off x="2487407" y="892720"/>
        <a:ext cx="1107994" cy="361769"/>
      </dsp:txXfrm>
    </dsp:sp>
    <dsp:sp modelId="{4FB01829-2EBE-4067-B2EA-CE6EA106A90E}">
      <dsp:nvSpPr>
        <dsp:cNvPr id="0" name=""/>
        <dsp:cNvSpPr/>
      </dsp:nvSpPr>
      <dsp:spPr>
        <a:xfrm rot="18605662">
          <a:off x="3521703" y="883215"/>
          <a:ext cx="477329" cy="15629"/>
        </a:xfrm>
        <a:custGeom>
          <a:avLst/>
          <a:gdLst/>
          <a:ahLst/>
          <a:cxnLst/>
          <a:rect l="0" t="0" r="0" b="0"/>
          <a:pathLst>
            <a:path>
              <a:moveTo>
                <a:pt x="0" y="7814"/>
              </a:moveTo>
              <a:lnTo>
                <a:pt x="477329" y="7814"/>
              </a:lnTo>
            </a:path>
          </a:pathLst>
        </a:custGeom>
        <a:noFill/>
        <a:ln w="38100" cap="flat" cmpd="sng" algn="ctr">
          <a:solidFill>
            <a:schemeClr val="accent4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4"/>
        </a:lnRef>
        <a:fillRef idx="0">
          <a:schemeClr val="accent4"/>
        </a:fillRef>
        <a:effectRef idx="2">
          <a:schemeClr val="accent4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600" b="1" kern="1200"/>
        </a:p>
      </dsp:txBody>
      <dsp:txXfrm>
        <a:off x="3748435" y="879096"/>
        <a:ext cx="23866" cy="23866"/>
      </dsp:txXfrm>
    </dsp:sp>
    <dsp:sp modelId="{541180B0-FFBB-48CF-B8CB-9A93C544A615}">
      <dsp:nvSpPr>
        <dsp:cNvPr id="0" name=""/>
        <dsp:cNvSpPr/>
      </dsp:nvSpPr>
      <dsp:spPr>
        <a:xfrm>
          <a:off x="3914080" y="386219"/>
          <a:ext cx="4199736" cy="644471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TW" altLang="en-US" sz="1800" b="1" kern="1200" dirty="0" smtClean="0"/>
            <a:t>圖示法：</a:t>
          </a:r>
          <a:endParaRPr lang="en-US" altLang="zh-TW" sz="1800" b="1" kern="1200" dirty="0" smtClean="0"/>
        </a:p>
        <a:p>
          <a:pPr lvl="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TW" altLang="en-US" sz="1800" b="1" kern="1200" dirty="0" smtClean="0"/>
            <a:t>直方圖，多邊形圖、肩形圖、枝葉圖</a:t>
          </a:r>
          <a:endParaRPr lang="zh-TW" altLang="en-US" sz="1800" b="1" kern="1200" dirty="0"/>
        </a:p>
      </dsp:txBody>
      <dsp:txXfrm>
        <a:off x="3932956" y="405095"/>
        <a:ext cx="4161984" cy="606719"/>
      </dsp:txXfrm>
    </dsp:sp>
    <dsp:sp modelId="{82385F48-F57D-44AE-83E1-7BD96EB6CC30}">
      <dsp:nvSpPr>
        <dsp:cNvPr id="0" name=""/>
        <dsp:cNvSpPr/>
      </dsp:nvSpPr>
      <dsp:spPr>
        <a:xfrm rot="2927464">
          <a:off x="3527049" y="1241318"/>
          <a:ext cx="466636" cy="15629"/>
        </a:xfrm>
        <a:custGeom>
          <a:avLst/>
          <a:gdLst/>
          <a:ahLst/>
          <a:cxnLst/>
          <a:rect l="0" t="0" r="0" b="0"/>
          <a:pathLst>
            <a:path>
              <a:moveTo>
                <a:pt x="0" y="7814"/>
              </a:moveTo>
              <a:lnTo>
                <a:pt x="466636" y="7814"/>
              </a:lnTo>
            </a:path>
          </a:pathLst>
        </a:custGeom>
        <a:noFill/>
        <a:ln w="38100" cap="flat" cmpd="sng" algn="ctr">
          <a:solidFill>
            <a:schemeClr val="accent4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4"/>
        </a:lnRef>
        <a:fillRef idx="0">
          <a:schemeClr val="accent4"/>
        </a:fillRef>
        <a:effectRef idx="2">
          <a:schemeClr val="accent4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600" b="1" kern="1200"/>
        </a:p>
      </dsp:txBody>
      <dsp:txXfrm>
        <a:off x="3748702" y="1237467"/>
        <a:ext cx="23331" cy="23331"/>
      </dsp:txXfrm>
    </dsp:sp>
    <dsp:sp modelId="{918152E1-FEC0-4872-AAA2-D4D9B59F3817}">
      <dsp:nvSpPr>
        <dsp:cNvPr id="0" name=""/>
        <dsp:cNvSpPr/>
      </dsp:nvSpPr>
      <dsp:spPr>
        <a:xfrm>
          <a:off x="3914080" y="1088332"/>
          <a:ext cx="4230924" cy="672658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TW" altLang="en-US" sz="1800" b="1" kern="1200" dirty="0" smtClean="0"/>
            <a:t>列表法：</a:t>
          </a:r>
          <a:endParaRPr lang="en-US" altLang="zh-TW" sz="1800" b="1" kern="1200" dirty="0" smtClean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/>
            <a:t>次數分配、相對次數分配、累積次數分配</a:t>
          </a:r>
          <a:endParaRPr lang="zh-TW" altLang="en-US" sz="1800" b="1" kern="1200" dirty="0"/>
        </a:p>
      </dsp:txBody>
      <dsp:txXfrm>
        <a:off x="3933781" y="1108033"/>
        <a:ext cx="4191522" cy="633256"/>
      </dsp:txXfrm>
    </dsp:sp>
    <dsp:sp modelId="{2AFA0DE2-CECC-433C-B82B-238B90D5A410}">
      <dsp:nvSpPr>
        <dsp:cNvPr id="0" name=""/>
        <dsp:cNvSpPr/>
      </dsp:nvSpPr>
      <dsp:spPr>
        <a:xfrm rot="3989534">
          <a:off x="1937075" y="2125936"/>
          <a:ext cx="770729" cy="15629"/>
        </a:xfrm>
        <a:custGeom>
          <a:avLst/>
          <a:gdLst/>
          <a:ahLst/>
          <a:cxnLst/>
          <a:rect l="0" t="0" r="0" b="0"/>
          <a:pathLst>
            <a:path>
              <a:moveTo>
                <a:pt x="0" y="7814"/>
              </a:moveTo>
              <a:lnTo>
                <a:pt x="770729" y="7814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accent2"/>
        </a:lnRef>
        <a:fillRef idx="0">
          <a:schemeClr val="accent2"/>
        </a:fillRef>
        <a:effectRef idx="1">
          <a:schemeClr val="accent2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600" b="1" kern="1200"/>
        </a:p>
      </dsp:txBody>
      <dsp:txXfrm>
        <a:off x="2303172" y="2114482"/>
        <a:ext cx="38536" cy="38536"/>
      </dsp:txXfrm>
    </dsp:sp>
    <dsp:sp modelId="{CA0528CD-0CCA-4A3F-9F98-CE3238AA1EAB}">
      <dsp:nvSpPr>
        <dsp:cNvPr id="0" name=""/>
        <dsp:cNvSpPr/>
      </dsp:nvSpPr>
      <dsp:spPr>
        <a:xfrm>
          <a:off x="2476152" y="2294993"/>
          <a:ext cx="1171967" cy="3842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/>
            <a:t>間斷資料</a:t>
          </a:r>
          <a:endParaRPr lang="zh-TW" altLang="en-US" sz="1800" b="1" kern="1200" dirty="0"/>
        </a:p>
      </dsp:txBody>
      <dsp:txXfrm>
        <a:off x="2487407" y="2306248"/>
        <a:ext cx="1149457" cy="361769"/>
      </dsp:txXfrm>
    </dsp:sp>
    <dsp:sp modelId="{CFFE3270-A3E5-4F7E-AFAB-9025196BD7BE}">
      <dsp:nvSpPr>
        <dsp:cNvPr id="0" name=""/>
        <dsp:cNvSpPr/>
      </dsp:nvSpPr>
      <dsp:spPr>
        <a:xfrm rot="18620038">
          <a:off x="3564344" y="2298285"/>
          <a:ext cx="474974" cy="15629"/>
        </a:xfrm>
        <a:custGeom>
          <a:avLst/>
          <a:gdLst/>
          <a:ahLst/>
          <a:cxnLst/>
          <a:rect l="0" t="0" r="0" b="0"/>
          <a:pathLst>
            <a:path>
              <a:moveTo>
                <a:pt x="0" y="7814"/>
              </a:moveTo>
              <a:lnTo>
                <a:pt x="474974" y="7814"/>
              </a:lnTo>
            </a:path>
          </a:pathLst>
        </a:custGeom>
        <a:noFill/>
        <a:ln w="38100" cap="flat" cmpd="sng" algn="ctr">
          <a:solidFill>
            <a:schemeClr val="accent4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4"/>
        </a:lnRef>
        <a:fillRef idx="0">
          <a:schemeClr val="accent4"/>
        </a:fillRef>
        <a:effectRef idx="2">
          <a:schemeClr val="accent4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600" b="1" kern="1200"/>
        </a:p>
      </dsp:txBody>
      <dsp:txXfrm>
        <a:off x="3789957" y="2294225"/>
        <a:ext cx="23748" cy="23748"/>
      </dsp:txXfrm>
    </dsp:sp>
    <dsp:sp modelId="{6943A2C7-3E62-49B0-AD23-99F54A9FB8DE}">
      <dsp:nvSpPr>
        <dsp:cNvPr id="0" name=""/>
        <dsp:cNvSpPr/>
      </dsp:nvSpPr>
      <dsp:spPr>
        <a:xfrm>
          <a:off x="3955543" y="1818632"/>
          <a:ext cx="4203202" cy="612868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/>
            <a:t>圖示法：</a:t>
          </a:r>
          <a:endParaRPr lang="en-US" altLang="zh-TW" sz="1800" b="1" kern="1200" dirty="0" smtClean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/>
            <a:t>長條圖，圓形圖、枝葉圖</a:t>
          </a:r>
          <a:endParaRPr lang="zh-TW" altLang="en-US" sz="1800" b="1" kern="1200" dirty="0"/>
        </a:p>
      </dsp:txBody>
      <dsp:txXfrm>
        <a:off x="3973493" y="1836582"/>
        <a:ext cx="4167302" cy="576968"/>
      </dsp:txXfrm>
    </dsp:sp>
    <dsp:sp modelId="{2EB012F9-0740-4B9D-ACA3-5E474C6F7182}">
      <dsp:nvSpPr>
        <dsp:cNvPr id="0" name=""/>
        <dsp:cNvSpPr/>
      </dsp:nvSpPr>
      <dsp:spPr>
        <a:xfrm rot="2848780">
          <a:off x="3574397" y="2646945"/>
          <a:ext cx="454868" cy="15629"/>
        </a:xfrm>
        <a:custGeom>
          <a:avLst/>
          <a:gdLst/>
          <a:ahLst/>
          <a:cxnLst/>
          <a:rect l="0" t="0" r="0" b="0"/>
          <a:pathLst>
            <a:path>
              <a:moveTo>
                <a:pt x="0" y="7814"/>
              </a:moveTo>
              <a:lnTo>
                <a:pt x="454868" y="7814"/>
              </a:lnTo>
            </a:path>
          </a:pathLst>
        </a:custGeom>
        <a:noFill/>
        <a:ln w="38100" cap="flat" cmpd="sng" algn="ctr">
          <a:solidFill>
            <a:schemeClr val="accent4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4"/>
        </a:lnRef>
        <a:fillRef idx="0">
          <a:schemeClr val="accent4"/>
        </a:fillRef>
        <a:effectRef idx="2">
          <a:schemeClr val="accent4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600" b="1" kern="1200"/>
        </a:p>
      </dsp:txBody>
      <dsp:txXfrm>
        <a:off x="3790460" y="2643388"/>
        <a:ext cx="22743" cy="22743"/>
      </dsp:txXfrm>
    </dsp:sp>
    <dsp:sp modelId="{33181639-1716-450C-B39E-C6414058C386}">
      <dsp:nvSpPr>
        <dsp:cNvPr id="0" name=""/>
        <dsp:cNvSpPr/>
      </dsp:nvSpPr>
      <dsp:spPr>
        <a:xfrm>
          <a:off x="3955543" y="2489142"/>
          <a:ext cx="4223431" cy="666490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TW" altLang="en-US" sz="1800" b="1" kern="1200" dirty="0" smtClean="0"/>
            <a:t>列表法：</a:t>
          </a:r>
          <a:endParaRPr lang="en-US" altLang="zh-TW" sz="1800" b="1" kern="1200" dirty="0" smtClean="0"/>
        </a:p>
        <a:p>
          <a:pPr lvl="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TW" altLang="en-US" sz="1800" b="1" kern="1200" dirty="0" smtClean="0"/>
            <a:t>次數分配、相對次數分配、累積次數分配</a:t>
          </a:r>
          <a:endParaRPr lang="zh-TW" altLang="en-US" sz="1800" b="1" kern="1200" dirty="0"/>
        </a:p>
      </dsp:txBody>
      <dsp:txXfrm>
        <a:off x="3975064" y="2508663"/>
        <a:ext cx="4184389" cy="627448"/>
      </dsp:txXfrm>
    </dsp:sp>
    <dsp:sp modelId="{531244EB-CAA4-43F6-8105-F6BEBD5ABB7F}">
      <dsp:nvSpPr>
        <dsp:cNvPr id="0" name=""/>
        <dsp:cNvSpPr/>
      </dsp:nvSpPr>
      <dsp:spPr>
        <a:xfrm rot="4294722">
          <a:off x="500073" y="3157059"/>
          <a:ext cx="972853" cy="15629"/>
        </a:xfrm>
        <a:custGeom>
          <a:avLst/>
          <a:gdLst/>
          <a:ahLst/>
          <a:cxnLst/>
          <a:rect l="0" t="0" r="0" b="0"/>
          <a:pathLst>
            <a:path>
              <a:moveTo>
                <a:pt x="0" y="7814"/>
              </a:moveTo>
              <a:lnTo>
                <a:pt x="972853" y="781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600" b="1" kern="1200"/>
        </a:p>
      </dsp:txBody>
      <dsp:txXfrm>
        <a:off x="962179" y="3140552"/>
        <a:ext cx="48642" cy="48642"/>
      </dsp:txXfrm>
    </dsp:sp>
    <dsp:sp modelId="{E4EC4529-65B9-4B54-B1F7-4EB477AB112C}">
      <dsp:nvSpPr>
        <dsp:cNvPr id="0" name=""/>
        <dsp:cNvSpPr/>
      </dsp:nvSpPr>
      <dsp:spPr>
        <a:xfrm>
          <a:off x="1140212" y="3434235"/>
          <a:ext cx="1018740" cy="3842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/>
            <a:t>屬性資料</a:t>
          </a:r>
          <a:endParaRPr lang="zh-TW" altLang="en-US" sz="1800" b="1" kern="1200" dirty="0"/>
        </a:p>
      </dsp:txBody>
      <dsp:txXfrm>
        <a:off x="1151467" y="3445490"/>
        <a:ext cx="996230" cy="361769"/>
      </dsp:txXfrm>
    </dsp:sp>
    <dsp:sp modelId="{FDB4CC9A-ABEC-49FA-9B09-784F7D847338}">
      <dsp:nvSpPr>
        <dsp:cNvPr id="0" name=""/>
        <dsp:cNvSpPr/>
      </dsp:nvSpPr>
      <dsp:spPr>
        <a:xfrm rot="19457599">
          <a:off x="2123367" y="3508080"/>
          <a:ext cx="378593" cy="15629"/>
        </a:xfrm>
        <a:custGeom>
          <a:avLst/>
          <a:gdLst/>
          <a:ahLst/>
          <a:cxnLst/>
          <a:rect l="0" t="0" r="0" b="0"/>
          <a:pathLst>
            <a:path>
              <a:moveTo>
                <a:pt x="0" y="7814"/>
              </a:moveTo>
              <a:lnTo>
                <a:pt x="378593" y="7814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accent2"/>
        </a:lnRef>
        <a:fillRef idx="0">
          <a:schemeClr val="accent2"/>
        </a:fillRef>
        <a:effectRef idx="1">
          <a:schemeClr val="accent2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600" b="1" kern="1200"/>
        </a:p>
      </dsp:txBody>
      <dsp:txXfrm>
        <a:off x="2303199" y="3506430"/>
        <a:ext cx="18929" cy="18929"/>
      </dsp:txXfrm>
    </dsp:sp>
    <dsp:sp modelId="{61C9342E-0DF8-4DDE-9A60-EC743E123CE6}">
      <dsp:nvSpPr>
        <dsp:cNvPr id="0" name=""/>
        <dsp:cNvSpPr/>
      </dsp:nvSpPr>
      <dsp:spPr>
        <a:xfrm>
          <a:off x="2466376" y="3213274"/>
          <a:ext cx="3384656" cy="384279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/>
            <a:t>圖示法：長條圖，圓形圖</a:t>
          </a:r>
          <a:endParaRPr lang="zh-TW" altLang="en-US" sz="1800" b="1" kern="1200" dirty="0"/>
        </a:p>
      </dsp:txBody>
      <dsp:txXfrm>
        <a:off x="2477631" y="3224529"/>
        <a:ext cx="3362146" cy="361769"/>
      </dsp:txXfrm>
    </dsp:sp>
    <dsp:sp modelId="{E89006C5-F0B9-471C-A650-ACEF2A596C83}">
      <dsp:nvSpPr>
        <dsp:cNvPr id="0" name=""/>
        <dsp:cNvSpPr/>
      </dsp:nvSpPr>
      <dsp:spPr>
        <a:xfrm rot="2142401">
          <a:off x="2123367" y="3729041"/>
          <a:ext cx="378593" cy="15629"/>
        </a:xfrm>
        <a:custGeom>
          <a:avLst/>
          <a:gdLst/>
          <a:ahLst/>
          <a:cxnLst/>
          <a:rect l="0" t="0" r="0" b="0"/>
          <a:pathLst>
            <a:path>
              <a:moveTo>
                <a:pt x="0" y="7814"/>
              </a:moveTo>
              <a:lnTo>
                <a:pt x="378593" y="7814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accent2"/>
        </a:lnRef>
        <a:fillRef idx="0">
          <a:schemeClr val="accent2"/>
        </a:fillRef>
        <a:effectRef idx="1">
          <a:schemeClr val="accent2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600" b="1" kern="1200"/>
        </a:p>
      </dsp:txBody>
      <dsp:txXfrm>
        <a:off x="2303199" y="3727390"/>
        <a:ext cx="18929" cy="18929"/>
      </dsp:txXfrm>
    </dsp:sp>
    <dsp:sp modelId="{305D9D66-F896-4DA1-8EA2-1EAB59DE81DC}">
      <dsp:nvSpPr>
        <dsp:cNvPr id="0" name=""/>
        <dsp:cNvSpPr/>
      </dsp:nvSpPr>
      <dsp:spPr>
        <a:xfrm>
          <a:off x="2466376" y="3655196"/>
          <a:ext cx="3797734" cy="384279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/>
            <a:t>列表法：次數分配、相對次數分配</a:t>
          </a:r>
          <a:endParaRPr lang="zh-TW" altLang="en-US" sz="1800" b="1" kern="1200" dirty="0"/>
        </a:p>
      </dsp:txBody>
      <dsp:txXfrm>
        <a:off x="2477631" y="3666451"/>
        <a:ext cx="3775224" cy="3617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0D9B3606-128F-45FF-B481-B3CB306CC66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102969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09E560-8667-4A0F-8885-999347941B83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pPr>
              <a:spcBef>
                <a:spcPct val="0"/>
              </a:spcBef>
            </a:pPr>
            <a:endParaRPr lang="zh-TW" altLang="zh-TW" sz="24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C102EF-668C-465D-9DC0-A031E1425657}" type="slidenum">
              <a:rPr lang="en-US" altLang="zh-TW"/>
              <a:pPr/>
              <a:t>24</a:t>
            </a:fld>
            <a:endParaRPr lang="en-US" altLang="zh-TW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pPr eaLnBrk="0" hangingPunct="0">
              <a:spcBef>
                <a:spcPct val="0"/>
              </a:spcBef>
            </a:pPr>
            <a:endParaRPr kumimoji="0" lang="zh-TW" altLang="zh-TW" sz="24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2390CF-2287-40E8-BFD1-77684B0F2DD5}" type="slidenum">
              <a:rPr lang="en-US" altLang="zh-TW"/>
              <a:pPr/>
              <a:t>25</a:t>
            </a:fld>
            <a:endParaRPr lang="en-US" altLang="zh-TW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pPr eaLnBrk="0" hangingPunct="0">
              <a:spcBef>
                <a:spcPct val="0"/>
              </a:spcBef>
            </a:pPr>
            <a:endParaRPr kumimoji="0" lang="zh-TW" altLang="zh-TW" sz="24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481A8-CAF9-490A-95D6-298050DCF25E}" type="slidenum">
              <a:rPr lang="en-US" altLang="zh-TW"/>
              <a:pPr/>
              <a:t>26</a:t>
            </a:fld>
            <a:endParaRPr lang="en-US" altLang="zh-TW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pPr eaLnBrk="0" hangingPunct="0">
              <a:spcBef>
                <a:spcPct val="0"/>
              </a:spcBef>
            </a:pPr>
            <a:endParaRPr kumimoji="0" lang="zh-TW" altLang="zh-TW" sz="24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統計學導論   </a:t>
            </a:r>
            <a:r>
              <a:rPr lang="en-US" altLang="zh-TW"/>
              <a:t>Chapter 2   </a:t>
            </a:r>
            <a:r>
              <a:rPr lang="zh-TW" altLang="en-US"/>
              <a:t>敘述統計</a:t>
            </a:r>
            <a:r>
              <a:rPr lang="en-US" altLang="zh-TW"/>
              <a:t>(I)</a:t>
            </a:r>
            <a:r>
              <a:rPr lang="en-US" altLang="zh-TW">
                <a:cs typeface="Arial" charset="0"/>
              </a:rPr>
              <a:t>——</a:t>
            </a:r>
            <a:r>
              <a:rPr lang="zh-TW" altLang="en-US">
                <a:cs typeface="Arial" charset="0"/>
              </a:rPr>
              <a:t>列表法與圖示法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2-</a:t>
            </a:r>
            <a:fld id="{2687CD97-3C2E-4C7E-ADB8-D53B16FAF2C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統計學導論   </a:t>
            </a:r>
            <a:r>
              <a:rPr lang="en-US" altLang="zh-TW"/>
              <a:t>Chapter 2   </a:t>
            </a:r>
            <a:r>
              <a:rPr lang="zh-TW" altLang="en-US"/>
              <a:t>敘述統計</a:t>
            </a:r>
            <a:r>
              <a:rPr lang="en-US" altLang="zh-TW"/>
              <a:t>(I)</a:t>
            </a:r>
            <a:r>
              <a:rPr lang="en-US" altLang="zh-TW">
                <a:cs typeface="Arial" charset="0"/>
              </a:rPr>
              <a:t>——</a:t>
            </a:r>
            <a:r>
              <a:rPr lang="zh-TW" altLang="en-US">
                <a:cs typeface="Arial" charset="0"/>
              </a:rPr>
              <a:t>列表法與圖示法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2-</a:t>
            </a:r>
            <a:fld id="{9A6ACFFB-A6B5-489B-BE92-9E014C6858B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C94A1BA2-79B8-43E7-ADFB-DFCF50164A2A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統計學導論   </a:t>
            </a:r>
            <a:r>
              <a:rPr lang="en-US" altLang="zh-TW"/>
              <a:t>Chapter 2   </a:t>
            </a:r>
            <a:r>
              <a:rPr lang="zh-TW" altLang="en-US"/>
              <a:t>敘述統計</a:t>
            </a:r>
            <a:r>
              <a:rPr lang="en-US" altLang="zh-TW"/>
              <a:t>(I)</a:t>
            </a:r>
            <a:r>
              <a:rPr lang="en-US" altLang="zh-TW">
                <a:cs typeface="Arial" charset="0"/>
              </a:rPr>
              <a:t>——</a:t>
            </a:r>
            <a:r>
              <a:rPr lang="zh-TW" altLang="en-US">
                <a:cs typeface="Arial" charset="0"/>
              </a:rPr>
              <a:t>列表法與圖示法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2-</a:t>
            </a:r>
            <a:fld id="{46B0D5BB-AFDB-414F-B163-C64BCE4740E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統計學導論   </a:t>
            </a:r>
            <a:r>
              <a:rPr lang="en-US" altLang="zh-TW"/>
              <a:t>Chapter 2   </a:t>
            </a:r>
            <a:r>
              <a:rPr lang="zh-TW" altLang="en-US"/>
              <a:t>敘述統計</a:t>
            </a:r>
            <a:r>
              <a:rPr lang="en-US" altLang="zh-TW"/>
              <a:t>(I)</a:t>
            </a:r>
            <a:r>
              <a:rPr lang="en-US" altLang="zh-TW">
                <a:cs typeface="Arial" charset="0"/>
              </a:rPr>
              <a:t>——</a:t>
            </a:r>
            <a:r>
              <a:rPr lang="zh-TW" altLang="en-US">
                <a:cs typeface="Arial" charset="0"/>
              </a:rPr>
              <a:t>列表法與圖示法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2-</a:t>
            </a:r>
            <a:fld id="{7BD55F5D-1001-4738-86EC-8FF64FF425B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統計學導論   </a:t>
            </a:r>
            <a:r>
              <a:rPr lang="en-US" altLang="zh-TW"/>
              <a:t>Chapter 2   </a:t>
            </a:r>
            <a:r>
              <a:rPr lang="zh-TW" altLang="en-US"/>
              <a:t>敘述統計</a:t>
            </a:r>
            <a:r>
              <a:rPr lang="en-US" altLang="zh-TW"/>
              <a:t>(I)</a:t>
            </a:r>
            <a:r>
              <a:rPr lang="en-US" altLang="zh-TW">
                <a:cs typeface="Arial" charset="0"/>
              </a:rPr>
              <a:t>——</a:t>
            </a:r>
            <a:r>
              <a:rPr lang="zh-TW" altLang="en-US">
                <a:cs typeface="Arial" charset="0"/>
              </a:rPr>
              <a:t>列表法與圖示法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2-</a:t>
            </a:r>
            <a:fld id="{D9873CB1-711A-45C4-ABAC-75191B951AD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統計學導論   </a:t>
            </a:r>
            <a:r>
              <a:rPr lang="en-US" altLang="zh-TW"/>
              <a:t>Chapter 2   </a:t>
            </a:r>
            <a:r>
              <a:rPr lang="zh-TW" altLang="en-US"/>
              <a:t>敘述統計</a:t>
            </a:r>
            <a:r>
              <a:rPr lang="en-US" altLang="zh-TW"/>
              <a:t>(I)</a:t>
            </a:r>
            <a:r>
              <a:rPr lang="en-US" altLang="zh-TW">
                <a:cs typeface="Arial" charset="0"/>
              </a:rPr>
              <a:t>——</a:t>
            </a:r>
            <a:r>
              <a:rPr lang="zh-TW" altLang="en-US">
                <a:cs typeface="Arial" charset="0"/>
              </a:rPr>
              <a:t>列表法與圖示法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2-</a:t>
            </a:r>
            <a:fld id="{CC497DC3-DBFA-45FE-92AD-F348D1D7ADB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統計學導論   </a:t>
            </a:r>
            <a:r>
              <a:rPr lang="en-US" altLang="zh-TW"/>
              <a:t>Chapter 2   </a:t>
            </a:r>
            <a:r>
              <a:rPr lang="zh-TW" altLang="en-US"/>
              <a:t>敘述統計</a:t>
            </a:r>
            <a:r>
              <a:rPr lang="en-US" altLang="zh-TW"/>
              <a:t>(I)</a:t>
            </a:r>
            <a:r>
              <a:rPr lang="en-US" altLang="zh-TW">
                <a:cs typeface="Arial" charset="0"/>
              </a:rPr>
              <a:t>——</a:t>
            </a:r>
            <a:r>
              <a:rPr lang="zh-TW" altLang="en-US">
                <a:cs typeface="Arial" charset="0"/>
              </a:rPr>
              <a:t>列表法與圖示法</a:t>
            </a:r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2-</a:t>
            </a:r>
            <a:fld id="{1809F1D2-BC7E-4E1B-8625-A9B88BEC420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統計學導論   </a:t>
            </a:r>
            <a:r>
              <a:rPr lang="en-US" altLang="zh-TW"/>
              <a:t>Chapter 2   </a:t>
            </a:r>
            <a:r>
              <a:rPr lang="zh-TW" altLang="en-US"/>
              <a:t>敘述統計</a:t>
            </a:r>
            <a:r>
              <a:rPr lang="en-US" altLang="zh-TW"/>
              <a:t>(I)</a:t>
            </a:r>
            <a:r>
              <a:rPr lang="en-US" altLang="zh-TW">
                <a:cs typeface="Arial" charset="0"/>
              </a:rPr>
              <a:t>——</a:t>
            </a:r>
            <a:r>
              <a:rPr lang="zh-TW" altLang="en-US">
                <a:cs typeface="Arial" charset="0"/>
              </a:rPr>
              <a:t>列表法與圖示法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2-</a:t>
            </a:r>
            <a:fld id="{8939F34D-3893-4F5C-B89A-6C76ADBE319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統計學導論   </a:t>
            </a:r>
            <a:r>
              <a:rPr lang="en-US" altLang="zh-TW"/>
              <a:t>Chapter 2   </a:t>
            </a:r>
            <a:r>
              <a:rPr lang="zh-TW" altLang="en-US"/>
              <a:t>敘述統計</a:t>
            </a:r>
            <a:r>
              <a:rPr lang="en-US" altLang="zh-TW"/>
              <a:t>(I)</a:t>
            </a:r>
            <a:r>
              <a:rPr lang="en-US" altLang="zh-TW">
                <a:cs typeface="Arial" charset="0"/>
              </a:rPr>
              <a:t>——</a:t>
            </a:r>
            <a:r>
              <a:rPr lang="zh-TW" altLang="en-US">
                <a:cs typeface="Arial" charset="0"/>
              </a:rPr>
              <a:t>列表法與圖示法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2-</a:t>
            </a:r>
            <a:fld id="{1B134099-7513-48EA-BE03-9B390D9B825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統計學導論   </a:t>
            </a:r>
            <a:r>
              <a:rPr lang="en-US" altLang="zh-TW"/>
              <a:t>Chapter 2   </a:t>
            </a:r>
            <a:r>
              <a:rPr lang="zh-TW" altLang="en-US"/>
              <a:t>敘述統計</a:t>
            </a:r>
            <a:r>
              <a:rPr lang="en-US" altLang="zh-TW"/>
              <a:t>(I)</a:t>
            </a:r>
            <a:r>
              <a:rPr lang="en-US" altLang="zh-TW">
                <a:cs typeface="Arial" charset="0"/>
              </a:rPr>
              <a:t>——</a:t>
            </a:r>
            <a:r>
              <a:rPr lang="zh-TW" altLang="en-US">
                <a:cs typeface="Arial" charset="0"/>
              </a:rPr>
              <a:t>列表法與圖示法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2-</a:t>
            </a:r>
            <a:fld id="{7E61C22A-A64F-4180-85B1-A255FC2AA77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統計學導論   </a:t>
            </a:r>
            <a:r>
              <a:rPr lang="en-US" altLang="zh-TW"/>
              <a:t>Chapter 2   </a:t>
            </a:r>
            <a:r>
              <a:rPr lang="zh-TW" altLang="en-US"/>
              <a:t>敘述統計</a:t>
            </a:r>
            <a:r>
              <a:rPr lang="en-US" altLang="zh-TW"/>
              <a:t>(I)</a:t>
            </a:r>
            <a:r>
              <a:rPr lang="en-US" altLang="zh-TW">
                <a:cs typeface="Arial" charset="0"/>
              </a:rPr>
              <a:t>——</a:t>
            </a:r>
            <a:r>
              <a:rPr lang="zh-TW" altLang="en-US">
                <a:cs typeface="Arial" charset="0"/>
              </a:rPr>
              <a:t>列表法與圖示法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2-</a:t>
            </a:r>
            <a:fld id="{650EFCB6-C3CA-4730-A399-AC0C063FD0D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統計學導論   </a:t>
            </a:r>
            <a:r>
              <a:rPr lang="en-US" altLang="zh-TW"/>
              <a:t>Chapter 2   </a:t>
            </a:r>
            <a:r>
              <a:rPr lang="zh-TW" altLang="en-US"/>
              <a:t>敘述統計</a:t>
            </a:r>
            <a:r>
              <a:rPr lang="en-US" altLang="zh-TW"/>
              <a:t>(I)</a:t>
            </a:r>
            <a:r>
              <a:rPr lang="en-US" altLang="zh-TW">
                <a:cs typeface="Arial" charset="0"/>
              </a:rPr>
              <a:t>——</a:t>
            </a:r>
            <a:r>
              <a:rPr lang="zh-TW" altLang="en-US">
                <a:cs typeface="Arial" charset="0"/>
              </a:rPr>
              <a:t>列表法與圖示法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2-</a:t>
            </a:r>
            <a:fld id="{EEADBCE2-CDF4-4218-9F09-59CEE991D5F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統計學導論   </a:t>
            </a:r>
            <a:r>
              <a:rPr lang="en-US" altLang="zh-TW"/>
              <a:t>Chapter 2   </a:t>
            </a:r>
            <a:r>
              <a:rPr lang="zh-TW" altLang="en-US"/>
              <a:t>敘述統計</a:t>
            </a:r>
            <a:r>
              <a:rPr lang="en-US" altLang="zh-TW"/>
              <a:t>(I)</a:t>
            </a:r>
            <a:r>
              <a:rPr lang="en-US" altLang="zh-TW">
                <a:cs typeface="Arial" charset="0"/>
              </a:rPr>
              <a:t>——</a:t>
            </a:r>
            <a:r>
              <a:rPr lang="zh-TW" altLang="en-US">
                <a:cs typeface="Arial" charset="0"/>
              </a:rPr>
              <a:t>列表法與圖示法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2-</a:t>
            </a:r>
            <a:fld id="{16064041-76B3-479E-9B44-5386BD22B49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統計學導論   </a:t>
            </a:r>
            <a:r>
              <a:rPr lang="en-US" altLang="zh-TW"/>
              <a:t>Chapter 2   </a:t>
            </a:r>
            <a:r>
              <a:rPr lang="zh-TW" altLang="en-US"/>
              <a:t>敘述統計</a:t>
            </a:r>
            <a:r>
              <a:rPr lang="en-US" altLang="zh-TW"/>
              <a:t>(I)</a:t>
            </a:r>
            <a:r>
              <a:rPr lang="en-US" altLang="zh-TW">
                <a:cs typeface="Arial" charset="0"/>
              </a:rPr>
              <a:t>——</a:t>
            </a:r>
            <a:r>
              <a:rPr lang="zh-TW" altLang="en-US">
                <a:cs typeface="Arial" charset="0"/>
              </a:rPr>
              <a:t>列表法與圖示法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2-</a:t>
            </a:r>
            <a:fld id="{56810177-CF79-4D4F-9743-8578E18FCB8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統計學導論   </a:t>
            </a:r>
            <a:r>
              <a:rPr lang="en-US" altLang="zh-TW"/>
              <a:t>Chapter 2   </a:t>
            </a:r>
            <a:r>
              <a:rPr lang="zh-TW" altLang="en-US"/>
              <a:t>敘述統計</a:t>
            </a:r>
            <a:r>
              <a:rPr lang="en-US" altLang="zh-TW"/>
              <a:t>(I)</a:t>
            </a:r>
            <a:r>
              <a:rPr lang="en-US" altLang="zh-TW">
                <a:cs typeface="Arial" charset="0"/>
              </a:rPr>
              <a:t>——</a:t>
            </a:r>
            <a:r>
              <a:rPr lang="zh-TW" altLang="en-US">
                <a:cs typeface="Arial" charset="0"/>
              </a:rPr>
              <a:t>列表法與圖示法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2-</a:t>
            </a:r>
            <a:fld id="{B05AD236-21A6-4152-AF6C-21540C913F3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統計學導論   </a:t>
            </a:r>
            <a:r>
              <a:rPr lang="en-US" altLang="zh-TW"/>
              <a:t>Chapter 2   </a:t>
            </a:r>
            <a:r>
              <a:rPr lang="zh-TW" altLang="en-US"/>
              <a:t>敘述統計</a:t>
            </a:r>
            <a:r>
              <a:rPr lang="en-US" altLang="zh-TW"/>
              <a:t>(I)</a:t>
            </a:r>
            <a:r>
              <a:rPr lang="en-US" altLang="zh-TW">
                <a:cs typeface="Arial" charset="0"/>
              </a:rPr>
              <a:t>——</a:t>
            </a:r>
            <a:r>
              <a:rPr lang="zh-TW" altLang="en-US">
                <a:cs typeface="Arial" charset="0"/>
              </a:rPr>
              <a:t>列表法與圖示法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2-</a:t>
            </a:r>
            <a:fld id="{DFF6350D-FA69-4BC9-A6E1-DFFCDBFDC02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統計學導論   </a:t>
            </a:r>
            <a:r>
              <a:rPr lang="en-US" altLang="zh-TW"/>
              <a:t>Chapter 2   </a:t>
            </a:r>
            <a:r>
              <a:rPr lang="zh-TW" altLang="en-US"/>
              <a:t>敘述統計</a:t>
            </a:r>
            <a:r>
              <a:rPr lang="en-US" altLang="zh-TW"/>
              <a:t>(I)</a:t>
            </a:r>
            <a:r>
              <a:rPr lang="en-US" altLang="zh-TW">
                <a:cs typeface="Arial" charset="0"/>
              </a:rPr>
              <a:t>——</a:t>
            </a:r>
            <a:r>
              <a:rPr lang="zh-TW" altLang="en-US">
                <a:cs typeface="Arial" charset="0"/>
              </a:rPr>
              <a:t>列表法與圖示法</a:t>
            </a: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2-</a:t>
            </a:r>
            <a:fld id="{24B22425-B2BE-4FA5-9B50-22845BBEC31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統計學導論   </a:t>
            </a:r>
            <a:r>
              <a:rPr lang="en-US" altLang="zh-TW"/>
              <a:t>Chapter 2   </a:t>
            </a:r>
            <a:r>
              <a:rPr lang="zh-TW" altLang="en-US"/>
              <a:t>敘述統計</a:t>
            </a:r>
            <a:r>
              <a:rPr lang="en-US" altLang="zh-TW"/>
              <a:t>(I)</a:t>
            </a:r>
            <a:r>
              <a:rPr lang="en-US" altLang="zh-TW">
                <a:cs typeface="Arial" charset="0"/>
              </a:rPr>
              <a:t>——</a:t>
            </a:r>
            <a:r>
              <a:rPr lang="zh-TW" altLang="en-US">
                <a:cs typeface="Arial" charset="0"/>
              </a:rPr>
              <a:t>列表法與圖示法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2-</a:t>
            </a:r>
            <a:fld id="{598064F6-9670-49A3-9B88-1A5FC161630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統計學導論   </a:t>
            </a:r>
            <a:r>
              <a:rPr lang="en-US" altLang="zh-TW"/>
              <a:t>Chapter 2   </a:t>
            </a:r>
            <a:r>
              <a:rPr lang="zh-TW" altLang="en-US"/>
              <a:t>敘述統計</a:t>
            </a:r>
            <a:r>
              <a:rPr lang="en-US" altLang="zh-TW"/>
              <a:t>(I)</a:t>
            </a:r>
            <a:r>
              <a:rPr lang="en-US" altLang="zh-TW">
                <a:cs typeface="Arial" charset="0"/>
              </a:rPr>
              <a:t>——</a:t>
            </a:r>
            <a:r>
              <a:rPr lang="zh-TW" altLang="en-US">
                <a:cs typeface="Arial" charset="0"/>
              </a:rPr>
              <a:t>列表法與圖示法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2-</a:t>
            </a:r>
            <a:fld id="{40798A7A-5BD1-4B07-A566-03194910B49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統計學導論   </a:t>
            </a:r>
            <a:r>
              <a:rPr lang="en-US" altLang="zh-TW"/>
              <a:t>Chapter 2   </a:t>
            </a:r>
            <a:r>
              <a:rPr lang="zh-TW" altLang="en-US"/>
              <a:t>敘述統計</a:t>
            </a:r>
            <a:r>
              <a:rPr lang="en-US" altLang="zh-TW"/>
              <a:t>(I)</a:t>
            </a:r>
            <a:r>
              <a:rPr lang="en-US" altLang="zh-TW">
                <a:cs typeface="Arial" charset="0"/>
              </a:rPr>
              <a:t>——</a:t>
            </a:r>
            <a:r>
              <a:rPr lang="zh-TW" altLang="en-US">
                <a:cs typeface="Arial" charset="0"/>
              </a:rPr>
              <a:t>列表法與圖示法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2-</a:t>
            </a:r>
            <a:fld id="{94E541EA-4088-40E2-9BAA-2CB9C76C06D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統計學導論   </a:t>
            </a:r>
            <a:r>
              <a:rPr lang="en-US" altLang="zh-TW"/>
              <a:t>Chapter 2   </a:t>
            </a:r>
            <a:r>
              <a:rPr lang="zh-TW" altLang="en-US"/>
              <a:t>敘述統計</a:t>
            </a:r>
            <a:r>
              <a:rPr lang="en-US" altLang="zh-TW"/>
              <a:t>(I)</a:t>
            </a:r>
            <a:r>
              <a:rPr lang="en-US" altLang="zh-TW">
                <a:cs typeface="Arial" charset="0"/>
              </a:rPr>
              <a:t>——</a:t>
            </a:r>
            <a:r>
              <a:rPr lang="zh-TW" altLang="en-US">
                <a:cs typeface="Arial" charset="0"/>
              </a:rPr>
              <a:t>列表法與圖示法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2-</a:t>
            </a:r>
            <a:fld id="{CA73BAAC-E530-4577-B12B-1BAAEE90760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4.png"/><Relationship Id="rId18" Type="http://schemas.openxmlformats.org/officeDocument/2006/relationships/image" Target="../media/image8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17" Type="http://schemas.openxmlformats.org/officeDocument/2006/relationships/image" Target="../media/image7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10325"/>
            <a:ext cx="548957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r>
              <a:rPr lang="zh-TW" altLang="en-US"/>
              <a:t>統計學導論   </a:t>
            </a:r>
            <a:r>
              <a:rPr lang="en-US" altLang="zh-TW"/>
              <a:t>Chapter 2   </a:t>
            </a:r>
            <a:r>
              <a:rPr lang="zh-TW" altLang="en-US"/>
              <a:t>敘述統計</a:t>
            </a:r>
            <a:r>
              <a:rPr lang="en-US" altLang="zh-TW"/>
              <a:t>(I)</a:t>
            </a:r>
            <a:r>
              <a:rPr lang="en-US" altLang="zh-TW">
                <a:cs typeface="Arial" charset="0"/>
              </a:rPr>
              <a:t>——</a:t>
            </a:r>
            <a:r>
              <a:rPr lang="zh-TW" altLang="en-US">
                <a:cs typeface="Arial" charset="0"/>
              </a:rPr>
              <a:t>列表法與圖示法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10325"/>
            <a:ext cx="21336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r>
              <a:rPr lang="en-US" altLang="zh-TW"/>
              <a:t>2-</a:t>
            </a:r>
            <a:fld id="{396870F9-C355-4440-817F-B75365026B4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95" r:id="rId12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DB4F03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DB4F03"/>
          </a:solidFill>
          <a:latin typeface="Times New Roman" pitchFamily="18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DB4F03"/>
          </a:solidFill>
          <a:latin typeface="Times New Roman" pitchFamily="18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DB4F03"/>
          </a:solidFill>
          <a:latin typeface="Times New Roman" pitchFamily="18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DB4F03"/>
          </a:solidFill>
          <a:latin typeface="Times New Roman" pitchFamily="18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 b="1">
          <a:solidFill>
            <a:srgbClr val="DB4F03"/>
          </a:solidFill>
          <a:latin typeface="Times New Roman" pitchFamily="18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 b="1">
          <a:solidFill>
            <a:srgbClr val="DB4F03"/>
          </a:solidFill>
          <a:latin typeface="Times New Roman" pitchFamily="18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 b="1">
          <a:solidFill>
            <a:srgbClr val="DB4F03"/>
          </a:solidFill>
          <a:latin typeface="Times New Roman" pitchFamily="18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 b="1">
          <a:solidFill>
            <a:srgbClr val="DB4F03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just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Blip>
          <a:blip r:embed="rId15"/>
        </a:buBlip>
        <a:defRPr kumimoji="1" sz="2600" b="1">
          <a:solidFill>
            <a:srgbClr val="9B5400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kumimoji="1" sz="2600" b="1">
          <a:solidFill>
            <a:schemeClr val="tx1"/>
          </a:solidFill>
          <a:latin typeface="+mn-lt"/>
          <a:ea typeface="+mn-ea"/>
        </a:defRPr>
      </a:lvl2pPr>
      <a:lvl3pPr marL="1143000" indent="-228600" algn="just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kumimoji="1" sz="2600" b="1">
          <a:solidFill>
            <a:schemeClr val="tx1"/>
          </a:solidFill>
          <a:latin typeface="+mn-lt"/>
          <a:ea typeface="+mn-ea"/>
        </a:defRPr>
      </a:lvl3pPr>
      <a:lvl4pPr marL="1600200" indent="-228600" algn="just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kumimoji="1" sz="2600" b="1">
          <a:solidFill>
            <a:schemeClr val="tx1"/>
          </a:solidFill>
          <a:latin typeface="+mn-lt"/>
          <a:ea typeface="+mn-ea"/>
        </a:defRPr>
      </a:lvl4pPr>
      <a:lvl5pPr marL="2057400" indent="-228600" algn="just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»"/>
        <a:defRPr kumimoji="1" sz="2600" b="1">
          <a:solidFill>
            <a:schemeClr val="tx1"/>
          </a:solidFill>
          <a:latin typeface="+mn-lt"/>
          <a:ea typeface="+mn-ea"/>
        </a:defRPr>
      </a:lvl5pPr>
      <a:lvl6pPr marL="2514600" indent="-228600" algn="just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kumimoji="1" sz="2600" b="1">
          <a:solidFill>
            <a:schemeClr val="tx1"/>
          </a:solidFill>
          <a:latin typeface="+mn-lt"/>
          <a:ea typeface="+mn-ea"/>
        </a:defRPr>
      </a:lvl6pPr>
      <a:lvl7pPr marL="2971800" indent="-228600" algn="just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kumimoji="1" sz="2600" b="1">
          <a:solidFill>
            <a:schemeClr val="tx1"/>
          </a:solidFill>
          <a:latin typeface="+mn-lt"/>
          <a:ea typeface="+mn-ea"/>
        </a:defRPr>
      </a:lvl7pPr>
      <a:lvl8pPr marL="3429000" indent="-228600" algn="just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kumimoji="1" sz="2600" b="1">
          <a:solidFill>
            <a:schemeClr val="tx1"/>
          </a:solidFill>
          <a:latin typeface="+mn-lt"/>
          <a:ea typeface="+mn-ea"/>
        </a:defRPr>
      </a:lvl8pPr>
      <a:lvl9pPr marL="3886200" indent="-228600" algn="just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kumimoji="1" sz="2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0" y="6445250"/>
            <a:ext cx="5973763" cy="412750"/>
          </a:xfrm>
          <a:prstGeom prst="rect">
            <a:avLst/>
          </a:prstGeom>
          <a:solidFill>
            <a:srgbClr val="00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5868988" y="6445250"/>
            <a:ext cx="3275012" cy="412750"/>
          </a:xfrm>
          <a:prstGeom prst="rect">
            <a:avLst/>
          </a:prstGeom>
          <a:solidFill>
            <a:srgbClr val="DB4F0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TW"/>
          </a:p>
        </p:txBody>
      </p:sp>
      <p:pic>
        <p:nvPicPr>
          <p:cNvPr id="2055" name="Picture 7" descr="0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591550" y="39688"/>
            <a:ext cx="512763" cy="65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7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81763"/>
            <a:ext cx="548957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zh-TW" altLang="en-US"/>
              <a:t>統計學導論   </a:t>
            </a:r>
            <a:r>
              <a:rPr lang="en-US" altLang="zh-TW"/>
              <a:t>Chapter 2   </a:t>
            </a:r>
            <a:r>
              <a:rPr lang="zh-TW" altLang="en-US"/>
              <a:t>敘述統計</a:t>
            </a:r>
            <a:r>
              <a:rPr lang="en-US" altLang="zh-TW"/>
              <a:t>(I)</a:t>
            </a:r>
            <a:r>
              <a:rPr lang="en-US" altLang="zh-TW">
                <a:cs typeface="Arial" charset="0"/>
              </a:rPr>
              <a:t>——</a:t>
            </a:r>
            <a:r>
              <a:rPr lang="zh-TW" altLang="en-US">
                <a:cs typeface="Arial" charset="0"/>
              </a:rPr>
              <a:t>列表法與圖示法</a:t>
            </a:r>
          </a:p>
        </p:txBody>
      </p:sp>
      <p:sp>
        <p:nvSpPr>
          <p:cNvPr id="615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81763"/>
            <a:ext cx="21336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TW"/>
              <a:t>2-</a:t>
            </a:r>
            <a:fld id="{87B8E494-5A17-410E-A72E-51A866CB1C2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just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Blip>
          <a:blip r:embed="rId14"/>
        </a:buBlip>
        <a:defRPr kumimoji="1" sz="2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Blip>
          <a:blip r:embed="rId15"/>
        </a:buBlip>
        <a:defRPr kumimoji="1" sz="2400" b="1">
          <a:solidFill>
            <a:srgbClr val="5184A4"/>
          </a:solidFill>
          <a:latin typeface="+mn-lt"/>
          <a:ea typeface="+mn-ea"/>
        </a:defRPr>
      </a:lvl2pPr>
      <a:lvl3pPr marL="1143000" indent="-228600" algn="just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Blip>
          <a:blip r:embed="rId16"/>
        </a:buBlip>
        <a:defRPr kumimoji="1" sz="2400" b="1">
          <a:solidFill>
            <a:srgbClr val="DB4F03"/>
          </a:solidFill>
          <a:latin typeface="+mn-lt"/>
          <a:ea typeface="+mn-ea"/>
        </a:defRPr>
      </a:lvl3pPr>
      <a:lvl4pPr marL="1600200" indent="-228600" algn="just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Blip>
          <a:blip r:embed="rId17"/>
        </a:buBlip>
        <a:defRPr kumimoji="1" sz="2400" b="1">
          <a:solidFill>
            <a:srgbClr val="8A9611"/>
          </a:solidFill>
          <a:latin typeface="+mn-lt"/>
          <a:ea typeface="+mn-ea"/>
        </a:defRPr>
      </a:lvl4pPr>
      <a:lvl5pPr marL="2057400" indent="-228600" algn="just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Blip>
          <a:blip r:embed="rId18"/>
        </a:buBlip>
        <a:defRPr kumimoji="1" sz="2400" b="1">
          <a:solidFill>
            <a:srgbClr val="9B5400"/>
          </a:solidFill>
          <a:latin typeface="+mn-lt"/>
          <a:ea typeface="+mn-ea"/>
        </a:defRPr>
      </a:lvl5pPr>
      <a:lvl6pPr marL="2514600" indent="-228600" algn="just" rtl="0" fontAlgn="base">
        <a:lnSpc>
          <a:spcPct val="120000"/>
        </a:lnSpc>
        <a:spcBef>
          <a:spcPct val="20000"/>
        </a:spcBef>
        <a:spcAft>
          <a:spcPct val="0"/>
        </a:spcAft>
        <a:buBlip>
          <a:blip r:embed="rId18"/>
        </a:buBlip>
        <a:defRPr kumimoji="1" sz="2400" b="1">
          <a:solidFill>
            <a:srgbClr val="9B5400"/>
          </a:solidFill>
          <a:latin typeface="+mn-lt"/>
          <a:ea typeface="+mn-ea"/>
        </a:defRPr>
      </a:lvl6pPr>
      <a:lvl7pPr marL="2971800" indent="-228600" algn="just" rtl="0" fontAlgn="base">
        <a:lnSpc>
          <a:spcPct val="120000"/>
        </a:lnSpc>
        <a:spcBef>
          <a:spcPct val="20000"/>
        </a:spcBef>
        <a:spcAft>
          <a:spcPct val="0"/>
        </a:spcAft>
        <a:buBlip>
          <a:blip r:embed="rId18"/>
        </a:buBlip>
        <a:defRPr kumimoji="1" sz="2400" b="1">
          <a:solidFill>
            <a:srgbClr val="9B5400"/>
          </a:solidFill>
          <a:latin typeface="+mn-lt"/>
          <a:ea typeface="+mn-ea"/>
        </a:defRPr>
      </a:lvl7pPr>
      <a:lvl8pPr marL="3429000" indent="-228600" algn="just" rtl="0" fontAlgn="base">
        <a:lnSpc>
          <a:spcPct val="120000"/>
        </a:lnSpc>
        <a:spcBef>
          <a:spcPct val="20000"/>
        </a:spcBef>
        <a:spcAft>
          <a:spcPct val="0"/>
        </a:spcAft>
        <a:buBlip>
          <a:blip r:embed="rId18"/>
        </a:buBlip>
        <a:defRPr kumimoji="1" sz="2400" b="1">
          <a:solidFill>
            <a:srgbClr val="9B5400"/>
          </a:solidFill>
          <a:latin typeface="+mn-lt"/>
          <a:ea typeface="+mn-ea"/>
        </a:defRPr>
      </a:lvl8pPr>
      <a:lvl9pPr marL="3886200" indent="-228600" algn="just" rtl="0" fontAlgn="base">
        <a:lnSpc>
          <a:spcPct val="120000"/>
        </a:lnSpc>
        <a:spcBef>
          <a:spcPct val="20000"/>
        </a:spcBef>
        <a:spcAft>
          <a:spcPct val="0"/>
        </a:spcAft>
        <a:buBlip>
          <a:blip r:embed="rId18"/>
        </a:buBlip>
        <a:defRPr kumimoji="1" sz="2400" b="1">
          <a:solidFill>
            <a:srgbClr val="9B54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4.xml"/><Relationship Id="rId4" Type="http://schemas.openxmlformats.org/officeDocument/2006/relationships/slide" Target="slide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3.emf"/><Relationship Id="rId4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4.emf"/><Relationship Id="rId4" Type="http://schemas.openxmlformats.org/officeDocument/2006/relationships/oleObject" Target="../embeddings/oleObject2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日期版面配置區 4"/>
          <p:cNvSpPr>
            <a:spLocks noGrp="1"/>
          </p:cNvSpPr>
          <p:nvPr>
            <p:ph type="dt" sz="quarter" idx="11"/>
          </p:nvPr>
        </p:nvSpPr>
        <p:spPr>
          <a:noFill/>
        </p:spPr>
        <p:txBody>
          <a:bodyPr/>
          <a:lstStyle/>
          <a:p>
            <a:r>
              <a:rPr lang="zh-TW" altLang="en-US" dirty="0"/>
              <a:t>統計學導論   </a:t>
            </a:r>
            <a:r>
              <a:rPr lang="en-US" altLang="zh-TW" dirty="0"/>
              <a:t>Chapter 2   </a:t>
            </a:r>
            <a:r>
              <a:rPr lang="zh-TW" altLang="en-US" dirty="0"/>
              <a:t>敘述統計</a:t>
            </a:r>
            <a:r>
              <a:rPr lang="en-US" altLang="zh-TW" dirty="0"/>
              <a:t>(I)</a:t>
            </a:r>
            <a:r>
              <a:rPr lang="en-US" altLang="zh-TW" dirty="0">
                <a:cs typeface="Arial" charset="0"/>
              </a:rPr>
              <a:t>——</a:t>
            </a:r>
            <a:r>
              <a:rPr lang="zh-TW" altLang="en-US" dirty="0">
                <a:cs typeface="Arial" charset="0"/>
              </a:rPr>
              <a:t>列表法與圖示法</a:t>
            </a:r>
          </a:p>
        </p:txBody>
      </p:sp>
      <p:sp>
        <p:nvSpPr>
          <p:cNvPr id="409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TW"/>
              <a:t>2-</a:t>
            </a:r>
            <a:fld id="{662F7C86-AA54-42F3-8A45-10F5B22C0A4D}" type="slidenum">
              <a:rPr lang="en-US" altLang="zh-TW"/>
              <a:pPr/>
              <a:t>1</a:t>
            </a:fld>
            <a:endParaRPr lang="en-US" altLang="zh-TW"/>
          </a:p>
        </p:txBody>
      </p:sp>
      <p:sp>
        <p:nvSpPr>
          <p:cNvPr id="4100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第二章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敘述統計</a:t>
            </a:r>
            <a:r>
              <a:rPr lang="en-US" altLang="zh-TW" dirty="0" smtClean="0"/>
              <a:t>(I)--</a:t>
            </a:r>
            <a:r>
              <a:rPr lang="zh-TW" altLang="en-US" dirty="0" smtClean="0"/>
              <a:t>列表法與圖示法</a:t>
            </a:r>
          </a:p>
        </p:txBody>
      </p:sp>
      <p:sp>
        <p:nvSpPr>
          <p:cNvPr id="4101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372794" y="2317652"/>
            <a:ext cx="8229600" cy="3126545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hlinkClick r:id="rId2" action="ppaction://hlinksldjump"/>
              </a:rPr>
              <a:t>2.1  </a:t>
            </a:r>
            <a:r>
              <a:rPr lang="zh-TW" altLang="en-US" dirty="0" smtClean="0">
                <a:hlinkClick r:id="rId2" action="ppaction://hlinksldjump"/>
              </a:rPr>
              <a:t>資料的型態</a:t>
            </a:r>
            <a:endParaRPr lang="zh-TW" altLang="en-US" dirty="0" smtClean="0"/>
          </a:p>
          <a:p>
            <a:pPr eaLnBrk="1" hangingPunct="1"/>
            <a:r>
              <a:rPr lang="en-US" altLang="zh-TW" dirty="0" smtClean="0">
                <a:hlinkClick r:id="rId3" action="ppaction://hlinksldjump"/>
              </a:rPr>
              <a:t>2.2  </a:t>
            </a:r>
            <a:r>
              <a:rPr lang="zh-TW" altLang="en-US" dirty="0" smtClean="0">
                <a:hlinkClick r:id="rId3" action="ppaction://hlinksldjump"/>
              </a:rPr>
              <a:t>衡量的尺度</a:t>
            </a:r>
            <a:endParaRPr lang="zh-TW" altLang="en-US" dirty="0" smtClean="0"/>
          </a:p>
          <a:p>
            <a:pPr eaLnBrk="1" hangingPunct="1"/>
            <a:r>
              <a:rPr lang="en-US" altLang="zh-TW" u="sng" dirty="0" smtClean="0">
                <a:hlinkClick r:id="rId4" action="ppaction://hlinksldjump"/>
              </a:rPr>
              <a:t>2.3</a:t>
            </a:r>
            <a:r>
              <a:rPr lang="zh-TW" altLang="en-US" u="sng" dirty="0" smtClean="0">
                <a:hlinkClick r:id="rId5" action="ppaction://hlinksldjump"/>
              </a:rPr>
              <a:t>  </a:t>
            </a:r>
            <a:r>
              <a:rPr lang="zh-TW" altLang="en-US" u="sng" dirty="0" smtClean="0">
                <a:hlinkClick r:id="rId3" action="ppaction://hlinksldjump"/>
              </a:rPr>
              <a:t>屬量資料之次數分配表 </a:t>
            </a:r>
          </a:p>
          <a:p>
            <a:pPr eaLnBrk="1" hangingPunct="1"/>
            <a:r>
              <a:rPr lang="en-US" altLang="zh-TW" u="sng" dirty="0" smtClean="0">
                <a:hlinkClick r:id="rId5" action="ppaction://hlinksldjump"/>
              </a:rPr>
              <a:t>2.4</a:t>
            </a:r>
            <a:r>
              <a:rPr lang="zh-TW" altLang="en-US" u="sng" dirty="0" smtClean="0">
                <a:hlinkClick r:id="rId5" action="ppaction://hlinksldjump"/>
              </a:rPr>
              <a:t>  </a:t>
            </a:r>
            <a:r>
              <a:rPr lang="zh-TW" altLang="en-US" u="sng" dirty="0" smtClean="0">
                <a:hlinkClick r:id="rId4" action="ppaction://hlinksldjump"/>
              </a:rPr>
              <a:t>屬量資料之的圖示法 </a:t>
            </a:r>
          </a:p>
          <a:p>
            <a:pPr eaLnBrk="1" hangingPunct="1"/>
            <a:r>
              <a:rPr lang="en-US" altLang="zh-TW" u="sng" dirty="0" smtClean="0">
                <a:hlinkClick r:id="rId5" action="ppaction://hlinksldjump"/>
              </a:rPr>
              <a:t>2.5 </a:t>
            </a:r>
            <a:r>
              <a:rPr lang="zh-TW" altLang="en-US" u="sng" dirty="0" smtClean="0">
                <a:hlinkClick r:id="rId5" action="ppaction://hlinksldjump"/>
              </a:rPr>
              <a:t> 屬性資料之次數分配表與圖示法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TW" altLang="en-US" smtClean="0"/>
              <a:t>解：</a:t>
            </a:r>
          </a:p>
        </p:txBody>
      </p:sp>
      <p:sp>
        <p:nvSpPr>
          <p:cNvPr id="14338" name="日期版面配置區 4"/>
          <p:cNvSpPr>
            <a:spLocks noGrp="1"/>
          </p:cNvSpPr>
          <p:nvPr>
            <p:ph type="dt" sz="half" idx="11"/>
          </p:nvPr>
        </p:nvSpPr>
        <p:spPr>
          <a:noFill/>
        </p:spPr>
        <p:txBody>
          <a:bodyPr/>
          <a:lstStyle/>
          <a:p>
            <a:r>
              <a:rPr lang="zh-TW" altLang="en-US"/>
              <a:t>統計學導論   </a:t>
            </a:r>
            <a:r>
              <a:rPr lang="en-US" altLang="zh-TW"/>
              <a:t>Chapter 2   </a:t>
            </a:r>
            <a:r>
              <a:rPr lang="zh-TW" altLang="en-US"/>
              <a:t>敘述統計</a:t>
            </a:r>
            <a:r>
              <a:rPr lang="en-US" altLang="zh-TW"/>
              <a:t>(I)</a:t>
            </a:r>
            <a:r>
              <a:rPr lang="en-US" altLang="zh-TW">
                <a:cs typeface="Arial" charset="0"/>
              </a:rPr>
              <a:t>——</a:t>
            </a:r>
            <a:r>
              <a:rPr lang="zh-TW" altLang="en-US">
                <a:cs typeface="Arial" charset="0"/>
              </a:rPr>
              <a:t>列表法與圖示法</a:t>
            </a:r>
          </a:p>
        </p:txBody>
      </p:sp>
      <p:sp>
        <p:nvSpPr>
          <p:cNvPr id="1433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TW"/>
              <a:t>2-</a:t>
            </a:r>
            <a:fld id="{2EB1304B-F13F-49CB-B1F7-04E1FFF079A8}" type="slidenum">
              <a:rPr lang="en-US" altLang="zh-TW"/>
              <a:pPr/>
              <a:t>10</a:t>
            </a:fld>
            <a:endParaRPr lang="en-US" altLang="zh-TW"/>
          </a:p>
        </p:txBody>
      </p:sp>
      <p:pic>
        <p:nvPicPr>
          <p:cNvPr id="14341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2775" y="1557338"/>
            <a:ext cx="5556250" cy="322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2" name="Text Box 11"/>
          <p:cNvSpPr txBox="1">
            <a:spLocks noChangeArrowheads="1"/>
          </p:cNvSpPr>
          <p:nvPr/>
        </p:nvSpPr>
        <p:spPr bwMode="auto">
          <a:xfrm>
            <a:off x="2501900" y="5064125"/>
            <a:ext cx="414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/>
              <a:t>表 </a:t>
            </a:r>
            <a:r>
              <a:rPr lang="en-US" altLang="zh-TW"/>
              <a:t>2.3  48</a:t>
            </a:r>
            <a:r>
              <a:rPr lang="zh-TW" altLang="en-US"/>
              <a:t>位學生統計學成績之次數分配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2.3  </a:t>
            </a:r>
            <a:r>
              <a:rPr lang="zh-TW" altLang="en-US" dirty="0" smtClean="0"/>
              <a:t>屬量資料之次數分配表 </a:t>
            </a:r>
            <a:r>
              <a:rPr lang="en-US" altLang="zh-TW" sz="2000" dirty="0" smtClean="0"/>
              <a:t>2/3</a:t>
            </a:r>
          </a:p>
        </p:txBody>
      </p:sp>
      <p:sp>
        <p:nvSpPr>
          <p:cNvPr id="15365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364566"/>
            <a:ext cx="8229600" cy="4909625"/>
          </a:xfrm>
          <a:noFill/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zh-TW" altLang="en-US" dirty="0" smtClean="0"/>
              <a:t>編製次數分配表之原則 </a:t>
            </a: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l"/>
            </a:pPr>
            <a:r>
              <a:rPr lang="zh-TW" altLang="en-US" sz="2400" dirty="0" smtClean="0"/>
              <a:t>關於組數</a:t>
            </a:r>
            <a:r>
              <a:rPr lang="zh-TW" altLang="en-US" dirty="0" smtClean="0"/>
              <a:t> </a:t>
            </a:r>
            <a:r>
              <a:rPr lang="en-US" altLang="zh-TW" dirty="0" smtClean="0"/>
              <a:t>(k)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l"/>
            </a:pPr>
            <a:r>
              <a:rPr lang="zh-TW" altLang="en-US" sz="2000" dirty="0" smtClean="0">
                <a:ea typeface="+mj-ea"/>
                <a:cs typeface="Arial Unicode MS" pitchFamily="34" charset="-120"/>
              </a:rPr>
              <a:t>通常設定的組數大約介於 </a:t>
            </a:r>
            <a:r>
              <a:rPr lang="en-US" altLang="zh-TW" sz="2000" dirty="0" smtClean="0">
                <a:ea typeface="+mj-ea"/>
                <a:cs typeface="Arial Unicode MS" pitchFamily="34" charset="-120"/>
              </a:rPr>
              <a:t>5 </a:t>
            </a:r>
            <a:r>
              <a:rPr lang="zh-TW" altLang="en-US" sz="2000" dirty="0" smtClean="0">
                <a:ea typeface="+mj-ea"/>
                <a:cs typeface="Arial Unicode MS" pitchFamily="34" charset="-120"/>
              </a:rPr>
              <a:t>到 </a:t>
            </a:r>
            <a:r>
              <a:rPr lang="en-US" altLang="zh-TW" sz="2000" dirty="0" smtClean="0">
                <a:ea typeface="+mj-ea"/>
                <a:cs typeface="Arial Unicode MS" pitchFamily="34" charset="-120"/>
              </a:rPr>
              <a:t>20 </a:t>
            </a:r>
            <a:r>
              <a:rPr lang="zh-TW" altLang="en-US" sz="2000" dirty="0" smtClean="0">
                <a:ea typeface="+mj-ea"/>
                <a:cs typeface="Arial Unicode MS" pitchFamily="34" charset="-120"/>
              </a:rPr>
              <a:t>組之間。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l"/>
            </a:pPr>
            <a:r>
              <a:rPr lang="zh-TW" altLang="en-US" sz="2000" dirty="0" smtClean="0">
                <a:ea typeface="+mj-ea"/>
                <a:cs typeface="Arial Unicode MS" pitchFamily="34" charset="-120"/>
              </a:rPr>
              <a:t>資料集所包含的資料越多，通常需要較多的組數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l"/>
            </a:pPr>
            <a:r>
              <a:rPr lang="zh-TW" altLang="en-US" sz="2000" dirty="0" smtClean="0">
                <a:ea typeface="+mj-ea"/>
                <a:cs typeface="Arial Unicode MS" pitchFamily="34" charset="-120"/>
              </a:rPr>
              <a:t>史特吉斯公式</a:t>
            </a:r>
            <a:r>
              <a:rPr lang="zh-TW" altLang="zh-TW" sz="2000" dirty="0" smtClean="0">
                <a:ea typeface="+mj-ea"/>
                <a:cs typeface="Arial Unicode MS" pitchFamily="34" charset="-120"/>
              </a:rPr>
              <a:t>：</a:t>
            </a:r>
            <a:r>
              <a:rPr lang="en-US" altLang="zh-TW" sz="2000" dirty="0" smtClean="0">
                <a:ea typeface="+mj-ea"/>
                <a:cs typeface="Arial Unicode MS" pitchFamily="34" charset="-120"/>
              </a:rPr>
              <a:t>k(</a:t>
            </a:r>
            <a:r>
              <a:rPr lang="zh-TW" altLang="en-US" sz="2000" dirty="0" smtClean="0">
                <a:ea typeface="+mj-ea"/>
                <a:cs typeface="Arial Unicode MS" pitchFamily="34" charset="-120"/>
              </a:rPr>
              <a:t>組數</a:t>
            </a:r>
            <a:r>
              <a:rPr lang="en-US" altLang="zh-TW" sz="2000" dirty="0" smtClean="0">
                <a:ea typeface="+mj-ea"/>
                <a:cs typeface="Arial Unicode MS" pitchFamily="34" charset="-120"/>
              </a:rPr>
              <a:t>)=1+3.32×log(n)</a:t>
            </a: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l"/>
            </a:pPr>
            <a:r>
              <a:rPr lang="zh-TW" altLang="en-US" dirty="0" smtClean="0"/>
              <a:t>關於組距 </a:t>
            </a:r>
            <a:r>
              <a:rPr lang="en-US" altLang="zh-TW" dirty="0" smtClean="0"/>
              <a:t>(d)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l"/>
            </a:pPr>
            <a:r>
              <a:rPr lang="zh-TW" altLang="en-US" sz="2000" dirty="0" smtClean="0">
                <a:ea typeface="+mj-ea"/>
                <a:cs typeface="Arial Unicode MS" pitchFamily="34" charset="-120"/>
              </a:rPr>
              <a:t>通常使用相同組距</a:t>
            </a:r>
            <a:endParaRPr lang="en-US" altLang="zh-TW" sz="2000" dirty="0" smtClean="0">
              <a:ea typeface="+mj-ea"/>
              <a:cs typeface="Arial Unicode MS" pitchFamily="34" charset="-120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l"/>
            </a:pPr>
            <a:r>
              <a:rPr lang="zh-TW" altLang="en-US" sz="2000" dirty="0" smtClean="0">
                <a:ea typeface="+mj-ea"/>
                <a:cs typeface="Arial Unicode MS" pitchFamily="34" charset="-120"/>
              </a:rPr>
              <a:t>大約的組距</a:t>
            </a:r>
            <a:r>
              <a:rPr lang="en-US" altLang="zh-TW" sz="2000" dirty="0" smtClean="0">
                <a:ea typeface="+mj-ea"/>
                <a:cs typeface="Arial Unicode MS" pitchFamily="34" charset="-120"/>
              </a:rPr>
              <a:t>(d) ≒ R/k</a:t>
            </a: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l"/>
            </a:pPr>
            <a:r>
              <a:rPr lang="zh-TW" altLang="en-US" dirty="0" smtClean="0"/>
              <a:t>關於組限</a:t>
            </a:r>
            <a:endParaRPr lang="en-US" altLang="zh-TW" dirty="0" smtClean="0"/>
          </a:p>
          <a:p>
            <a:pPr lvl="2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l"/>
            </a:pPr>
            <a:r>
              <a:rPr lang="zh-TW" altLang="en-US" sz="2000" dirty="0" smtClean="0">
                <a:ea typeface="+mj-ea"/>
                <a:cs typeface="Arial Unicode MS" pitchFamily="34" charset="-120"/>
              </a:rPr>
              <a:t>要求組限之有效數字位數必須與資料之有效位數相同</a:t>
            </a:r>
            <a:r>
              <a:rPr lang="zh-TW" altLang="en-US" sz="2000" dirty="0" smtClean="0">
                <a:cs typeface="Arial Unicode MS" pitchFamily="34" charset="-120"/>
              </a:rPr>
              <a:t>。</a:t>
            </a:r>
            <a:endParaRPr lang="en-US" altLang="zh-TW" sz="2000" dirty="0" smtClean="0">
              <a:ea typeface="+mj-ea"/>
              <a:cs typeface="Arial Unicode MS" pitchFamily="34" charset="-120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l"/>
            </a:pPr>
            <a:r>
              <a:rPr lang="zh-TW" altLang="en-US" sz="2000" dirty="0" smtClean="0">
                <a:ea typeface="+mj-ea"/>
                <a:cs typeface="Arial Unicode MS" pitchFamily="34" charset="-120"/>
              </a:rPr>
              <a:t>分組的結果必需包括所有資料，第</a:t>
            </a:r>
            <a:r>
              <a:rPr lang="en-US" altLang="zh-TW" sz="2000" dirty="0" smtClean="0">
                <a:ea typeface="+mj-ea"/>
                <a:cs typeface="Arial Unicode MS" pitchFamily="34" charset="-120"/>
              </a:rPr>
              <a:t>1</a:t>
            </a:r>
            <a:r>
              <a:rPr lang="zh-TW" altLang="en-US" sz="2000" dirty="0" smtClean="0">
                <a:ea typeface="+mj-ea"/>
                <a:cs typeface="Arial Unicode MS" pitchFamily="34" charset="-120"/>
              </a:rPr>
              <a:t>組組下限必須小於最小值，最後</a:t>
            </a:r>
            <a:r>
              <a:rPr lang="en-US" altLang="zh-TW" sz="2000" dirty="0" smtClean="0">
                <a:ea typeface="+mj-ea"/>
                <a:cs typeface="Arial Unicode MS" pitchFamily="34" charset="-120"/>
              </a:rPr>
              <a:t>1</a:t>
            </a:r>
            <a:r>
              <a:rPr lang="zh-TW" altLang="en-US" sz="2000" dirty="0" smtClean="0">
                <a:ea typeface="+mj-ea"/>
                <a:cs typeface="Arial Unicode MS" pitchFamily="34" charset="-120"/>
              </a:rPr>
              <a:t>組組上限必須大於最大值，就是周延原則。</a:t>
            </a:r>
            <a:endParaRPr lang="en-US" altLang="zh-TW" sz="2000" dirty="0" smtClean="0">
              <a:ea typeface="+mj-ea"/>
              <a:cs typeface="Arial Unicode MS" pitchFamily="34" charset="-120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l"/>
            </a:pPr>
            <a:r>
              <a:rPr lang="zh-TW" altLang="en-US" sz="2000" dirty="0" smtClean="0">
                <a:ea typeface="+mj-ea"/>
                <a:cs typeface="Arial Unicode MS" pitchFamily="34" charset="-120"/>
              </a:rPr>
              <a:t>組與組之間的組限不能重疊</a:t>
            </a:r>
            <a:r>
              <a:rPr lang="zh-TW" altLang="en-US" sz="2000" dirty="0" smtClean="0">
                <a:cs typeface="Arial Unicode MS" pitchFamily="34" charset="-120"/>
              </a:rPr>
              <a:t>。</a:t>
            </a:r>
            <a:endParaRPr lang="zh-TW" altLang="en-US" sz="2000" dirty="0" smtClean="0">
              <a:ea typeface="+mj-ea"/>
              <a:cs typeface="Arial Unicode MS" pitchFamily="34" charset="-120"/>
            </a:endParaRPr>
          </a:p>
        </p:txBody>
      </p:sp>
      <p:sp>
        <p:nvSpPr>
          <p:cNvPr id="15362" name="日期版面配置區 4"/>
          <p:cNvSpPr>
            <a:spLocks noGrp="1"/>
          </p:cNvSpPr>
          <p:nvPr>
            <p:ph type="dt" sz="half" idx="11"/>
          </p:nvPr>
        </p:nvSpPr>
        <p:spPr>
          <a:noFill/>
        </p:spPr>
        <p:txBody>
          <a:bodyPr/>
          <a:lstStyle/>
          <a:p>
            <a:r>
              <a:rPr lang="zh-TW" altLang="en-US" dirty="0"/>
              <a:t>統計學導論   </a:t>
            </a:r>
            <a:r>
              <a:rPr lang="en-US" altLang="zh-TW" dirty="0"/>
              <a:t>Chapter 2   </a:t>
            </a:r>
            <a:r>
              <a:rPr lang="zh-TW" altLang="en-US" dirty="0"/>
              <a:t>敘述統計</a:t>
            </a:r>
            <a:r>
              <a:rPr lang="en-US" altLang="zh-TW" dirty="0"/>
              <a:t>(I)</a:t>
            </a:r>
            <a:r>
              <a:rPr lang="en-US" altLang="zh-TW" dirty="0">
                <a:cs typeface="Arial" charset="0"/>
              </a:rPr>
              <a:t>——</a:t>
            </a:r>
            <a:r>
              <a:rPr lang="zh-TW" altLang="en-US" dirty="0">
                <a:cs typeface="Arial" charset="0"/>
              </a:rPr>
              <a:t>列表法與圖示法</a:t>
            </a:r>
          </a:p>
        </p:txBody>
      </p:sp>
      <p:sp>
        <p:nvSpPr>
          <p:cNvPr id="1536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TW"/>
              <a:t>2-</a:t>
            </a:r>
            <a:fld id="{DE95C73A-673C-40FD-9A7B-B8B21CCAC637}" type="slidenum">
              <a:rPr lang="en-US" altLang="zh-TW"/>
              <a:pPr/>
              <a:t>11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2.3  </a:t>
            </a:r>
            <a:r>
              <a:rPr lang="zh-TW" altLang="en-US" dirty="0" smtClean="0"/>
              <a:t>屬量資料之次數分配表 </a:t>
            </a:r>
            <a:r>
              <a:rPr lang="en-US" altLang="zh-TW" sz="2000" dirty="0" smtClean="0"/>
              <a:t>3/3</a:t>
            </a:r>
            <a:endParaRPr lang="zh-TW" altLang="en-US" dirty="0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相對次數分配</a:t>
            </a:r>
          </a:p>
          <a:p>
            <a:pPr lvl="1" eaLnBrk="1" hangingPunct="1">
              <a:defRPr/>
            </a:pPr>
            <a:r>
              <a:rPr lang="zh-TW" altLang="en-US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相對次數</a:t>
            </a:r>
            <a:r>
              <a:rPr lang="zh-TW" altLang="en-US" smtClean="0"/>
              <a:t>是指將各組次數除以總次數。將各組之相對次數依次列出的相對次數表，稱為</a:t>
            </a:r>
            <a:r>
              <a:rPr lang="zh-TW" altLang="en-US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相對次數分配表</a:t>
            </a:r>
            <a:r>
              <a:rPr lang="zh-TW" altLang="en-US" smtClean="0"/>
              <a:t>。</a:t>
            </a:r>
          </a:p>
          <a:p>
            <a:pPr eaLnBrk="1" hangingPunct="1">
              <a:defRPr/>
            </a:pPr>
            <a:r>
              <a:rPr lang="zh-TW" altLang="en-US" smtClean="0"/>
              <a:t>累積次數分配</a:t>
            </a:r>
          </a:p>
          <a:p>
            <a:pPr lvl="1" eaLnBrk="1" hangingPunct="1">
              <a:defRPr/>
            </a:pPr>
            <a:r>
              <a:rPr lang="zh-TW" altLang="en-US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累積次數</a:t>
            </a:r>
            <a:r>
              <a:rPr lang="zh-TW" altLang="en-US" smtClean="0">
                <a:solidFill>
                  <a:srgbClr val="006699"/>
                </a:solidFill>
              </a:rPr>
              <a:t>是指將各組次數依次累加；列出累加次數的表即稱為</a:t>
            </a:r>
            <a:r>
              <a:rPr lang="zh-TW" altLang="en-US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累積次數分配表</a:t>
            </a:r>
            <a:r>
              <a:rPr lang="zh-TW" altLang="en-US" smtClean="0">
                <a:solidFill>
                  <a:srgbClr val="006699"/>
                </a:solidFill>
              </a:rPr>
              <a:t>。</a:t>
            </a:r>
          </a:p>
        </p:txBody>
      </p:sp>
      <p:sp>
        <p:nvSpPr>
          <p:cNvPr id="16386" name="日期版面配置區 4"/>
          <p:cNvSpPr>
            <a:spLocks noGrp="1"/>
          </p:cNvSpPr>
          <p:nvPr>
            <p:ph type="dt" sz="half" idx="11"/>
          </p:nvPr>
        </p:nvSpPr>
        <p:spPr>
          <a:noFill/>
        </p:spPr>
        <p:txBody>
          <a:bodyPr/>
          <a:lstStyle/>
          <a:p>
            <a:r>
              <a:rPr lang="zh-TW" altLang="en-US"/>
              <a:t>統計學導論   </a:t>
            </a:r>
            <a:r>
              <a:rPr lang="en-US" altLang="zh-TW"/>
              <a:t>Chapter 2   </a:t>
            </a:r>
            <a:r>
              <a:rPr lang="zh-TW" altLang="en-US"/>
              <a:t>敘述統計</a:t>
            </a:r>
            <a:r>
              <a:rPr lang="en-US" altLang="zh-TW"/>
              <a:t>(I)</a:t>
            </a:r>
            <a:r>
              <a:rPr lang="en-US" altLang="zh-TW">
                <a:cs typeface="Arial" charset="0"/>
              </a:rPr>
              <a:t>——</a:t>
            </a:r>
            <a:r>
              <a:rPr lang="zh-TW" altLang="en-US">
                <a:cs typeface="Arial" charset="0"/>
              </a:rPr>
              <a:t>列表法與圖示法</a:t>
            </a:r>
          </a:p>
        </p:txBody>
      </p:sp>
      <p:sp>
        <p:nvSpPr>
          <p:cNvPr id="1638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TW"/>
              <a:t>2-</a:t>
            </a:r>
            <a:fld id="{A8D08AE4-5CBB-47E0-8342-2DBC7C3CF9F9}" type="slidenum">
              <a:rPr lang="en-US" altLang="zh-TW"/>
              <a:pPr/>
              <a:t>12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TW" altLang="en-US" smtClean="0">
                <a:solidFill>
                  <a:srgbClr val="006699"/>
                </a:solidFill>
              </a:rPr>
              <a:t>例題 </a:t>
            </a:r>
            <a:r>
              <a:rPr lang="en-US" altLang="zh-TW" smtClean="0">
                <a:solidFill>
                  <a:srgbClr val="006699"/>
                </a:solidFill>
              </a:rPr>
              <a:t>2.4</a:t>
            </a:r>
          </a:p>
        </p:txBody>
      </p:sp>
      <p:sp>
        <p:nvSpPr>
          <p:cNvPr id="17410" name="日期版面配置區 4"/>
          <p:cNvSpPr>
            <a:spLocks noGrp="1"/>
          </p:cNvSpPr>
          <p:nvPr>
            <p:ph type="dt" sz="half" idx="11"/>
          </p:nvPr>
        </p:nvSpPr>
        <p:spPr>
          <a:noFill/>
        </p:spPr>
        <p:txBody>
          <a:bodyPr/>
          <a:lstStyle/>
          <a:p>
            <a:r>
              <a:rPr lang="zh-TW" altLang="en-US"/>
              <a:t>統計學導論   </a:t>
            </a:r>
            <a:r>
              <a:rPr lang="en-US" altLang="zh-TW"/>
              <a:t>Chapter 2   </a:t>
            </a:r>
            <a:r>
              <a:rPr lang="zh-TW" altLang="en-US"/>
              <a:t>敘述統計</a:t>
            </a:r>
            <a:r>
              <a:rPr lang="en-US" altLang="zh-TW"/>
              <a:t>(I)</a:t>
            </a:r>
            <a:r>
              <a:rPr lang="en-US" altLang="zh-TW">
                <a:cs typeface="Arial" charset="0"/>
              </a:rPr>
              <a:t>——</a:t>
            </a:r>
            <a:r>
              <a:rPr lang="zh-TW" altLang="en-US">
                <a:cs typeface="Arial" charset="0"/>
              </a:rPr>
              <a:t>列表法與圖示法</a:t>
            </a:r>
          </a:p>
        </p:txBody>
      </p:sp>
      <p:sp>
        <p:nvSpPr>
          <p:cNvPr id="17411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TW"/>
              <a:t>2-</a:t>
            </a:r>
            <a:fld id="{6779AE8D-2AFA-452A-8EDA-D7E54AC7CD40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626526" y="1234661"/>
            <a:ext cx="7743825" cy="1156848"/>
          </a:xfrm>
          <a:prstGeom prst="rect">
            <a:avLst/>
          </a:prstGeom>
          <a:noFill/>
          <a:ln w="38100">
            <a:solidFill>
              <a:srgbClr val="006699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50000"/>
              </a:spcBef>
            </a:pPr>
            <a:r>
              <a:rPr lang="zh-TW" altLang="en-US" sz="2600" b="1" dirty="0" smtClean="0">
                <a:latin typeface="Times New Roman" pitchFamily="18" charset="0"/>
                <a:ea typeface="標楷體" pitchFamily="65" charset="-120"/>
              </a:rPr>
              <a:t>參考</a:t>
            </a:r>
            <a:r>
              <a:rPr lang="zh-TW" altLang="en-US" sz="2600" b="1" dirty="0">
                <a:latin typeface="Times New Roman" pitchFamily="18" charset="0"/>
                <a:ea typeface="標楷體" pitchFamily="65" charset="-120"/>
              </a:rPr>
              <a:t>例題</a:t>
            </a:r>
            <a:r>
              <a:rPr lang="en-US" altLang="zh-TW" sz="2600" b="1" dirty="0">
                <a:latin typeface="Times New Roman" pitchFamily="18" charset="0"/>
                <a:ea typeface="標楷體" pitchFamily="65" charset="-120"/>
              </a:rPr>
              <a:t>2.3</a:t>
            </a:r>
            <a:r>
              <a:rPr lang="zh-TW" altLang="en-US" sz="2600" b="1" dirty="0">
                <a:latin typeface="Times New Roman" pitchFamily="18" charset="0"/>
                <a:ea typeface="標楷體" pitchFamily="65" charset="-120"/>
              </a:rPr>
              <a:t>，試就表</a:t>
            </a:r>
            <a:r>
              <a:rPr lang="en-US" altLang="zh-TW" sz="2600" b="1" dirty="0">
                <a:latin typeface="Times New Roman" pitchFamily="18" charset="0"/>
                <a:ea typeface="標楷體" pitchFamily="65" charset="-120"/>
              </a:rPr>
              <a:t>2.3</a:t>
            </a:r>
            <a:r>
              <a:rPr lang="zh-TW" altLang="en-US" sz="2600" b="1" dirty="0">
                <a:latin typeface="Times New Roman" pitchFamily="18" charset="0"/>
                <a:ea typeface="標楷體" pitchFamily="65" charset="-120"/>
              </a:rPr>
              <a:t>編製其相對次數分配與累積次數分配。 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3257" y="2652101"/>
            <a:ext cx="6399213" cy="2876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474913" y="5811496"/>
            <a:ext cx="46281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b="1" dirty="0">
                <a:latin typeface="+mn-lt"/>
                <a:ea typeface="+mj-ea"/>
              </a:rPr>
              <a:t>表 </a:t>
            </a:r>
            <a:r>
              <a:rPr lang="en-US" altLang="zh-TW" b="1" dirty="0">
                <a:latin typeface="+mn-lt"/>
                <a:ea typeface="+mj-ea"/>
              </a:rPr>
              <a:t>2.4  </a:t>
            </a:r>
            <a:r>
              <a:rPr lang="zh-TW" altLang="en-US" b="1" dirty="0">
                <a:latin typeface="+mn-lt"/>
                <a:ea typeface="+mj-ea"/>
              </a:rPr>
              <a:t>表</a:t>
            </a:r>
            <a:r>
              <a:rPr lang="en-US" altLang="zh-TW" b="1" dirty="0">
                <a:latin typeface="+mn-lt"/>
                <a:ea typeface="+mj-ea"/>
              </a:rPr>
              <a:t>2.3</a:t>
            </a:r>
            <a:r>
              <a:rPr lang="zh-TW" altLang="en-US" b="1" dirty="0">
                <a:latin typeface="+mn-lt"/>
                <a:ea typeface="+mj-ea"/>
              </a:rPr>
              <a:t>之相對次數分配與累積次數分配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2.4 </a:t>
            </a:r>
            <a:r>
              <a:rPr lang="zh-TW" altLang="en-US" dirty="0" smtClean="0"/>
              <a:t>屬量資料之的圖示法 </a:t>
            </a:r>
            <a:r>
              <a:rPr lang="en-US" altLang="zh-TW" sz="2000" dirty="0" smtClean="0"/>
              <a:t>1/4</a:t>
            </a:r>
            <a:r>
              <a:rPr lang="en-US" altLang="zh-TW" dirty="0" smtClean="0"/>
              <a:t> 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221214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直方圖</a:t>
            </a:r>
            <a:r>
              <a:rPr lang="en-US" altLang="zh-TW" dirty="0" smtClean="0"/>
              <a:t>—</a:t>
            </a:r>
          </a:p>
          <a:p>
            <a:pPr lvl="1" eaLnBrk="1" hangingPunct="1"/>
            <a:r>
              <a:rPr lang="zh-TW" altLang="en-US" dirty="0" smtClean="0"/>
              <a:t>需使用組界當作橫軸，次數或相對次數當作縱軸，所以，須計算每一組的下組界與上組界。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下組界與上組界公式如下：</a:t>
            </a:r>
          </a:p>
        </p:txBody>
      </p:sp>
      <p:sp>
        <p:nvSpPr>
          <p:cNvPr id="19458" name="日期版面配置區 4"/>
          <p:cNvSpPr>
            <a:spLocks noGrp="1"/>
          </p:cNvSpPr>
          <p:nvPr>
            <p:ph type="dt" sz="half" idx="11"/>
          </p:nvPr>
        </p:nvSpPr>
        <p:spPr>
          <a:noFill/>
        </p:spPr>
        <p:txBody>
          <a:bodyPr/>
          <a:lstStyle/>
          <a:p>
            <a:r>
              <a:rPr lang="zh-TW" altLang="en-US"/>
              <a:t>統計學導論   </a:t>
            </a:r>
            <a:r>
              <a:rPr lang="en-US" altLang="zh-TW"/>
              <a:t>Chapter 2   </a:t>
            </a:r>
            <a:r>
              <a:rPr lang="zh-TW" altLang="en-US"/>
              <a:t>敘述統計</a:t>
            </a:r>
            <a:r>
              <a:rPr lang="en-US" altLang="zh-TW"/>
              <a:t>(I)</a:t>
            </a:r>
            <a:r>
              <a:rPr lang="en-US" altLang="zh-TW">
                <a:cs typeface="Arial" charset="0"/>
              </a:rPr>
              <a:t>——</a:t>
            </a:r>
            <a:r>
              <a:rPr lang="zh-TW" altLang="en-US">
                <a:cs typeface="Arial" charset="0"/>
              </a:rPr>
              <a:t>列表法與圖示法</a:t>
            </a:r>
          </a:p>
        </p:txBody>
      </p:sp>
      <p:sp>
        <p:nvSpPr>
          <p:cNvPr id="1945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TW"/>
              <a:t>2-</a:t>
            </a:r>
            <a:fld id="{61062622-8843-4594-AAB4-E31ED2A029C6}" type="slidenum">
              <a:rPr lang="en-US" altLang="zh-TW"/>
              <a:pPr/>
              <a:t>14</a:t>
            </a:fld>
            <a:endParaRPr lang="en-US" altLang="zh-TW"/>
          </a:p>
        </p:txBody>
      </p:sp>
      <p:pic>
        <p:nvPicPr>
          <p:cNvPr id="1946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4499" y="4026241"/>
            <a:ext cx="5362575" cy="16573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TW" altLang="en-US" dirty="0" smtClean="0">
                <a:solidFill>
                  <a:srgbClr val="006699"/>
                </a:solidFill>
              </a:rPr>
              <a:t>例題 </a:t>
            </a:r>
            <a:r>
              <a:rPr lang="en-US" altLang="zh-TW" dirty="0" smtClean="0">
                <a:solidFill>
                  <a:srgbClr val="006699"/>
                </a:solidFill>
              </a:rPr>
              <a:t>2.5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927100"/>
          </a:xfrm>
          <a:ln w="38100">
            <a:solidFill>
              <a:srgbClr val="006699"/>
            </a:solidFill>
          </a:ln>
        </p:spPr>
        <p:txBody>
          <a:bodyPr anchor="ctr"/>
          <a:lstStyle/>
          <a:p>
            <a:pPr eaLnBrk="1" hangingPunct="1">
              <a:buFontTx/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參考表</a:t>
            </a:r>
            <a:r>
              <a:rPr lang="en-US" altLang="zh-TW" dirty="0" smtClean="0"/>
              <a:t>2.3</a:t>
            </a:r>
            <a:r>
              <a:rPr lang="zh-TW" altLang="en-US" dirty="0" smtClean="0"/>
              <a:t>，試繪製</a:t>
            </a:r>
            <a:r>
              <a:rPr lang="en-US" altLang="zh-TW" dirty="0" smtClean="0"/>
              <a:t>48</a:t>
            </a:r>
            <a:r>
              <a:rPr lang="zh-TW" altLang="en-US" dirty="0" smtClean="0"/>
              <a:t>位學生統計學成績之直方圖。 </a:t>
            </a:r>
          </a:p>
        </p:txBody>
      </p:sp>
      <p:sp>
        <p:nvSpPr>
          <p:cNvPr id="20482" name="日期版面配置區 4"/>
          <p:cNvSpPr>
            <a:spLocks noGrp="1"/>
          </p:cNvSpPr>
          <p:nvPr>
            <p:ph type="dt" sz="half" idx="11"/>
          </p:nvPr>
        </p:nvSpPr>
        <p:spPr>
          <a:noFill/>
        </p:spPr>
        <p:txBody>
          <a:bodyPr/>
          <a:lstStyle/>
          <a:p>
            <a:r>
              <a:rPr lang="zh-TW" altLang="en-US"/>
              <a:t>統計學導論   </a:t>
            </a:r>
            <a:r>
              <a:rPr lang="en-US" altLang="zh-TW"/>
              <a:t>Chapter 2   </a:t>
            </a:r>
            <a:r>
              <a:rPr lang="zh-TW" altLang="en-US"/>
              <a:t>敘述統計</a:t>
            </a:r>
            <a:r>
              <a:rPr lang="en-US" altLang="zh-TW"/>
              <a:t>(I)</a:t>
            </a:r>
            <a:r>
              <a:rPr lang="en-US" altLang="zh-TW">
                <a:cs typeface="Arial" charset="0"/>
              </a:rPr>
              <a:t>——</a:t>
            </a:r>
            <a:r>
              <a:rPr lang="zh-TW" altLang="en-US">
                <a:cs typeface="Arial" charset="0"/>
              </a:rPr>
              <a:t>列表法與圖示法</a:t>
            </a:r>
          </a:p>
        </p:txBody>
      </p:sp>
      <p:sp>
        <p:nvSpPr>
          <p:cNvPr id="2048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TW"/>
              <a:t>2-</a:t>
            </a:r>
            <a:fld id="{34523ABD-CA0A-4D2F-B09B-82016C69CF38}" type="slidenum">
              <a:rPr lang="en-US" altLang="zh-TW"/>
              <a:pPr/>
              <a:t>15</a:t>
            </a:fld>
            <a:endParaRPr lang="en-US" altLang="zh-TW"/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2524" y="2801499"/>
            <a:ext cx="7515225" cy="2825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TW" altLang="en-US" smtClean="0"/>
              <a:t>解：</a:t>
            </a:r>
          </a:p>
        </p:txBody>
      </p:sp>
      <p:sp>
        <p:nvSpPr>
          <p:cNvPr id="22530" name="日期版面配置區 4"/>
          <p:cNvSpPr>
            <a:spLocks noGrp="1"/>
          </p:cNvSpPr>
          <p:nvPr>
            <p:ph type="dt" sz="half" idx="11"/>
          </p:nvPr>
        </p:nvSpPr>
        <p:spPr>
          <a:noFill/>
        </p:spPr>
        <p:txBody>
          <a:bodyPr/>
          <a:lstStyle/>
          <a:p>
            <a:r>
              <a:rPr lang="zh-TW" altLang="en-US"/>
              <a:t>統計學導論   </a:t>
            </a:r>
            <a:r>
              <a:rPr lang="en-US" altLang="zh-TW"/>
              <a:t>Chapter 2   </a:t>
            </a:r>
            <a:r>
              <a:rPr lang="zh-TW" altLang="en-US"/>
              <a:t>敘述統計</a:t>
            </a:r>
            <a:r>
              <a:rPr lang="en-US" altLang="zh-TW"/>
              <a:t>(I)</a:t>
            </a:r>
            <a:r>
              <a:rPr lang="en-US" altLang="zh-TW">
                <a:cs typeface="Arial" charset="0"/>
              </a:rPr>
              <a:t>——</a:t>
            </a:r>
            <a:r>
              <a:rPr lang="zh-TW" altLang="en-US">
                <a:cs typeface="Arial" charset="0"/>
              </a:rPr>
              <a:t>列表法與圖示法</a:t>
            </a:r>
          </a:p>
        </p:txBody>
      </p:sp>
      <p:sp>
        <p:nvSpPr>
          <p:cNvPr id="22531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TW"/>
              <a:t>2-</a:t>
            </a:r>
            <a:fld id="{55C328C8-23FB-4BA9-AA8D-035D489F3258}" type="slidenum">
              <a:rPr lang="en-US" altLang="zh-TW"/>
              <a:pPr/>
              <a:t>16</a:t>
            </a:fld>
            <a:endParaRPr lang="en-US" altLang="zh-TW"/>
          </a:p>
        </p:txBody>
      </p:sp>
      <p:pic>
        <p:nvPicPr>
          <p:cNvPr id="2253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3950" y="1570038"/>
            <a:ext cx="689610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4" name="Rectangle 7"/>
          <p:cNvSpPr>
            <a:spLocks noChangeArrowheads="1"/>
          </p:cNvSpPr>
          <p:nvPr/>
        </p:nvSpPr>
        <p:spPr bwMode="auto">
          <a:xfrm>
            <a:off x="1898650" y="5462588"/>
            <a:ext cx="507365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TW" altLang="en-US">
                <a:latin typeface="Times New Roman" pitchFamily="18" charset="0"/>
              </a:rPr>
              <a:t>圖 </a:t>
            </a:r>
            <a:r>
              <a:rPr lang="en-US" altLang="zh-TW">
                <a:latin typeface="Times New Roman" pitchFamily="18" charset="0"/>
              </a:rPr>
              <a:t>2.3  48</a:t>
            </a:r>
            <a:r>
              <a:rPr lang="zh-TW" altLang="en-US">
                <a:latin typeface="Times New Roman" pitchFamily="18" charset="0"/>
              </a:rPr>
              <a:t>位學生統計學成績之直方圖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471268" y="176164"/>
            <a:ext cx="8229600" cy="963319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2.4 </a:t>
            </a:r>
            <a:r>
              <a:rPr lang="zh-TW" altLang="en-US" dirty="0" smtClean="0"/>
              <a:t>屬量資料之的圖示法 </a:t>
            </a:r>
            <a:r>
              <a:rPr lang="en-US" altLang="zh-TW" sz="2000" dirty="0" smtClean="0"/>
              <a:t>2/4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idx="1"/>
          </p:nvPr>
        </p:nvSpPr>
        <p:spPr>
          <a:xfrm>
            <a:off x="386863" y="1262576"/>
            <a:ext cx="8229600" cy="509954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多邊形圖</a:t>
            </a:r>
          </a:p>
          <a:p>
            <a:pPr eaLnBrk="1" hangingPunct="1"/>
            <a:endParaRPr lang="zh-TW" altLang="en-US" dirty="0" smtClean="0"/>
          </a:p>
          <a:p>
            <a:pPr eaLnBrk="1" hangingPunct="1"/>
            <a:endParaRPr lang="en-US" altLang="zh-TW" dirty="0" smtClean="0">
              <a:solidFill>
                <a:srgbClr val="006699"/>
              </a:solidFill>
            </a:endParaRPr>
          </a:p>
        </p:txBody>
      </p:sp>
      <p:sp>
        <p:nvSpPr>
          <p:cNvPr id="23554" name="日期版面配置區 4"/>
          <p:cNvSpPr>
            <a:spLocks noGrp="1"/>
          </p:cNvSpPr>
          <p:nvPr>
            <p:ph type="dt" sz="half" idx="11"/>
          </p:nvPr>
        </p:nvSpPr>
        <p:spPr>
          <a:noFill/>
        </p:spPr>
        <p:txBody>
          <a:bodyPr/>
          <a:lstStyle/>
          <a:p>
            <a:r>
              <a:rPr lang="zh-TW" altLang="en-US"/>
              <a:t>統計學導論   </a:t>
            </a:r>
            <a:r>
              <a:rPr lang="en-US" altLang="zh-TW"/>
              <a:t>Chapter 2   </a:t>
            </a:r>
            <a:r>
              <a:rPr lang="zh-TW" altLang="en-US"/>
              <a:t>敘述統計</a:t>
            </a:r>
            <a:r>
              <a:rPr lang="en-US" altLang="zh-TW"/>
              <a:t>(I)</a:t>
            </a:r>
            <a:r>
              <a:rPr lang="en-US" altLang="zh-TW">
                <a:cs typeface="Arial" charset="0"/>
              </a:rPr>
              <a:t>——</a:t>
            </a:r>
            <a:r>
              <a:rPr lang="zh-TW" altLang="en-US">
                <a:cs typeface="Arial" charset="0"/>
              </a:rPr>
              <a:t>列表法與圖示法</a:t>
            </a:r>
          </a:p>
        </p:txBody>
      </p:sp>
      <p:sp>
        <p:nvSpPr>
          <p:cNvPr id="2355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TW"/>
              <a:t>2-</a:t>
            </a:r>
            <a:fld id="{3CAC3657-960D-480E-8D94-B5CC8AC20666}" type="slidenum">
              <a:rPr lang="en-US" altLang="zh-TW"/>
              <a:pPr/>
              <a:t>17</a:t>
            </a:fld>
            <a:endParaRPr lang="en-US" altLang="zh-TW"/>
          </a:p>
        </p:txBody>
      </p:sp>
      <p:pic>
        <p:nvPicPr>
          <p:cNvPr id="2355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52468" y="1134061"/>
            <a:ext cx="6096000" cy="8763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43096" y="2004597"/>
            <a:ext cx="8038196" cy="724535"/>
          </a:xfrm>
          <a:prstGeom prst="rect">
            <a:avLst/>
          </a:prstGeom>
          <a:noFill/>
          <a:ln w="38100">
            <a:solidFill>
              <a:srgbClr val="006699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50000"/>
              </a:spcBef>
            </a:pPr>
            <a:r>
              <a:rPr lang="zh-TW" altLang="en-US" sz="2400" dirty="0" smtClean="0">
                <a:solidFill>
                  <a:srgbClr val="006699"/>
                </a:solidFill>
                <a:latin typeface="+mn-lt"/>
                <a:ea typeface="+mn-ea"/>
              </a:rPr>
              <a:t>例題 </a:t>
            </a:r>
            <a:r>
              <a:rPr lang="en-US" altLang="zh-TW" sz="2400" dirty="0" smtClean="0">
                <a:solidFill>
                  <a:srgbClr val="006699"/>
                </a:solidFill>
                <a:latin typeface="+mn-lt"/>
                <a:ea typeface="+mn-ea"/>
              </a:rPr>
              <a:t>2.6</a:t>
            </a:r>
            <a:r>
              <a:rPr lang="zh-TW" altLang="en-US" sz="2400" dirty="0" smtClean="0">
                <a:solidFill>
                  <a:srgbClr val="006699"/>
                </a:solidFill>
                <a:latin typeface="+mn-lt"/>
                <a:ea typeface="+mn-ea"/>
              </a:rPr>
              <a:t>    </a:t>
            </a:r>
            <a:r>
              <a:rPr lang="zh-TW" altLang="en-US" sz="2400" b="1" dirty="0" smtClean="0">
                <a:latin typeface="+mn-lt"/>
                <a:ea typeface="+mn-ea"/>
              </a:rPr>
              <a:t>試</a:t>
            </a:r>
            <a:r>
              <a:rPr lang="zh-TW" altLang="en-US" sz="2400" b="1" dirty="0">
                <a:latin typeface="+mn-lt"/>
                <a:ea typeface="+mn-ea"/>
              </a:rPr>
              <a:t>繪製例題</a:t>
            </a:r>
            <a:r>
              <a:rPr lang="en-US" altLang="zh-TW" sz="2400" b="1" dirty="0">
                <a:latin typeface="+mn-lt"/>
                <a:ea typeface="+mn-ea"/>
              </a:rPr>
              <a:t>2.5</a:t>
            </a:r>
            <a:r>
              <a:rPr lang="zh-TW" altLang="en-US" sz="2400" b="1" dirty="0">
                <a:latin typeface="+mn-lt"/>
                <a:ea typeface="+mn-ea"/>
              </a:rPr>
              <a:t>之多邊形圖。 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0672" y="2799667"/>
            <a:ext cx="6808762" cy="2883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497040" y="5861294"/>
            <a:ext cx="41088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b="1" dirty="0">
                <a:latin typeface="+mn-lt"/>
                <a:ea typeface="+mn-ea"/>
              </a:rPr>
              <a:t>表 </a:t>
            </a:r>
            <a:r>
              <a:rPr lang="en-US" altLang="zh-TW" b="1" dirty="0">
                <a:latin typeface="+mn-lt"/>
                <a:ea typeface="+mn-ea"/>
              </a:rPr>
              <a:t>2.6  48</a:t>
            </a:r>
            <a:r>
              <a:rPr lang="zh-TW" altLang="en-US" b="1" dirty="0">
                <a:latin typeface="+mn-lt"/>
                <a:ea typeface="+mn-ea"/>
              </a:rPr>
              <a:t>位學生統計學成績之次數分配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TW" altLang="en-US" dirty="0" smtClean="0"/>
              <a:t>解：多邊形圖</a:t>
            </a:r>
          </a:p>
        </p:txBody>
      </p:sp>
      <p:sp>
        <p:nvSpPr>
          <p:cNvPr id="26626" name="日期版面配置區 4"/>
          <p:cNvSpPr>
            <a:spLocks noGrp="1"/>
          </p:cNvSpPr>
          <p:nvPr>
            <p:ph type="dt" sz="half" idx="11"/>
          </p:nvPr>
        </p:nvSpPr>
        <p:spPr>
          <a:noFill/>
        </p:spPr>
        <p:txBody>
          <a:bodyPr/>
          <a:lstStyle/>
          <a:p>
            <a:r>
              <a:rPr lang="zh-TW" altLang="en-US"/>
              <a:t>統計學導論   </a:t>
            </a:r>
            <a:r>
              <a:rPr lang="en-US" altLang="zh-TW"/>
              <a:t>Chapter 2   </a:t>
            </a:r>
            <a:r>
              <a:rPr lang="zh-TW" altLang="en-US"/>
              <a:t>敘述統計</a:t>
            </a:r>
            <a:r>
              <a:rPr lang="en-US" altLang="zh-TW"/>
              <a:t>(I)</a:t>
            </a:r>
            <a:r>
              <a:rPr lang="en-US" altLang="zh-TW">
                <a:cs typeface="Arial" charset="0"/>
              </a:rPr>
              <a:t>——</a:t>
            </a:r>
            <a:r>
              <a:rPr lang="zh-TW" altLang="en-US">
                <a:cs typeface="Arial" charset="0"/>
              </a:rPr>
              <a:t>列表法與圖示法</a:t>
            </a:r>
          </a:p>
        </p:txBody>
      </p:sp>
      <p:sp>
        <p:nvSpPr>
          <p:cNvPr id="2662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TW"/>
              <a:t>2-</a:t>
            </a:r>
            <a:fld id="{3B09C7C5-4725-4FD4-A015-5FDB82D454C6}" type="slidenum">
              <a:rPr lang="en-US" altLang="zh-TW"/>
              <a:pPr/>
              <a:t>18</a:t>
            </a:fld>
            <a:endParaRPr lang="en-US" altLang="zh-TW"/>
          </a:p>
        </p:txBody>
      </p:sp>
      <p:pic>
        <p:nvPicPr>
          <p:cNvPr id="2662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8075" y="1773238"/>
            <a:ext cx="7277100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2284413" y="4948238"/>
            <a:ext cx="4662487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TW" altLang="en-US"/>
              <a:t>圖 </a:t>
            </a:r>
            <a:r>
              <a:rPr lang="en-US" altLang="zh-TW"/>
              <a:t>2.4  48</a:t>
            </a:r>
            <a:r>
              <a:rPr lang="zh-TW" altLang="en-US"/>
              <a:t>位學生統計學成績之多邊形圖</a:t>
            </a:r>
            <a:endParaRPr lang="zh-TW" altLang="en-US" sz="3600" b="1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386863" y="1262576"/>
            <a:ext cx="8229600" cy="509954"/>
          </a:xfrm>
        </p:spPr>
        <p:txBody>
          <a:bodyPr/>
          <a:lstStyle/>
          <a:p>
            <a:pPr eaLnBrk="1" hangingPunct="1"/>
            <a:endParaRPr lang="zh-TW" altLang="en-US" dirty="0" smtClean="0"/>
          </a:p>
          <a:p>
            <a:pPr eaLnBrk="1" hangingPunct="1"/>
            <a:endParaRPr lang="en-US" altLang="zh-TW" dirty="0" smtClean="0">
              <a:solidFill>
                <a:srgbClr val="006699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多邊形圖的修勻的平滑曲線</a:t>
            </a:r>
            <a:endParaRPr lang="en-US" altLang="zh-TW" sz="2000" dirty="0" smtClean="0"/>
          </a:p>
        </p:txBody>
      </p:sp>
      <p:sp>
        <p:nvSpPr>
          <p:cNvPr id="27650" name="日期版面配置區 4"/>
          <p:cNvSpPr>
            <a:spLocks noGrp="1"/>
          </p:cNvSpPr>
          <p:nvPr>
            <p:ph type="dt" sz="half" idx="11"/>
          </p:nvPr>
        </p:nvSpPr>
        <p:spPr>
          <a:noFill/>
        </p:spPr>
        <p:txBody>
          <a:bodyPr/>
          <a:lstStyle/>
          <a:p>
            <a:r>
              <a:rPr lang="zh-TW" altLang="en-US"/>
              <a:t>統計學導論   </a:t>
            </a:r>
            <a:r>
              <a:rPr lang="en-US" altLang="zh-TW"/>
              <a:t>Chapter 2   </a:t>
            </a:r>
            <a:r>
              <a:rPr lang="zh-TW" altLang="en-US"/>
              <a:t>敘述統計</a:t>
            </a:r>
            <a:r>
              <a:rPr lang="en-US" altLang="zh-TW"/>
              <a:t>(I)</a:t>
            </a:r>
            <a:r>
              <a:rPr lang="en-US" altLang="zh-TW">
                <a:cs typeface="Arial" charset="0"/>
              </a:rPr>
              <a:t>——</a:t>
            </a:r>
            <a:r>
              <a:rPr lang="zh-TW" altLang="en-US">
                <a:cs typeface="Arial" charset="0"/>
              </a:rPr>
              <a:t>列表法與圖示法</a:t>
            </a:r>
          </a:p>
        </p:txBody>
      </p:sp>
      <p:sp>
        <p:nvSpPr>
          <p:cNvPr id="27651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TW"/>
              <a:t>2-</a:t>
            </a:r>
            <a:fld id="{F78E0573-DFE7-4C49-9984-D456CA1C9E6E}" type="slidenum">
              <a:rPr lang="en-US" altLang="zh-TW"/>
              <a:pPr/>
              <a:t>19</a:t>
            </a:fld>
            <a:endParaRPr lang="en-US" altLang="zh-TW"/>
          </a:p>
        </p:txBody>
      </p:sp>
      <p:pic>
        <p:nvPicPr>
          <p:cNvPr id="2765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1588" y="1962150"/>
            <a:ext cx="6600825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4" name="Rectangle 7"/>
          <p:cNvSpPr>
            <a:spLocks noChangeArrowheads="1"/>
          </p:cNvSpPr>
          <p:nvPr/>
        </p:nvSpPr>
        <p:spPr bwMode="auto">
          <a:xfrm>
            <a:off x="2132013" y="5137150"/>
            <a:ext cx="467995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TW" altLang="en-US" dirty="0"/>
              <a:t>圖 </a:t>
            </a:r>
            <a:r>
              <a:rPr lang="en-US" altLang="zh-TW" dirty="0"/>
              <a:t>2.5  </a:t>
            </a:r>
            <a:r>
              <a:rPr lang="zh-TW" altLang="en-US" dirty="0"/>
              <a:t>次數曲線（修勻的平滑曲線）</a:t>
            </a:r>
            <a:r>
              <a:rPr lang="zh-TW" altLang="en-US" sz="3600" b="1" dirty="0">
                <a:latin typeface="Times New Roman" pitchFamily="18" charset="0"/>
                <a:ea typeface="標楷體" pitchFamily="65" charset="-12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93738" y="333375"/>
            <a:ext cx="7981950" cy="766763"/>
          </a:xfrm>
          <a:noFill/>
          <a:ln/>
          <a:effectLst/>
        </p:spPr>
        <p:txBody>
          <a:bodyPr lIns="90488" tIns="44450" rIns="90488" bIns="44450"/>
          <a:lstStyle/>
          <a:p>
            <a:r>
              <a:rPr lang="en-US" altLang="zh-TW" dirty="0" smtClean="0"/>
              <a:t>2.1  </a:t>
            </a:r>
            <a:r>
              <a:rPr lang="zh-TW" altLang="en-US" dirty="0" smtClean="0"/>
              <a:t>資料的型態 </a:t>
            </a:r>
            <a:r>
              <a:rPr lang="en-US" altLang="zh-TW" sz="2000" dirty="0" smtClean="0"/>
              <a:t>1/2</a:t>
            </a:r>
            <a:r>
              <a:rPr lang="en-US" altLang="zh-TW" dirty="0" smtClean="0"/>
              <a:t> </a:t>
            </a:r>
            <a:endParaRPr lang="en-US" altLang="zh-TW" dirty="0">
              <a:ea typeface="新細明體" charset="-12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1150" y="981837"/>
            <a:ext cx="8485378" cy="5400675"/>
          </a:xfrm>
          <a:noFill/>
          <a:ln/>
          <a:effectLst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zh-TW" altLang="en-US" sz="2400" dirty="0" smtClean="0">
                <a:solidFill>
                  <a:srgbClr val="CC0066"/>
                </a:solidFill>
              </a:rPr>
              <a:t>統計資料</a:t>
            </a:r>
            <a:r>
              <a:rPr lang="zh-TW" altLang="en-US" sz="2400" dirty="0"/>
              <a:t>是經由蒐集、分析、彙總而得的一群事實與數字，以做為說明與解釋之用，而為特定研究目的蒐集的資料可稱為</a:t>
            </a:r>
            <a:r>
              <a:rPr lang="zh-TW" altLang="en-US" sz="2400" dirty="0">
                <a:solidFill>
                  <a:srgbClr val="CC0066"/>
                </a:solidFill>
              </a:rPr>
              <a:t>資料集合</a:t>
            </a:r>
            <a:r>
              <a:rPr lang="zh-TW" altLang="en-US" sz="2400" dirty="0"/>
              <a:t>。</a:t>
            </a:r>
          </a:p>
          <a:p>
            <a:pPr>
              <a:lnSpc>
                <a:spcPct val="90000"/>
              </a:lnSpc>
            </a:pPr>
            <a:r>
              <a:rPr lang="zh-TW" altLang="en-US" sz="2400" dirty="0" smtClean="0"/>
              <a:t>變數</a:t>
            </a:r>
            <a:r>
              <a:rPr lang="en-US" altLang="zh-TW" sz="2400" dirty="0" smtClean="0"/>
              <a:t>(Variable)</a:t>
            </a:r>
            <a:r>
              <a:rPr lang="zh-TW" altLang="en-US" sz="2400" dirty="0" smtClean="0"/>
              <a:t>與變量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Variate</a:t>
            </a:r>
            <a:r>
              <a:rPr lang="en-US" altLang="zh-TW" sz="2400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zh-TW" altLang="en-US" sz="2400" dirty="0" smtClean="0"/>
              <a:t>變數是一種具有不同值或結果的特徵之衡量，例如，年齡是一個變數，性別，長度、物價也是。</a:t>
            </a:r>
            <a:endParaRPr lang="zh-TW" altLang="en-US" sz="2400" dirty="0"/>
          </a:p>
          <a:p>
            <a:pPr lvl="1">
              <a:lnSpc>
                <a:spcPct val="90000"/>
              </a:lnSpc>
            </a:pPr>
            <a:r>
              <a:rPr lang="zh-TW" altLang="en-US" sz="2400" dirty="0" smtClean="0"/>
              <a:t>變量是變數的量或值。例如年齡的變量可能為</a:t>
            </a:r>
            <a:r>
              <a:rPr lang="en-US" altLang="zh-TW" sz="2400" dirty="0" smtClean="0"/>
              <a:t>1~110</a:t>
            </a:r>
            <a:r>
              <a:rPr lang="zh-TW" altLang="en-US" sz="2400" dirty="0" smtClean="0"/>
              <a:t> 。</a:t>
            </a:r>
            <a:endParaRPr lang="zh-TW" altLang="en-US" sz="2400" dirty="0"/>
          </a:p>
          <a:p>
            <a:pPr>
              <a:lnSpc>
                <a:spcPct val="90000"/>
              </a:lnSpc>
            </a:pPr>
            <a:r>
              <a:rPr lang="zh-TW" altLang="en-US" sz="2400" dirty="0" smtClean="0"/>
              <a:t>屬量資料</a:t>
            </a:r>
            <a:r>
              <a:rPr lang="en-US" altLang="zh-TW" sz="2400" dirty="0" smtClean="0"/>
              <a:t>(Quantitative)</a:t>
            </a:r>
            <a:r>
              <a:rPr lang="zh-TW" altLang="en-US" sz="2400" dirty="0" smtClean="0"/>
              <a:t>與屬性資料</a:t>
            </a:r>
            <a:r>
              <a:rPr lang="en-US" altLang="zh-TW" sz="2400" dirty="0" smtClean="0"/>
              <a:t>(Qualitative)</a:t>
            </a:r>
            <a:endParaRPr lang="en-US" altLang="zh-TW" sz="2400" dirty="0"/>
          </a:p>
          <a:p>
            <a:pPr lvl="1">
              <a:lnSpc>
                <a:spcPct val="90000"/>
              </a:lnSpc>
            </a:pPr>
            <a:r>
              <a:rPr lang="zh-TW" altLang="en-US" sz="2400" dirty="0" smtClean="0"/>
              <a:t>量的資料，又稱屬量資料，是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依據數字尺度所衡量得出的資料</a:t>
            </a:r>
            <a:r>
              <a:rPr lang="zh-TW" altLang="en-US" sz="2400" dirty="0" smtClean="0"/>
              <a:t>值。</a:t>
            </a:r>
            <a:endParaRPr lang="en-US" altLang="zh-TW" sz="2400" dirty="0" smtClean="0"/>
          </a:p>
          <a:p>
            <a:pPr lvl="2">
              <a:lnSpc>
                <a:spcPct val="90000"/>
              </a:lnSpc>
            </a:pPr>
            <a:r>
              <a:rPr lang="zh-TW" altLang="en-US" sz="2400" dirty="0" smtClean="0"/>
              <a:t>年齡、體重、分數、比例、溫度、速度、次數</a:t>
            </a:r>
            <a:endParaRPr lang="zh-TW" altLang="en-US" sz="2400" dirty="0"/>
          </a:p>
          <a:p>
            <a:pPr lvl="1">
              <a:lnSpc>
                <a:spcPct val="90000"/>
              </a:lnSpc>
            </a:pPr>
            <a:r>
              <a:rPr lang="zh-TW" altLang="en-US" sz="2400" dirty="0" smtClean="0"/>
              <a:t>質的資料 ，又稱屬性資料，是依據資料的屬性或類別之尺度來區分的資料，又稱為</a:t>
            </a:r>
            <a:r>
              <a:rPr lang="zh-TW" altLang="en-US" sz="24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類別資料</a:t>
            </a:r>
            <a:r>
              <a:rPr lang="en-US" altLang="zh-TW" sz="2400" dirty="0" smtClean="0"/>
              <a:t>(category data) </a:t>
            </a:r>
          </a:p>
          <a:p>
            <a:pPr lvl="2">
              <a:lnSpc>
                <a:spcPct val="90000"/>
              </a:lnSpc>
            </a:pPr>
            <a:r>
              <a:rPr lang="zh-TW" altLang="en-US" sz="2400" dirty="0" smtClean="0"/>
              <a:t>血型、等級、膚色、性別、教育程度、地區別</a:t>
            </a:r>
            <a:endParaRPr lang="zh-TW" altLang="en-US" sz="24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累積次數分配圖（肩形圖）</a:t>
            </a:r>
          </a:p>
          <a:p>
            <a:pPr lvl="1" eaLnBrk="1" hangingPunct="1">
              <a:defRPr/>
            </a:pPr>
            <a:r>
              <a:rPr lang="zh-TW" altLang="en-US" smtClean="0"/>
              <a:t>根據累積次數所繪製的圖，即為</a:t>
            </a:r>
            <a:r>
              <a:rPr lang="zh-TW" altLang="en-US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累積次數分配圖</a:t>
            </a:r>
            <a:r>
              <a:rPr lang="zh-TW" altLang="en-US" smtClean="0"/>
              <a:t>或稱</a:t>
            </a:r>
            <a:r>
              <a:rPr lang="zh-TW" altLang="en-US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肩形圖</a:t>
            </a:r>
            <a:r>
              <a:rPr lang="zh-TW" altLang="en-US" smtClean="0"/>
              <a:t>。</a:t>
            </a:r>
          </a:p>
        </p:txBody>
      </p:sp>
      <p:sp>
        <p:nvSpPr>
          <p:cNvPr id="28674" name="日期版面配置區 4"/>
          <p:cNvSpPr>
            <a:spLocks noGrp="1"/>
          </p:cNvSpPr>
          <p:nvPr>
            <p:ph type="dt" sz="half" idx="11"/>
          </p:nvPr>
        </p:nvSpPr>
        <p:spPr>
          <a:noFill/>
        </p:spPr>
        <p:txBody>
          <a:bodyPr/>
          <a:lstStyle/>
          <a:p>
            <a:r>
              <a:rPr lang="zh-TW" altLang="en-US"/>
              <a:t>統計學導論   </a:t>
            </a:r>
            <a:r>
              <a:rPr lang="en-US" altLang="zh-TW"/>
              <a:t>Chapter 2   </a:t>
            </a:r>
            <a:r>
              <a:rPr lang="zh-TW" altLang="en-US"/>
              <a:t>敘述統計</a:t>
            </a:r>
            <a:r>
              <a:rPr lang="en-US" altLang="zh-TW"/>
              <a:t>(I)</a:t>
            </a:r>
            <a:r>
              <a:rPr lang="en-US" altLang="zh-TW">
                <a:cs typeface="Arial" charset="0"/>
              </a:rPr>
              <a:t>——</a:t>
            </a:r>
            <a:r>
              <a:rPr lang="zh-TW" altLang="en-US">
                <a:cs typeface="Arial" charset="0"/>
              </a:rPr>
              <a:t>列表法與圖示法</a:t>
            </a:r>
          </a:p>
        </p:txBody>
      </p:sp>
      <p:sp>
        <p:nvSpPr>
          <p:cNvPr id="2867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TW"/>
              <a:t>2-</a:t>
            </a:r>
            <a:fld id="{1177FEDE-8E69-43B3-A7F1-A376DA92B7FC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530225" y="3563938"/>
            <a:ext cx="1533525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TW" altLang="en-US" sz="2600" b="1">
                <a:solidFill>
                  <a:srgbClr val="006699"/>
                </a:solidFill>
                <a:latin typeface="Times New Roman" pitchFamily="18" charset="0"/>
                <a:ea typeface="標楷體" pitchFamily="65" charset="-120"/>
              </a:rPr>
              <a:t>例題 </a:t>
            </a:r>
            <a:r>
              <a:rPr lang="en-US" altLang="zh-TW" sz="2600" b="1">
                <a:solidFill>
                  <a:srgbClr val="006699"/>
                </a:solidFill>
                <a:latin typeface="Times New Roman" pitchFamily="18" charset="0"/>
                <a:ea typeface="標楷體" pitchFamily="65" charset="-120"/>
              </a:rPr>
              <a:t>2.7</a:t>
            </a:r>
            <a:r>
              <a:rPr lang="en-US" altLang="zh-TW" sz="3600" b="1">
                <a:latin typeface="Times New Roman" pitchFamily="18" charset="0"/>
                <a:ea typeface="標楷體" pitchFamily="65" charset="-120"/>
              </a:rPr>
              <a:t> </a:t>
            </a:r>
          </a:p>
        </p:txBody>
      </p:sp>
      <p:sp>
        <p:nvSpPr>
          <p:cNvPr id="28679" name="Text Box 6"/>
          <p:cNvSpPr txBox="1">
            <a:spLocks noChangeArrowheads="1"/>
          </p:cNvSpPr>
          <p:nvPr/>
        </p:nvSpPr>
        <p:spPr bwMode="auto">
          <a:xfrm>
            <a:off x="577850" y="4333875"/>
            <a:ext cx="7729538" cy="777875"/>
          </a:xfrm>
          <a:prstGeom prst="rect">
            <a:avLst/>
          </a:prstGeom>
          <a:noFill/>
          <a:ln w="38100">
            <a:solidFill>
              <a:srgbClr val="006699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50000"/>
              </a:spcBef>
            </a:pPr>
            <a:r>
              <a:rPr lang="zh-TW" altLang="en-US" sz="2600" b="1" dirty="0" smtClean="0">
                <a:latin typeface="Times New Roman" pitchFamily="18" charset="0"/>
                <a:ea typeface="標楷體" pitchFamily="65" charset="-120"/>
              </a:rPr>
              <a:t>試</a:t>
            </a:r>
            <a:r>
              <a:rPr lang="zh-TW" altLang="en-US" sz="2600" b="1" dirty="0">
                <a:latin typeface="Times New Roman" pitchFamily="18" charset="0"/>
                <a:ea typeface="標楷體" pitchFamily="65" charset="-120"/>
              </a:rPr>
              <a:t>描繪例題</a:t>
            </a:r>
            <a:r>
              <a:rPr lang="en-US" altLang="zh-TW" sz="2600" b="1" dirty="0">
                <a:latin typeface="Times New Roman" pitchFamily="18" charset="0"/>
                <a:ea typeface="標楷體" pitchFamily="65" charset="-120"/>
              </a:rPr>
              <a:t>2.5</a:t>
            </a:r>
            <a:r>
              <a:rPr lang="zh-TW" altLang="en-US" sz="2600" b="1" dirty="0">
                <a:latin typeface="Times New Roman" pitchFamily="18" charset="0"/>
                <a:ea typeface="標楷體" pitchFamily="65" charset="-120"/>
              </a:rPr>
              <a:t>的累積次數分配圖。 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71268" y="176164"/>
            <a:ext cx="8229600" cy="96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DB4F0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2.4 </a:t>
            </a:r>
            <a:r>
              <a:rPr kumimoji="1" lang="zh-TW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DB4F0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屬量資料之的圖示法 </a:t>
            </a:r>
            <a:r>
              <a:rPr kumimoji="1" lang="en-US" altLang="zh-TW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DB4F0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3/4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TW" altLang="en-US" dirty="0" smtClean="0"/>
              <a:t>解：累積次數分配表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 smtClean="0"/>
              <a:t>	</a:t>
            </a:r>
          </a:p>
        </p:txBody>
      </p:sp>
      <p:sp>
        <p:nvSpPr>
          <p:cNvPr id="29698" name="日期版面配置區 4"/>
          <p:cNvSpPr>
            <a:spLocks noGrp="1"/>
          </p:cNvSpPr>
          <p:nvPr>
            <p:ph type="dt" sz="half" idx="11"/>
          </p:nvPr>
        </p:nvSpPr>
        <p:spPr>
          <a:noFill/>
        </p:spPr>
        <p:txBody>
          <a:bodyPr/>
          <a:lstStyle/>
          <a:p>
            <a:r>
              <a:rPr lang="zh-TW" altLang="en-US"/>
              <a:t>統計學導論   </a:t>
            </a:r>
            <a:r>
              <a:rPr lang="en-US" altLang="zh-TW"/>
              <a:t>Chapter 2   </a:t>
            </a:r>
            <a:r>
              <a:rPr lang="zh-TW" altLang="en-US"/>
              <a:t>敘述統計</a:t>
            </a:r>
            <a:r>
              <a:rPr lang="en-US" altLang="zh-TW"/>
              <a:t>(I)</a:t>
            </a:r>
            <a:r>
              <a:rPr lang="en-US" altLang="zh-TW">
                <a:cs typeface="Arial" charset="0"/>
              </a:rPr>
              <a:t>——</a:t>
            </a:r>
            <a:r>
              <a:rPr lang="zh-TW" altLang="en-US">
                <a:cs typeface="Arial" charset="0"/>
              </a:rPr>
              <a:t>列表法與圖示法</a:t>
            </a:r>
          </a:p>
        </p:txBody>
      </p:sp>
      <p:sp>
        <p:nvSpPr>
          <p:cNvPr id="2969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TW"/>
              <a:t>2-</a:t>
            </a:r>
            <a:fld id="{E4BD9EF1-0211-4355-AF76-CA06941CFAB8}" type="slidenum">
              <a:rPr lang="en-US" altLang="zh-TW"/>
              <a:pPr/>
              <a:t>21</a:t>
            </a:fld>
            <a:endParaRPr lang="en-US" altLang="zh-TW"/>
          </a:p>
        </p:txBody>
      </p:sp>
      <p:pic>
        <p:nvPicPr>
          <p:cNvPr id="2970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2663" y="1550988"/>
            <a:ext cx="7267575" cy="3386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3" name="Text Box 5"/>
          <p:cNvSpPr txBox="1">
            <a:spLocks noChangeArrowheads="1"/>
          </p:cNvSpPr>
          <p:nvPr/>
        </p:nvSpPr>
        <p:spPr bwMode="auto">
          <a:xfrm>
            <a:off x="1960074" y="5324011"/>
            <a:ext cx="53783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dirty="0">
                <a:latin typeface="+mn-lt"/>
                <a:ea typeface="+mn-ea"/>
              </a:rPr>
              <a:t>表</a:t>
            </a:r>
            <a:r>
              <a:rPr lang="en-US" altLang="zh-TW" dirty="0">
                <a:latin typeface="+mn-lt"/>
                <a:ea typeface="+mn-ea"/>
              </a:rPr>
              <a:t>2.7 48</a:t>
            </a:r>
            <a:r>
              <a:rPr lang="zh-TW" altLang="en-US" dirty="0">
                <a:latin typeface="+mn-lt"/>
                <a:ea typeface="+mn-ea"/>
              </a:rPr>
              <a:t>位學生統計學成績之次數及累積次數分配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TW" altLang="en-US" dirty="0" smtClean="0"/>
              <a:t>解：累積次數分配圖</a:t>
            </a:r>
          </a:p>
        </p:txBody>
      </p:sp>
      <p:sp>
        <p:nvSpPr>
          <p:cNvPr id="30722" name="日期版面配置區 4"/>
          <p:cNvSpPr>
            <a:spLocks noGrp="1"/>
          </p:cNvSpPr>
          <p:nvPr>
            <p:ph type="dt" sz="half" idx="11"/>
          </p:nvPr>
        </p:nvSpPr>
        <p:spPr>
          <a:noFill/>
        </p:spPr>
        <p:txBody>
          <a:bodyPr/>
          <a:lstStyle/>
          <a:p>
            <a:r>
              <a:rPr lang="zh-TW" altLang="en-US"/>
              <a:t>統計學導論   </a:t>
            </a:r>
            <a:r>
              <a:rPr lang="en-US" altLang="zh-TW"/>
              <a:t>Chapter 2   </a:t>
            </a:r>
            <a:r>
              <a:rPr lang="zh-TW" altLang="en-US"/>
              <a:t>敘述統計</a:t>
            </a:r>
            <a:r>
              <a:rPr lang="en-US" altLang="zh-TW"/>
              <a:t>(I)</a:t>
            </a:r>
            <a:r>
              <a:rPr lang="en-US" altLang="zh-TW">
                <a:cs typeface="Arial" charset="0"/>
              </a:rPr>
              <a:t>——</a:t>
            </a:r>
            <a:r>
              <a:rPr lang="zh-TW" altLang="en-US">
                <a:cs typeface="Arial" charset="0"/>
              </a:rPr>
              <a:t>列表法與圖示法</a:t>
            </a:r>
          </a:p>
        </p:txBody>
      </p:sp>
      <p:sp>
        <p:nvSpPr>
          <p:cNvPr id="3072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TW"/>
              <a:t>2-</a:t>
            </a:r>
            <a:fld id="{6A25D1C8-577F-4F13-97C4-61F8F4EC7A26}" type="slidenum">
              <a:rPr lang="en-US" altLang="zh-TW"/>
              <a:pPr/>
              <a:t>22</a:t>
            </a:fld>
            <a:endParaRPr lang="en-US" altLang="zh-TW"/>
          </a:p>
        </p:txBody>
      </p:sp>
      <p:pic>
        <p:nvPicPr>
          <p:cNvPr id="3072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1750" y="1174750"/>
            <a:ext cx="6430963" cy="398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6" name="Rectangle 5"/>
          <p:cNvSpPr>
            <a:spLocks noChangeArrowheads="1"/>
          </p:cNvSpPr>
          <p:nvPr/>
        </p:nvSpPr>
        <p:spPr bwMode="auto">
          <a:xfrm>
            <a:off x="2647950" y="5481638"/>
            <a:ext cx="38719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TW" altLang="en-US" b="1" dirty="0">
                <a:latin typeface="+mn-lt"/>
                <a:ea typeface="+mj-ea"/>
              </a:rPr>
              <a:t>圖 </a:t>
            </a:r>
            <a:r>
              <a:rPr lang="en-US" altLang="zh-TW" b="1" dirty="0">
                <a:latin typeface="+mn-lt"/>
                <a:ea typeface="+mj-ea"/>
              </a:rPr>
              <a:t>2.6  </a:t>
            </a:r>
            <a:r>
              <a:rPr lang="zh-TW" altLang="en-US" b="1" dirty="0">
                <a:latin typeface="+mn-lt"/>
                <a:ea typeface="+mj-ea"/>
              </a:rPr>
              <a:t>累積次數分配圖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2.5 </a:t>
            </a:r>
            <a:r>
              <a:rPr lang="zh-TW" altLang="en-US" dirty="0" smtClean="0"/>
              <a:t> 屬性資料之次數分配表與圖示法 </a:t>
            </a:r>
            <a:r>
              <a:rPr lang="en-US" altLang="zh-TW" sz="2000" dirty="0" smtClean="0"/>
              <a:t>1/3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8323263" cy="4525963"/>
          </a:xfrm>
        </p:spPr>
        <p:txBody>
          <a:bodyPr/>
          <a:lstStyle/>
          <a:p>
            <a:r>
              <a:rPr lang="zh-TW" altLang="en-US" sz="2400" dirty="0" smtClean="0"/>
              <a:t>類別資料</a:t>
            </a:r>
            <a:r>
              <a:rPr lang="zh-TW" altLang="en-US" sz="2400" dirty="0" smtClean="0">
                <a:ea typeface="標楷體" pitchFamily="65" charset="-120"/>
                <a:cs typeface="Arial Unicode MS" pitchFamily="34" charset="-120"/>
              </a:rPr>
              <a:t>次數分配</a:t>
            </a:r>
            <a:r>
              <a:rPr lang="en-US" altLang="zh-TW" sz="2400" dirty="0" smtClean="0">
                <a:ea typeface="標楷體" pitchFamily="65" charset="-120"/>
                <a:cs typeface="Arial Unicode MS" pitchFamily="34" charset="-120"/>
              </a:rPr>
              <a:t>(</a:t>
            </a:r>
            <a:r>
              <a:rPr lang="en-US" altLang="zh-TW" sz="2400" u="sng" dirty="0" smtClean="0">
                <a:ea typeface="標楷體" pitchFamily="65" charset="-120"/>
                <a:cs typeface="Arial Unicode MS" pitchFamily="34" charset="-120"/>
              </a:rPr>
              <a:t>frequency distribution)</a:t>
            </a:r>
            <a:r>
              <a:rPr lang="zh-TW" altLang="en-US" sz="2400" dirty="0" smtClean="0">
                <a:ea typeface="標楷體" pitchFamily="65" charset="-120"/>
                <a:cs typeface="Arial Unicode MS" pitchFamily="34" charset="-120"/>
              </a:rPr>
              <a:t>是將不重疊各組的次數或相對次數以表格的方式表達出來。</a:t>
            </a:r>
          </a:p>
          <a:p>
            <a:r>
              <a:rPr lang="zh-TW" altLang="en-US" sz="2400" dirty="0" smtClean="0">
                <a:ea typeface="標楷體" pitchFamily="65" charset="-120"/>
                <a:cs typeface="Arial Unicode MS" pitchFamily="34" charset="-120"/>
              </a:rPr>
              <a:t>次數分配可以提供資料整體分配的洞察力</a:t>
            </a:r>
            <a:r>
              <a:rPr lang="zh-TW" altLang="zh-TW" sz="2400" dirty="0" smtClean="0">
                <a:ea typeface="標楷體" pitchFamily="65" charset="-120"/>
                <a:cs typeface="Arial Unicode MS" pitchFamily="34" charset="-120"/>
              </a:rPr>
              <a:t>，</a:t>
            </a:r>
            <a:r>
              <a:rPr lang="zh-TW" altLang="en-US" sz="2400" dirty="0" smtClean="0">
                <a:ea typeface="標楷體" pitchFamily="65" charset="-120"/>
                <a:cs typeface="Arial Unicode MS" pitchFamily="34" charset="-120"/>
              </a:rPr>
              <a:t>解決了原始資料不容易被觀察到的分配形態。</a:t>
            </a:r>
          </a:p>
          <a:p>
            <a:pPr eaLnBrk="1" hangingPunct="1">
              <a:lnSpc>
                <a:spcPct val="110000"/>
              </a:lnSpc>
            </a:pPr>
            <a:r>
              <a:rPr lang="zh-TW" altLang="en-US" sz="2600" dirty="0" smtClean="0"/>
              <a:t>類別資料次數分配表的編製</a:t>
            </a:r>
          </a:p>
          <a:p>
            <a:pPr lvl="1" eaLnBrk="1" hangingPunct="1">
              <a:lnSpc>
                <a:spcPct val="110000"/>
              </a:lnSpc>
            </a:pPr>
            <a:r>
              <a:rPr lang="zh-TW" altLang="en-US" sz="2600" dirty="0" smtClean="0"/>
              <a:t>分組次數表之編製步驟 </a:t>
            </a:r>
          </a:p>
          <a:p>
            <a:pPr lvl="2" eaLnBrk="1" hangingPunct="1">
              <a:lnSpc>
                <a:spcPct val="110000"/>
              </a:lnSpc>
            </a:pPr>
            <a:r>
              <a:rPr lang="zh-TW" altLang="en-US" sz="2600" dirty="0" smtClean="0"/>
              <a:t>步驟</a:t>
            </a:r>
            <a:r>
              <a:rPr lang="en-US" altLang="zh-TW" sz="2600" dirty="0" smtClean="0"/>
              <a:t>1</a:t>
            </a:r>
            <a:r>
              <a:rPr lang="zh-TW" altLang="en-US" sz="2600" dirty="0" smtClean="0"/>
              <a:t>：歸類與劃記 </a:t>
            </a:r>
          </a:p>
          <a:p>
            <a:pPr lvl="2" eaLnBrk="1" hangingPunct="1">
              <a:lnSpc>
                <a:spcPct val="110000"/>
              </a:lnSpc>
            </a:pPr>
            <a:r>
              <a:rPr lang="zh-TW" altLang="en-US" sz="2600" dirty="0" smtClean="0"/>
              <a:t>步驟</a:t>
            </a:r>
            <a:r>
              <a:rPr lang="en-US" altLang="zh-TW" sz="2600" dirty="0" smtClean="0"/>
              <a:t>2</a:t>
            </a:r>
            <a:r>
              <a:rPr lang="zh-TW" altLang="en-US" sz="2600" dirty="0" smtClean="0"/>
              <a:t>：計算次數 與相對次數</a:t>
            </a:r>
            <a:endParaRPr lang="en-US" altLang="zh-TW" sz="2600" dirty="0" smtClean="0"/>
          </a:p>
          <a:p>
            <a:pPr lvl="2" eaLnBrk="1" hangingPunct="1">
              <a:lnSpc>
                <a:spcPct val="110000"/>
              </a:lnSpc>
            </a:pPr>
            <a:r>
              <a:rPr lang="zh-TW" altLang="en-US" sz="2600" dirty="0" smtClean="0"/>
              <a:t>步驟</a:t>
            </a:r>
            <a:r>
              <a:rPr lang="en-US" altLang="zh-TW" sz="2600" dirty="0" smtClean="0"/>
              <a:t>3</a:t>
            </a:r>
            <a:r>
              <a:rPr lang="zh-TW" altLang="en-US" sz="2600" dirty="0" smtClean="0"/>
              <a:t>：畫表</a:t>
            </a:r>
          </a:p>
        </p:txBody>
      </p:sp>
      <p:sp>
        <p:nvSpPr>
          <p:cNvPr id="10242" name="日期版面配置區 5"/>
          <p:cNvSpPr>
            <a:spLocks noGrp="1"/>
          </p:cNvSpPr>
          <p:nvPr>
            <p:ph type="dt" sz="half" idx="11"/>
          </p:nvPr>
        </p:nvSpPr>
        <p:spPr>
          <a:noFill/>
        </p:spPr>
        <p:txBody>
          <a:bodyPr/>
          <a:lstStyle/>
          <a:p>
            <a:r>
              <a:rPr lang="zh-TW" altLang="en-US" dirty="0"/>
              <a:t>統計學導論   </a:t>
            </a:r>
            <a:r>
              <a:rPr lang="en-US" altLang="zh-TW" dirty="0"/>
              <a:t>Chapter 2   </a:t>
            </a:r>
            <a:r>
              <a:rPr lang="zh-TW" altLang="en-US" dirty="0"/>
              <a:t>敘述統計</a:t>
            </a:r>
            <a:r>
              <a:rPr lang="en-US" altLang="zh-TW" dirty="0"/>
              <a:t>(I)</a:t>
            </a:r>
            <a:r>
              <a:rPr lang="en-US" altLang="zh-TW" dirty="0">
                <a:cs typeface="Arial" charset="0"/>
              </a:rPr>
              <a:t>——</a:t>
            </a:r>
            <a:r>
              <a:rPr lang="zh-TW" altLang="en-US" dirty="0">
                <a:cs typeface="Arial" charset="0"/>
              </a:rPr>
              <a:t>列表法與圖示法</a:t>
            </a:r>
          </a:p>
        </p:txBody>
      </p:sp>
      <p:sp>
        <p:nvSpPr>
          <p:cNvPr id="10243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TW" dirty="0"/>
              <a:t>2-</a:t>
            </a:r>
            <a:fld id="{B7154025-0146-451B-9DCA-07B3938FE42A}" type="slidenum">
              <a:rPr lang="en-US" altLang="zh-TW"/>
              <a:pPr/>
              <a:t>23</a:t>
            </a:fld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20505" y="395288"/>
            <a:ext cx="7937695" cy="814387"/>
          </a:xfrm>
          <a:noFill/>
          <a:ln w="38100">
            <a:solidFill>
              <a:srgbClr val="006699"/>
            </a:solidFill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50000"/>
              </a:spcBef>
            </a:pPr>
            <a:r>
              <a:rPr lang="zh-TW" altLang="en-US" sz="2600" kern="1200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+mn-cs"/>
              </a:rPr>
              <a:t>例</a:t>
            </a:r>
            <a:r>
              <a:rPr lang="en-US" altLang="zh-TW" sz="2600" kern="1200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+mn-cs"/>
              </a:rPr>
              <a:t>2.8</a:t>
            </a:r>
            <a:r>
              <a:rPr lang="zh-TW" altLang="en-US" sz="2600" kern="1200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+mn-cs"/>
              </a:rPr>
              <a:t>：市民投票傾向的原始資料集</a:t>
            </a:r>
            <a:r>
              <a:rPr lang="en-US" altLang="zh-TW" sz="2600" kern="1200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+mn-cs"/>
              </a:rPr>
              <a:t>(ABC</a:t>
            </a:r>
            <a:r>
              <a:rPr lang="zh-TW" altLang="en-US" sz="2600" kern="1200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+mn-cs"/>
              </a:rPr>
              <a:t>三位候選人</a:t>
            </a:r>
            <a:r>
              <a:rPr lang="en-US" altLang="zh-TW" sz="2600" kern="1200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+mn-cs"/>
              </a:rPr>
              <a:t>)</a:t>
            </a:r>
            <a:endParaRPr lang="zh-TW" altLang="en-US" sz="2600" kern="1200" dirty="0" smtClean="0">
              <a:solidFill>
                <a:schemeClr val="tx1"/>
              </a:solidFill>
              <a:latin typeface="Times New Roman" pitchFamily="18" charset="0"/>
              <a:ea typeface="標楷體" pitchFamily="65" charset="-120"/>
              <a:cs typeface="+mn-cs"/>
            </a:endParaRPr>
          </a:p>
        </p:txBody>
      </p:sp>
      <p:graphicFrame>
        <p:nvGraphicFramePr>
          <p:cNvPr id="14339" name="Group 3"/>
          <p:cNvGraphicFramePr>
            <a:graphicFrameLocks noGrp="1"/>
          </p:cNvGraphicFramePr>
          <p:nvPr>
            <p:ph sz="half" idx="2"/>
          </p:nvPr>
        </p:nvGraphicFramePr>
        <p:xfrm>
          <a:off x="651267" y="1420716"/>
          <a:ext cx="7659688" cy="1981200"/>
        </p:xfrm>
        <a:graphic>
          <a:graphicData uri="http://schemas.openxmlformats.org/drawingml/2006/table">
            <a:tbl>
              <a:tblPr/>
              <a:tblGrid>
                <a:gridCol w="1531938"/>
                <a:gridCol w="1531937"/>
                <a:gridCol w="1531938"/>
                <a:gridCol w="1531937"/>
                <a:gridCol w="1531938"/>
              </a:tblGrid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charset="-12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charset="-12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charset="-12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charset="-12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charset="-12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charset="-12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charset="-12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charset="-12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charset="-12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charset="-12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charset="-12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charset="-12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charset="-12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charset="-12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charset="-12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charset="-12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charset="-12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charset="-12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charset="-12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charset="-12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charset="-12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charset="-12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charset="-12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charset="-12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charset="-12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3"/>
          <p:cNvGraphicFramePr>
            <a:graphicFrameLocks/>
          </p:cNvGraphicFramePr>
          <p:nvPr/>
        </p:nvGraphicFramePr>
        <p:xfrm>
          <a:off x="606718" y="4161572"/>
          <a:ext cx="7763558" cy="2056350"/>
        </p:xfrm>
        <a:graphic>
          <a:graphicData uri="http://schemas.openxmlformats.org/drawingml/2006/table">
            <a:tbl>
              <a:tblPr/>
              <a:tblGrid>
                <a:gridCol w="1940890"/>
                <a:gridCol w="1940889"/>
                <a:gridCol w="1940890"/>
                <a:gridCol w="1940889"/>
              </a:tblGrid>
              <a:tr h="411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</a:rPr>
                        <a:t>類別</a:t>
                      </a: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</a:rPr>
                        <a:t>次數</a:t>
                      </a: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</a:rPr>
                        <a:t>相對次數</a:t>
                      </a: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</a:rPr>
                        <a:t>百分比</a:t>
                      </a: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</a:rPr>
                        <a:t>0.36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</a:rPr>
                        <a:t>36.0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</a:rPr>
                        <a:t>0.24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</a:rPr>
                        <a:t>24.0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</a:rPr>
                        <a:t>0.40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</a:rPr>
                        <a:t>40.0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</a:rPr>
                        <a:t>合計</a:t>
                      </a: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</a:rPr>
                        <a:t>1.00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</a:rPr>
                        <a:t>100.0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317893" y="3511620"/>
            <a:ext cx="2954655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TW" altLang="en-US" sz="2400" dirty="0" smtClean="0">
                <a:latin typeface="+mn-lt"/>
                <a:ea typeface="+mj-ea"/>
              </a:rPr>
              <a:t>類別資料次數分配表</a:t>
            </a:r>
            <a:endParaRPr lang="zh-TW" altLang="en-US" sz="2400" dirty="0">
              <a:latin typeface="+mn-lt"/>
              <a:ea typeface="+mj-ea"/>
            </a:endParaRPr>
          </a:p>
        </p:txBody>
      </p:sp>
      <p:sp>
        <p:nvSpPr>
          <p:cNvPr id="7" name="日期版面配置區 5"/>
          <p:cNvSpPr>
            <a:spLocks noGrp="1"/>
          </p:cNvSpPr>
          <p:nvPr>
            <p:ph type="dt" sz="half" idx="11"/>
          </p:nvPr>
        </p:nvSpPr>
        <p:spPr>
          <a:xfrm>
            <a:off x="232116" y="6349902"/>
            <a:ext cx="5489575" cy="311150"/>
          </a:xfrm>
          <a:noFill/>
        </p:spPr>
        <p:txBody>
          <a:bodyPr/>
          <a:lstStyle/>
          <a:p>
            <a:r>
              <a:rPr lang="zh-TW" altLang="en-US" dirty="0"/>
              <a:t>統計學導論   </a:t>
            </a:r>
            <a:r>
              <a:rPr lang="en-US" altLang="zh-TW" dirty="0"/>
              <a:t>Chapter 2   </a:t>
            </a:r>
            <a:r>
              <a:rPr lang="zh-TW" altLang="en-US" dirty="0"/>
              <a:t>敘述統計</a:t>
            </a:r>
            <a:r>
              <a:rPr lang="en-US" altLang="zh-TW" dirty="0"/>
              <a:t>(I)</a:t>
            </a:r>
            <a:r>
              <a:rPr lang="en-US" altLang="zh-TW" dirty="0">
                <a:cs typeface="Arial" charset="0"/>
              </a:rPr>
              <a:t>——</a:t>
            </a:r>
            <a:r>
              <a:rPr lang="zh-TW" altLang="en-US" dirty="0">
                <a:cs typeface="Arial" charset="0"/>
              </a:rPr>
              <a:t>列表法與圖示法</a:t>
            </a:r>
          </a:p>
        </p:txBody>
      </p:sp>
      <p:sp>
        <p:nvSpPr>
          <p:cNvPr id="8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553200" y="6410325"/>
            <a:ext cx="2133600" cy="311150"/>
          </a:xfrm>
          <a:noFill/>
        </p:spPr>
        <p:txBody>
          <a:bodyPr/>
          <a:lstStyle/>
          <a:p>
            <a:r>
              <a:rPr lang="en-US" altLang="zh-TW" dirty="0" smtClean="0"/>
              <a:t>2-24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9400"/>
            <a:ext cx="8229600" cy="925513"/>
          </a:xfrm>
          <a:noFill/>
          <a:ln/>
        </p:spPr>
        <p:txBody>
          <a:bodyPr lIns="90488" tIns="44450" rIns="90488" bIns="44450" anchorCtr="0"/>
          <a:lstStyle/>
          <a:p>
            <a:r>
              <a:rPr lang="en-US" altLang="zh-TW" dirty="0" smtClean="0"/>
              <a:t>2.5 </a:t>
            </a:r>
            <a:r>
              <a:rPr lang="zh-TW" altLang="en-US" dirty="0" smtClean="0"/>
              <a:t> 屬性資料之次數分配表與圖示法 </a:t>
            </a:r>
            <a:r>
              <a:rPr lang="en-US" altLang="zh-TW" sz="2000" dirty="0" smtClean="0"/>
              <a:t>2/3</a:t>
            </a:r>
            <a:endParaRPr lang="en-US" altLang="zh-TW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Arial Unicode MS" pitchFamily="34" charset="-12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6436" y="1298575"/>
            <a:ext cx="8102991" cy="1571234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zh-TW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ea typeface="標楷體" pitchFamily="65" charset="-120"/>
                <a:cs typeface="Arial Unicode MS" pitchFamily="34" charset="-120"/>
              </a:rPr>
              <a:t>長條</a:t>
            </a:r>
            <a:r>
              <a:rPr lang="zh-TW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標楷體" pitchFamily="65" charset="-120"/>
                <a:cs typeface="Arial Unicode MS" pitchFamily="34" charset="-120"/>
              </a:rPr>
              <a:t>圖</a:t>
            </a:r>
            <a:r>
              <a:rPr lang="en-US" altLang="zh-TW" sz="2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 Unicode MS" pitchFamily="34" charset="-120"/>
              </a:rPr>
              <a:t>(Bar Chart)</a:t>
            </a:r>
            <a:r>
              <a:rPr lang="zh-TW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標楷體" pitchFamily="65" charset="-120"/>
                <a:cs typeface="Arial Unicode MS" pitchFamily="34" charset="-120"/>
              </a:rPr>
              <a:t>：是由若干平行條狀的矩形所構成，而以長條的長短來代表類別的次數與相對次數。</a:t>
            </a:r>
            <a:endParaRPr lang="en-US" altLang="zh-TW" sz="2400" dirty="0" smtClean="0">
              <a:solidFill>
                <a:schemeClr val="tx1">
                  <a:lumMod val="95000"/>
                  <a:lumOff val="5000"/>
                </a:schemeClr>
              </a:solidFill>
              <a:ea typeface="標楷體" pitchFamily="65" charset="-120"/>
              <a:cs typeface="Arial Unicode MS" pitchFamily="34" charset="-120"/>
            </a:endParaRPr>
          </a:p>
          <a:p>
            <a:pPr>
              <a:lnSpc>
                <a:spcPct val="90000"/>
              </a:lnSpc>
            </a:pPr>
            <a:r>
              <a:rPr lang="zh-TW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標楷體" pitchFamily="65" charset="-120"/>
                <a:cs typeface="Arial Unicode MS" pitchFamily="34" charset="-120"/>
              </a:rPr>
              <a:t>長條圖沒有組距與組限的觀念，矩形的寬度不具有任何意義，且長條與</a:t>
            </a:r>
            <a:r>
              <a:rPr lang="zh-TW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ea typeface="標楷體" pitchFamily="65" charset="-120"/>
                <a:cs typeface="Arial Unicode MS" pitchFamily="34" charset="-120"/>
              </a:rPr>
              <a:t>長條</a:t>
            </a:r>
            <a:r>
              <a:rPr lang="zh-TW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標楷體" pitchFamily="65" charset="-120"/>
                <a:cs typeface="Arial Unicode MS" pitchFamily="34" charset="-120"/>
              </a:rPr>
              <a:t>是間是分開</a:t>
            </a:r>
            <a:r>
              <a:rPr lang="zh-TW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ea typeface="標楷體" pitchFamily="65" charset="-120"/>
                <a:cs typeface="Arial Unicode MS" pitchFamily="34" charset="-120"/>
              </a:rPr>
              <a:t>畫</a:t>
            </a:r>
            <a:r>
              <a:rPr lang="zh-TW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標楷體" pitchFamily="65" charset="-120"/>
                <a:cs typeface="Arial Unicode MS" pitchFamily="34" charset="-120"/>
              </a:rPr>
              <a:t>出的。</a:t>
            </a:r>
            <a:endParaRPr lang="en-US" altLang="zh-TW" sz="2400" dirty="0">
              <a:solidFill>
                <a:schemeClr val="tx1">
                  <a:lumMod val="95000"/>
                  <a:lumOff val="5000"/>
                </a:schemeClr>
              </a:solidFill>
              <a:ea typeface="標楷體" pitchFamily="65" charset="-120"/>
              <a:cs typeface="Arial Unicode MS" pitchFamily="34" charset="-120"/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109907" y="3047634"/>
          <a:ext cx="6657975" cy="3015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圖片" r:id="rId4" imgW="4492800" imgH="3594240" progId="">
                  <p:embed/>
                </p:oleObj>
              </mc:Choice>
              <mc:Fallback>
                <p:oleObj name="圖片" r:id="rId4" imgW="4492800" imgH="359424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9907" y="3047634"/>
                        <a:ext cx="6657975" cy="30155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553200" y="6410325"/>
            <a:ext cx="2133600" cy="311150"/>
          </a:xfrm>
          <a:noFill/>
        </p:spPr>
        <p:txBody>
          <a:bodyPr/>
          <a:lstStyle/>
          <a:p>
            <a:r>
              <a:rPr lang="en-US" altLang="zh-TW" dirty="0" smtClean="0"/>
              <a:t>2-25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06437" y="287338"/>
            <a:ext cx="8243668" cy="700087"/>
          </a:xfrm>
          <a:noFill/>
          <a:ln/>
        </p:spPr>
        <p:txBody>
          <a:bodyPr lIns="90488" tIns="44450" rIns="90488" bIns="44450" anchorCtr="0"/>
          <a:lstStyle/>
          <a:p>
            <a:r>
              <a:rPr lang="en-US" altLang="zh-TW" dirty="0" smtClean="0"/>
              <a:t>2.5 </a:t>
            </a:r>
            <a:r>
              <a:rPr lang="zh-TW" altLang="en-US" dirty="0" smtClean="0"/>
              <a:t> 屬性資料之次數分配表與圖示法 </a:t>
            </a:r>
            <a:r>
              <a:rPr lang="en-US" altLang="zh-TW" sz="2000" dirty="0" smtClean="0"/>
              <a:t>3/3</a:t>
            </a:r>
            <a:endParaRPr lang="en-US" altLang="zh-TW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Arial Unicode MS" pitchFamily="34" charset="-12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5801" y="1317039"/>
            <a:ext cx="8251825" cy="1088537"/>
          </a:xfrm>
          <a:noFill/>
          <a:ln/>
        </p:spPr>
        <p:txBody>
          <a:bodyPr lIns="90488" tIns="44450" rIns="90488" bIns="44450"/>
          <a:lstStyle/>
          <a:p>
            <a:r>
              <a:rPr lang="zh-TW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</a:rPr>
              <a:t>圓形圖</a:t>
            </a:r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</a:rPr>
              <a:t>(</a:t>
            </a:r>
            <a:r>
              <a:rPr lang="en-US" altLang="zh-TW" sz="2400" u="sng" dirty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  <a:cs typeface="Arial Unicode MS" pitchFamily="34" charset="-120"/>
              </a:rPr>
              <a:t>pie chart)</a:t>
            </a:r>
            <a:r>
              <a:rPr lang="zh-TW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</a:rPr>
              <a:t>是一個普遍使用圖解型式</a:t>
            </a:r>
            <a:r>
              <a:rPr lang="zh-TW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</a:rPr>
              <a:t>，以平面圖型的面積大小，</a:t>
            </a:r>
            <a:r>
              <a:rPr lang="zh-TW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  <a:cs typeface="Arial Unicode MS" pitchFamily="34" charset="-120"/>
              </a:rPr>
              <a:t> ˙代表類別的次數與相對次數</a:t>
            </a:r>
            <a:r>
              <a:rPr lang="zh-TW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</a:rPr>
              <a:t>。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  <a:ea typeface="+mj-ea"/>
            </a:endParaRP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1246188" y="2476500"/>
          <a:ext cx="6283325" cy="343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圖片" r:id="rId4" imgW="4492800" imgH="3594240" progId="">
                  <p:embed/>
                </p:oleObj>
              </mc:Choice>
              <mc:Fallback>
                <p:oleObj name="圖片" r:id="rId4" imgW="4492800" imgH="359424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6188" y="2476500"/>
                        <a:ext cx="6283325" cy="343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553200" y="6410325"/>
            <a:ext cx="2133600" cy="311150"/>
          </a:xfrm>
          <a:noFill/>
        </p:spPr>
        <p:txBody>
          <a:bodyPr/>
          <a:lstStyle/>
          <a:p>
            <a:r>
              <a:rPr lang="en-US" altLang="zh-TW" dirty="0" smtClean="0"/>
              <a:t>2-26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TW" altLang="en-US" dirty="0" smtClean="0">
                <a:solidFill>
                  <a:srgbClr val="006699"/>
                </a:solidFill>
              </a:rPr>
              <a:t>例題 </a:t>
            </a:r>
            <a:r>
              <a:rPr lang="en-US" altLang="zh-TW" dirty="0" smtClean="0">
                <a:solidFill>
                  <a:srgbClr val="006699"/>
                </a:solidFill>
              </a:rPr>
              <a:t>2.2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idx="1"/>
          </p:nvPr>
        </p:nvSpPr>
        <p:spPr>
          <a:xfrm>
            <a:off x="400929" y="1276642"/>
            <a:ext cx="3383280" cy="2015197"/>
          </a:xfrm>
          <a:ln w="38100">
            <a:solidFill>
              <a:srgbClr val="006699"/>
            </a:solidFill>
          </a:ln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zh-TW" altLang="en-US" dirty="0" smtClean="0"/>
              <a:t>假定某公司</a:t>
            </a:r>
            <a:r>
              <a:rPr lang="en-US" altLang="zh-TW" dirty="0" smtClean="0"/>
              <a:t>30</a:t>
            </a:r>
            <a:r>
              <a:rPr lang="zh-TW" altLang="en-US" dirty="0" smtClean="0"/>
              <a:t>名員工在一年內請假天數之記錄如下，試編製一次數分配表。 </a:t>
            </a:r>
          </a:p>
        </p:txBody>
      </p:sp>
      <p:sp>
        <p:nvSpPr>
          <p:cNvPr id="11266" name="日期版面配置區 4"/>
          <p:cNvSpPr>
            <a:spLocks noGrp="1"/>
          </p:cNvSpPr>
          <p:nvPr>
            <p:ph type="dt" sz="half" idx="11"/>
          </p:nvPr>
        </p:nvSpPr>
        <p:spPr>
          <a:noFill/>
        </p:spPr>
        <p:txBody>
          <a:bodyPr/>
          <a:lstStyle/>
          <a:p>
            <a:r>
              <a:rPr lang="zh-TW" altLang="en-US"/>
              <a:t>統計學導論   </a:t>
            </a:r>
            <a:r>
              <a:rPr lang="en-US" altLang="zh-TW"/>
              <a:t>Chapter 2   </a:t>
            </a:r>
            <a:r>
              <a:rPr lang="zh-TW" altLang="en-US"/>
              <a:t>敘述統計</a:t>
            </a:r>
            <a:r>
              <a:rPr lang="en-US" altLang="zh-TW"/>
              <a:t>(I)</a:t>
            </a:r>
            <a:r>
              <a:rPr lang="en-US" altLang="zh-TW">
                <a:cs typeface="Arial" charset="0"/>
              </a:rPr>
              <a:t>——</a:t>
            </a:r>
            <a:r>
              <a:rPr lang="zh-TW" altLang="en-US">
                <a:cs typeface="Arial" charset="0"/>
              </a:rPr>
              <a:t>列表法與圖示法</a:t>
            </a:r>
          </a:p>
        </p:txBody>
      </p:sp>
      <p:sp>
        <p:nvSpPr>
          <p:cNvPr id="1126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TW"/>
              <a:t>2-</a:t>
            </a:r>
            <a:fld id="{D2A29119-9A38-420A-AA90-CB324C66B79C}" type="slidenum">
              <a:rPr lang="en-US" altLang="zh-TW"/>
              <a:pPr/>
              <a:t>27</a:t>
            </a:fld>
            <a:endParaRPr lang="en-US" altLang="zh-TW"/>
          </a:p>
        </p:txBody>
      </p:sp>
      <p:pic>
        <p:nvPicPr>
          <p:cNvPr id="1127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187" y="5212226"/>
            <a:ext cx="649605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6972" y="1212047"/>
            <a:ext cx="4706938" cy="386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187336" y="658006"/>
            <a:ext cx="4705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zh-TW" altLang="en-US" b="1" dirty="0">
                <a:latin typeface="+mn-lt"/>
                <a:ea typeface="+mn-ea"/>
              </a:rPr>
              <a:t>表 </a:t>
            </a:r>
            <a:r>
              <a:rPr lang="en-US" altLang="zh-TW" b="1" dirty="0">
                <a:latin typeface="+mn-lt"/>
                <a:ea typeface="+mn-ea"/>
              </a:rPr>
              <a:t>2.2  30</a:t>
            </a:r>
            <a:r>
              <a:rPr lang="zh-TW" altLang="en-US" b="1" dirty="0">
                <a:latin typeface="+mn-lt"/>
                <a:ea typeface="+mn-ea"/>
              </a:rPr>
              <a:t>名員工全年請假天數次數分配表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資料的型態 </a:t>
            </a:r>
            <a:r>
              <a:rPr lang="en-US" altLang="zh-TW" sz="2000" dirty="0" smtClean="0"/>
              <a:t>2/2</a:t>
            </a:r>
          </a:p>
        </p:txBody>
      </p:sp>
      <p:sp>
        <p:nvSpPr>
          <p:cNvPr id="7170" name="日期版面配置區 4"/>
          <p:cNvSpPr>
            <a:spLocks noGrp="1"/>
          </p:cNvSpPr>
          <p:nvPr>
            <p:ph type="dt" sz="half" idx="11"/>
          </p:nvPr>
        </p:nvSpPr>
        <p:spPr>
          <a:noFill/>
        </p:spPr>
        <p:txBody>
          <a:bodyPr/>
          <a:lstStyle/>
          <a:p>
            <a:r>
              <a:rPr lang="zh-TW" altLang="en-US" dirty="0"/>
              <a:t>統計學導論   </a:t>
            </a:r>
            <a:r>
              <a:rPr lang="en-US" altLang="zh-TW" dirty="0"/>
              <a:t>Chapter 2   </a:t>
            </a:r>
            <a:r>
              <a:rPr lang="zh-TW" altLang="en-US" dirty="0"/>
              <a:t>敘述統計</a:t>
            </a:r>
            <a:r>
              <a:rPr lang="en-US" altLang="zh-TW" dirty="0"/>
              <a:t>(I)</a:t>
            </a:r>
            <a:r>
              <a:rPr lang="en-US" altLang="zh-TW" dirty="0">
                <a:cs typeface="Arial" charset="0"/>
              </a:rPr>
              <a:t>——</a:t>
            </a:r>
            <a:r>
              <a:rPr lang="zh-TW" altLang="en-US" dirty="0">
                <a:cs typeface="Arial" charset="0"/>
              </a:rPr>
              <a:t>列表法與圖示法</a:t>
            </a:r>
          </a:p>
        </p:txBody>
      </p:sp>
      <p:sp>
        <p:nvSpPr>
          <p:cNvPr id="7171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TW"/>
              <a:t>2-</a:t>
            </a:r>
            <a:fld id="{C65D4346-9021-4F4C-A51A-9C7EACCDBE85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7174" name="AutoShape 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459788" y="6208713"/>
            <a:ext cx="241300" cy="201612"/>
          </a:xfrm>
          <a:prstGeom prst="actionButtonBeginning">
            <a:avLst/>
          </a:prstGeom>
          <a:gradFill rotWithShape="1">
            <a:gsLst>
              <a:gs pos="0">
                <a:srgbClr val="DB4F03"/>
              </a:gs>
              <a:gs pos="50000">
                <a:srgbClr val="FFFFFF"/>
              </a:gs>
              <a:gs pos="100000">
                <a:srgbClr val="DB4F03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175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756650" y="6208713"/>
            <a:ext cx="241300" cy="201612"/>
          </a:xfrm>
          <a:prstGeom prst="actionButtonEnd">
            <a:avLst/>
          </a:prstGeom>
          <a:gradFill rotWithShape="1">
            <a:gsLst>
              <a:gs pos="0">
                <a:srgbClr val="0099FF"/>
              </a:gs>
              <a:gs pos="50000">
                <a:srgbClr val="FFFFFF"/>
              </a:gs>
              <a:gs pos="100000">
                <a:srgbClr val="0099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66343" y="3493008"/>
            <a:ext cx="8311897" cy="2633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1" lang="zh-TW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9B5400"/>
                </a:solidFill>
                <a:effectLst/>
                <a:uLnTx/>
                <a:uFillTx/>
                <a:latin typeface="標楷體" pitchFamily="65" charset="-120"/>
                <a:ea typeface="+mn-ea"/>
                <a:cs typeface="+mn-cs"/>
              </a:rPr>
              <a:t>量的資料又可分為連續資料與間斷資料</a:t>
            </a:r>
            <a:endParaRPr kumimoji="1" lang="en-US" altLang="zh-TW" sz="2400" b="1" i="0" u="none" strike="noStrike" kern="0" cap="none" spc="0" normalizeH="0" baseline="0" noProof="0" dirty="0" smtClean="0">
              <a:ln>
                <a:noFill/>
              </a:ln>
              <a:solidFill>
                <a:srgbClr val="9B5400"/>
              </a:solidFill>
              <a:effectLst/>
              <a:uLnTx/>
              <a:uFillTx/>
              <a:latin typeface="標楷體" pitchFamily="65" charset="-120"/>
              <a:ea typeface="+mn-ea"/>
              <a:cs typeface="+mn-cs"/>
            </a:endParaRPr>
          </a:p>
          <a:p>
            <a:pPr marL="712788" lvl="1" indent="-255588" algn="just" eaLnBrk="0" hangingPunct="0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r>
              <a:rPr lang="zh-TW" altLang="en-US" sz="20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rPr>
              <a:t>間斷資料</a:t>
            </a:r>
            <a:r>
              <a:rPr lang="en-US" altLang="zh-TW" sz="20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rPr>
              <a:t>(Discrete data)</a:t>
            </a:r>
            <a:r>
              <a:rPr lang="zh-TW" altLang="en-US" sz="20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rPr>
              <a:t>是</a:t>
            </a:r>
            <a:r>
              <a:rPr kumimoji="1" lang="zh-TW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是可計數的(</a:t>
            </a:r>
            <a:r>
              <a:rPr kumimoji="1" lang="en-US" altLang="zh-TW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countable)</a:t>
            </a:r>
            <a:r>
              <a:rPr kumimoji="1" lang="zh-TW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，且具最小的計數單位，且相鄰之數存有間隙</a:t>
            </a:r>
            <a:r>
              <a:rPr kumimoji="1" lang="en-US" altLang="zh-TW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(gap)</a:t>
            </a:r>
            <a:r>
              <a:rPr kumimoji="1" lang="zh-TW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87425" lvl="2" indent="-274638" algn="just" eaLnBrk="0" hangingPunct="0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r>
              <a:rPr lang="zh-TW" altLang="en-US" sz="20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rPr>
              <a:t>例如，人數、車禍件數、良品個數、籃球得分數</a:t>
            </a:r>
            <a:r>
              <a:rPr lang="en-US" altLang="zh-TW" sz="20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rPr>
              <a:t>(</a:t>
            </a:r>
            <a:r>
              <a:rPr lang="zh-TW" altLang="en-US" sz="20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rPr>
              <a:t>都沒體小數值</a:t>
            </a:r>
            <a:r>
              <a:rPr lang="en-US" altLang="zh-TW" sz="20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rPr>
              <a:t>)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12788" lvl="1" indent="-255588" algn="just" eaLnBrk="0" hangingPunct="0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</a:pPr>
            <a:r>
              <a:rPr lang="zh-TW" altLang="en-US" sz="20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rPr>
              <a:t>連續資料</a:t>
            </a:r>
            <a:r>
              <a:rPr lang="en-US" altLang="zh-TW" sz="20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rPr>
              <a:t>(Continuous data)</a:t>
            </a:r>
            <a:r>
              <a:rPr lang="zh-TW" altLang="en-US" sz="20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rPr>
              <a:t>是由量測得到，是不可計數的，且相鄰之數存在無限多個值，不存在有間隙</a:t>
            </a:r>
            <a:r>
              <a:rPr lang="en-US" altLang="zh-TW" sz="20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rPr>
              <a:t>(gap)</a:t>
            </a:r>
            <a:r>
              <a:rPr lang="zh-TW" altLang="en-US" sz="20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rPr>
              <a:t> 。</a:t>
            </a:r>
            <a:endParaRPr lang="en-US" altLang="zh-TW" sz="2000" b="1" kern="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</a:endParaRPr>
          </a:p>
          <a:p>
            <a:pPr marL="987425" lvl="2" indent="-274638" algn="just" eaLnBrk="0" hangingPunct="0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r>
              <a:rPr lang="zh-TW" altLang="en-US" sz="20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例如，身高、面積、濃度、密度、氣壓</a:t>
            </a:r>
            <a:r>
              <a:rPr kumimoji="1" lang="zh-TW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r>
              <a:rPr kumimoji="1" lang="zh-TW" altLang="en-US" sz="2400" b="1" i="0" u="sng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標楷體" pitchFamily="65" charset="-120"/>
                <a:ea typeface="+mn-ea"/>
                <a:cs typeface="+mn-cs"/>
              </a:rPr>
              <a:t> </a:t>
            </a:r>
          </a:p>
        </p:txBody>
      </p:sp>
      <p:graphicFrame>
        <p:nvGraphicFramePr>
          <p:cNvPr id="10" name="內容版面配置區 6"/>
          <p:cNvGraphicFramePr>
            <a:graphicFrameLocks noGrp="1"/>
          </p:cNvGraphicFramePr>
          <p:nvPr>
            <p:ph sz="half" idx="1"/>
          </p:nvPr>
        </p:nvGraphicFramePr>
        <p:xfrm>
          <a:off x="1406769" y="1237957"/>
          <a:ext cx="5978770" cy="2011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>
                <a:solidFill>
                  <a:srgbClr val="006699"/>
                </a:solidFill>
              </a:rPr>
              <a:t>例題 </a:t>
            </a:r>
            <a:r>
              <a:rPr lang="en-US" altLang="zh-TW" dirty="0" smtClean="0">
                <a:solidFill>
                  <a:srgbClr val="006699"/>
                </a:solidFill>
              </a:rPr>
              <a:t>2.1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3803650"/>
          </a:xfrm>
          <a:ln w="38100">
            <a:solidFill>
              <a:srgbClr val="006699"/>
            </a:solidFill>
          </a:ln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zh-TW" altLang="en-US" dirty="0" smtClean="0"/>
              <a:t>試區分下列資料屬於質的資料或量的資料；若為量的資料並指出其為連續或間斷資料：</a:t>
            </a:r>
          </a:p>
          <a:p>
            <a:pPr lvl="1" eaLnBrk="1" hangingPunct="1">
              <a:buFontTx/>
              <a:buNone/>
            </a:pPr>
            <a:r>
              <a:rPr lang="en-US" altLang="zh-TW" dirty="0" smtClean="0"/>
              <a:t>(a)</a:t>
            </a:r>
            <a:r>
              <a:rPr lang="zh-TW" altLang="en-US" dirty="0" smtClean="0"/>
              <a:t>某公司員工之年齡。</a:t>
            </a:r>
          </a:p>
          <a:p>
            <a:pPr lvl="1" eaLnBrk="1" hangingPunct="1">
              <a:buFontTx/>
              <a:buNone/>
            </a:pPr>
            <a:r>
              <a:rPr lang="en-US" altLang="zh-TW" dirty="0" smtClean="0"/>
              <a:t>(b)</a:t>
            </a:r>
            <a:r>
              <a:rPr lang="zh-TW" altLang="en-US" dirty="0" smtClean="0"/>
              <a:t>某月長途電話的通數。</a:t>
            </a:r>
          </a:p>
          <a:p>
            <a:pPr lvl="1" eaLnBrk="1" hangingPunct="1">
              <a:buFontTx/>
              <a:buNone/>
            </a:pPr>
            <a:r>
              <a:rPr lang="en-US" altLang="zh-TW" dirty="0" smtClean="0"/>
              <a:t>(c)</a:t>
            </a:r>
            <a:r>
              <a:rPr lang="zh-TW" altLang="en-US" dirty="0" smtClean="0"/>
              <a:t>每通長途電話的時間。</a:t>
            </a:r>
          </a:p>
          <a:p>
            <a:pPr lvl="1" eaLnBrk="1" hangingPunct="1">
              <a:buFontTx/>
              <a:buNone/>
            </a:pPr>
            <a:r>
              <a:rPr lang="en-US" altLang="zh-TW" dirty="0" smtClean="0"/>
              <a:t>(d)</a:t>
            </a:r>
            <a:r>
              <a:rPr lang="zh-TW" altLang="en-US" dirty="0" smtClean="0"/>
              <a:t>季節。</a:t>
            </a:r>
          </a:p>
          <a:p>
            <a:pPr lvl="1" eaLnBrk="1" hangingPunct="1">
              <a:buFontTx/>
              <a:buNone/>
            </a:pPr>
            <a:r>
              <a:rPr lang="en-US" altLang="zh-TW" dirty="0" smtClean="0"/>
              <a:t>(e)</a:t>
            </a:r>
            <a:r>
              <a:rPr lang="zh-TW" altLang="en-US" dirty="0" smtClean="0"/>
              <a:t>某公司員工之職位等級。 </a:t>
            </a:r>
          </a:p>
        </p:txBody>
      </p:sp>
      <p:sp>
        <p:nvSpPr>
          <p:cNvPr id="6146" name="日期版面配置區 4"/>
          <p:cNvSpPr>
            <a:spLocks noGrp="1"/>
          </p:cNvSpPr>
          <p:nvPr>
            <p:ph type="dt" sz="half" idx="11"/>
          </p:nvPr>
        </p:nvSpPr>
        <p:spPr>
          <a:noFill/>
        </p:spPr>
        <p:txBody>
          <a:bodyPr/>
          <a:lstStyle/>
          <a:p>
            <a:r>
              <a:rPr lang="zh-TW" altLang="en-US" dirty="0"/>
              <a:t>統計學導論   </a:t>
            </a:r>
            <a:r>
              <a:rPr lang="en-US" altLang="zh-TW" dirty="0"/>
              <a:t>Chapter 2   </a:t>
            </a:r>
            <a:r>
              <a:rPr lang="zh-TW" altLang="en-US" dirty="0"/>
              <a:t>敘述統計</a:t>
            </a:r>
            <a:r>
              <a:rPr lang="en-US" altLang="zh-TW" dirty="0"/>
              <a:t>(I)</a:t>
            </a:r>
            <a:r>
              <a:rPr lang="en-US" altLang="zh-TW" dirty="0">
                <a:cs typeface="Arial" charset="0"/>
              </a:rPr>
              <a:t>——</a:t>
            </a:r>
            <a:r>
              <a:rPr lang="zh-TW" altLang="en-US" dirty="0">
                <a:cs typeface="Arial" charset="0"/>
              </a:rPr>
              <a:t>列表法與圖示法</a:t>
            </a:r>
          </a:p>
        </p:txBody>
      </p:sp>
      <p:sp>
        <p:nvSpPr>
          <p:cNvPr id="614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TW"/>
              <a:t>2-</a:t>
            </a:r>
            <a:fld id="{7916F210-9E2A-45CA-81BA-108FA182D320}" type="slidenum">
              <a:rPr lang="en-US" altLang="zh-TW"/>
              <a:pPr/>
              <a:t>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2.2  </a:t>
            </a:r>
            <a:r>
              <a:rPr lang="zh-TW" altLang="en-US" dirty="0" smtClean="0"/>
              <a:t>衡量的尺度 </a:t>
            </a:r>
            <a:r>
              <a:rPr lang="en-US" altLang="zh-TW" sz="2000" dirty="0" smtClean="0"/>
              <a:t>1/2</a:t>
            </a:r>
          </a:p>
        </p:txBody>
      </p:sp>
      <p:sp>
        <p:nvSpPr>
          <p:cNvPr id="8194" name="日期版面配置區 4"/>
          <p:cNvSpPr>
            <a:spLocks noGrp="1"/>
          </p:cNvSpPr>
          <p:nvPr>
            <p:ph type="dt" sz="half" idx="11"/>
          </p:nvPr>
        </p:nvSpPr>
        <p:spPr>
          <a:noFill/>
        </p:spPr>
        <p:txBody>
          <a:bodyPr/>
          <a:lstStyle/>
          <a:p>
            <a:r>
              <a:rPr lang="zh-TW" altLang="en-US"/>
              <a:t>統計學導論   </a:t>
            </a:r>
            <a:r>
              <a:rPr lang="en-US" altLang="zh-TW"/>
              <a:t>Chapter 2   </a:t>
            </a:r>
            <a:r>
              <a:rPr lang="zh-TW" altLang="en-US"/>
              <a:t>敘述統計</a:t>
            </a:r>
            <a:r>
              <a:rPr lang="en-US" altLang="zh-TW"/>
              <a:t>(I)</a:t>
            </a:r>
            <a:r>
              <a:rPr lang="en-US" altLang="zh-TW">
                <a:cs typeface="Arial" charset="0"/>
              </a:rPr>
              <a:t>——</a:t>
            </a:r>
            <a:r>
              <a:rPr lang="zh-TW" altLang="en-US">
                <a:cs typeface="Arial" charset="0"/>
              </a:rPr>
              <a:t>列表法與圖示法</a:t>
            </a:r>
          </a:p>
        </p:txBody>
      </p:sp>
      <p:sp>
        <p:nvSpPr>
          <p:cNvPr id="819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TW"/>
              <a:t>2-</a:t>
            </a:r>
            <a:fld id="{D433374C-21C1-409D-9406-5E06930D0583}" type="slidenum">
              <a:rPr lang="en-US" altLang="zh-TW"/>
              <a:pPr/>
              <a:t>5</a:t>
            </a:fld>
            <a:endParaRPr lang="en-US" altLang="zh-TW"/>
          </a:p>
        </p:txBody>
      </p:sp>
      <p:pic>
        <p:nvPicPr>
          <p:cNvPr id="819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7743" y="1737360"/>
            <a:ext cx="8650225" cy="265049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1968500" y="4716463"/>
            <a:ext cx="54938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dirty="0">
                <a:latin typeface="+mj-lt"/>
                <a:ea typeface="+mn-ea"/>
              </a:rPr>
              <a:t>表 </a:t>
            </a:r>
            <a:r>
              <a:rPr lang="en-US" altLang="zh-TW" dirty="0">
                <a:latin typeface="+mj-lt"/>
                <a:ea typeface="+mn-ea"/>
              </a:rPr>
              <a:t>2.1  </a:t>
            </a:r>
            <a:r>
              <a:rPr lang="zh-TW" altLang="en-US" dirty="0">
                <a:latin typeface="+mj-lt"/>
                <a:ea typeface="+mn-ea"/>
              </a:rPr>
              <a:t>數值與非數值資料和四種衡量尺度之間的關係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2.2 </a:t>
            </a:r>
            <a:r>
              <a:rPr lang="zh-TW" altLang="en-US" dirty="0" smtClean="0"/>
              <a:t>衡量的尺度 </a:t>
            </a:r>
            <a:r>
              <a:rPr lang="en-US" altLang="zh-TW" sz="2000" dirty="0" smtClean="0"/>
              <a:t>2/2</a:t>
            </a:r>
          </a:p>
        </p:txBody>
      </p:sp>
      <p:sp>
        <p:nvSpPr>
          <p:cNvPr id="9218" name="日期版面配置區 4"/>
          <p:cNvSpPr>
            <a:spLocks noGrp="1"/>
          </p:cNvSpPr>
          <p:nvPr>
            <p:ph type="dt" sz="half" idx="11"/>
          </p:nvPr>
        </p:nvSpPr>
        <p:spPr>
          <a:noFill/>
        </p:spPr>
        <p:txBody>
          <a:bodyPr/>
          <a:lstStyle/>
          <a:p>
            <a:r>
              <a:rPr lang="zh-TW" altLang="en-US"/>
              <a:t>統計學導論   </a:t>
            </a:r>
            <a:r>
              <a:rPr lang="en-US" altLang="zh-TW"/>
              <a:t>Chapter 2   </a:t>
            </a:r>
            <a:r>
              <a:rPr lang="zh-TW" altLang="en-US"/>
              <a:t>敘述統計</a:t>
            </a:r>
            <a:r>
              <a:rPr lang="en-US" altLang="zh-TW"/>
              <a:t>(I)</a:t>
            </a:r>
            <a:r>
              <a:rPr lang="en-US" altLang="zh-TW">
                <a:cs typeface="Arial" charset="0"/>
              </a:rPr>
              <a:t>——</a:t>
            </a:r>
            <a:r>
              <a:rPr lang="zh-TW" altLang="en-US">
                <a:cs typeface="Arial" charset="0"/>
              </a:rPr>
              <a:t>列表法與圖示法</a:t>
            </a:r>
          </a:p>
        </p:txBody>
      </p:sp>
      <p:sp>
        <p:nvSpPr>
          <p:cNvPr id="921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TW"/>
              <a:t>2-</a:t>
            </a:r>
            <a:fld id="{2730FA5B-3B1E-421F-AA56-EB201D845830}" type="slidenum">
              <a:rPr lang="en-US" altLang="zh-TW"/>
              <a:pPr/>
              <a:t>6</a:t>
            </a:fld>
            <a:endParaRPr lang="en-US" altLang="zh-TW"/>
          </a:p>
        </p:txBody>
      </p:sp>
      <p:pic>
        <p:nvPicPr>
          <p:cNvPr id="922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7320" y="1466153"/>
            <a:ext cx="6126480" cy="375507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9222" name="AutoShape 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459788" y="6208713"/>
            <a:ext cx="241300" cy="201612"/>
          </a:xfrm>
          <a:prstGeom prst="actionButtonBeginning">
            <a:avLst/>
          </a:prstGeom>
          <a:gradFill rotWithShape="1">
            <a:gsLst>
              <a:gs pos="0">
                <a:srgbClr val="DB4F03"/>
              </a:gs>
              <a:gs pos="50000">
                <a:srgbClr val="FFFFFF"/>
              </a:gs>
              <a:gs pos="100000">
                <a:srgbClr val="DB4F03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223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756650" y="6208713"/>
            <a:ext cx="241300" cy="201612"/>
          </a:xfrm>
          <a:prstGeom prst="actionButtonEnd">
            <a:avLst/>
          </a:prstGeom>
          <a:gradFill rotWithShape="1">
            <a:gsLst>
              <a:gs pos="0">
                <a:srgbClr val="0099FF"/>
              </a:gs>
              <a:gs pos="50000">
                <a:srgbClr val="FFFFFF"/>
              </a:gs>
              <a:gs pos="100000">
                <a:srgbClr val="0099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224" name="Rectangle 7"/>
          <p:cNvSpPr>
            <a:spLocks noChangeArrowheads="1"/>
          </p:cNvSpPr>
          <p:nvPr/>
        </p:nvSpPr>
        <p:spPr bwMode="auto">
          <a:xfrm>
            <a:off x="2476119" y="5389563"/>
            <a:ext cx="4278313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TW" altLang="en-US" b="1" dirty="0">
                <a:latin typeface="+mn-lt"/>
                <a:ea typeface="+mj-ea"/>
              </a:rPr>
              <a:t>圖 </a:t>
            </a:r>
            <a:r>
              <a:rPr lang="en-US" altLang="zh-TW" b="1" dirty="0">
                <a:latin typeface="+mn-lt"/>
                <a:ea typeface="+mj-ea"/>
              </a:rPr>
              <a:t>2.2   </a:t>
            </a:r>
            <a:r>
              <a:rPr lang="zh-TW" altLang="en-US" b="1" dirty="0">
                <a:latin typeface="+mn-lt"/>
                <a:ea typeface="+mj-ea"/>
              </a:rPr>
              <a:t>數值資料與衡量尺度之間的關係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不同資料之次數分配表與統計圖</a:t>
            </a:r>
            <a:endParaRPr lang="en-US" altLang="zh-TW" sz="2000" dirty="0" smtClean="0"/>
          </a:p>
        </p:txBody>
      </p:sp>
      <p:sp>
        <p:nvSpPr>
          <p:cNvPr id="10242" name="日期版面配置區 5"/>
          <p:cNvSpPr>
            <a:spLocks noGrp="1"/>
          </p:cNvSpPr>
          <p:nvPr>
            <p:ph type="dt" sz="half" idx="11"/>
          </p:nvPr>
        </p:nvSpPr>
        <p:spPr>
          <a:noFill/>
        </p:spPr>
        <p:txBody>
          <a:bodyPr/>
          <a:lstStyle/>
          <a:p>
            <a:r>
              <a:rPr lang="zh-TW" altLang="en-US"/>
              <a:t>統計學導論   </a:t>
            </a:r>
            <a:r>
              <a:rPr lang="en-US" altLang="zh-TW"/>
              <a:t>Chapter 2   </a:t>
            </a:r>
            <a:r>
              <a:rPr lang="zh-TW" altLang="en-US"/>
              <a:t>敘述統計</a:t>
            </a:r>
            <a:r>
              <a:rPr lang="en-US" altLang="zh-TW"/>
              <a:t>(I)</a:t>
            </a:r>
            <a:r>
              <a:rPr lang="en-US" altLang="zh-TW">
                <a:cs typeface="Arial" charset="0"/>
              </a:rPr>
              <a:t>——</a:t>
            </a:r>
            <a:r>
              <a:rPr lang="zh-TW" altLang="en-US">
                <a:cs typeface="Arial" charset="0"/>
              </a:rPr>
              <a:t>列表法與圖示法</a:t>
            </a:r>
          </a:p>
        </p:txBody>
      </p:sp>
      <p:sp>
        <p:nvSpPr>
          <p:cNvPr id="10243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TW"/>
              <a:t>2-</a:t>
            </a:r>
            <a:fld id="{B7154025-0146-451B-9DCA-07B3938FE42A}" type="slidenum">
              <a:rPr lang="en-US" altLang="zh-TW"/>
              <a:pPr/>
              <a:t>7</a:t>
            </a:fld>
            <a:endParaRPr lang="en-US" altLang="zh-TW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sz="half" idx="1"/>
          </p:nvPr>
        </p:nvGraphicFramePr>
        <p:xfrm>
          <a:off x="457200" y="1792224"/>
          <a:ext cx="8183880" cy="44256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圓角矩形 7"/>
          <p:cNvSpPr/>
          <p:nvPr/>
        </p:nvSpPr>
        <p:spPr>
          <a:xfrm>
            <a:off x="365759" y="1223186"/>
            <a:ext cx="5162843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l"/>
            </a:pPr>
            <a:r>
              <a:rPr lang="zh-TW" altLang="en-US" sz="2400" b="1" dirty="0" smtClean="0">
                <a:solidFill>
                  <a:schemeClr val="bg1"/>
                </a:solidFill>
              </a:rPr>
              <a:t> 不同資料之次數分配表與統計圖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2.3  </a:t>
            </a:r>
            <a:r>
              <a:rPr lang="zh-TW" altLang="en-US" dirty="0" smtClean="0"/>
              <a:t>屬量資料之次數分配表 </a:t>
            </a:r>
            <a:r>
              <a:rPr lang="en-US" altLang="zh-TW" sz="2000" dirty="0" smtClean="0"/>
              <a:t>1/3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8323263" cy="4525963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TW" altLang="en-US" sz="2600" dirty="0" smtClean="0"/>
              <a:t>次數分配表的編製</a:t>
            </a:r>
          </a:p>
          <a:p>
            <a:pPr lvl="1" eaLnBrk="1" hangingPunct="1">
              <a:lnSpc>
                <a:spcPct val="110000"/>
              </a:lnSpc>
            </a:pPr>
            <a:r>
              <a:rPr lang="zh-TW" altLang="en-US" sz="2600" dirty="0" smtClean="0"/>
              <a:t>分組次數表之編製步驟 </a:t>
            </a:r>
          </a:p>
          <a:p>
            <a:pPr lvl="2" eaLnBrk="1" hangingPunct="1">
              <a:lnSpc>
                <a:spcPct val="110000"/>
              </a:lnSpc>
            </a:pPr>
            <a:r>
              <a:rPr lang="zh-TW" altLang="en-US" sz="2600" dirty="0" smtClean="0"/>
              <a:t>步驟</a:t>
            </a:r>
            <a:r>
              <a:rPr lang="en-US" altLang="zh-TW" sz="2600" dirty="0" smtClean="0"/>
              <a:t>1</a:t>
            </a:r>
            <a:r>
              <a:rPr lang="zh-TW" altLang="en-US" sz="2600" dirty="0" smtClean="0"/>
              <a:t>：排序</a:t>
            </a:r>
            <a:r>
              <a:rPr lang="en-US" altLang="zh-TW" sz="2600" dirty="0" smtClean="0"/>
              <a:t>(</a:t>
            </a:r>
            <a:r>
              <a:rPr lang="zh-TW" altLang="en-US" sz="2600" dirty="0" smtClean="0"/>
              <a:t>由小至大排序</a:t>
            </a:r>
            <a:r>
              <a:rPr lang="en-US" altLang="zh-TW" sz="2600" dirty="0" smtClean="0"/>
              <a:t>)</a:t>
            </a:r>
            <a:r>
              <a:rPr lang="zh-TW" altLang="en-US" sz="2600" dirty="0" smtClean="0"/>
              <a:t> </a:t>
            </a:r>
          </a:p>
          <a:p>
            <a:pPr lvl="2" eaLnBrk="1" hangingPunct="1">
              <a:lnSpc>
                <a:spcPct val="110000"/>
              </a:lnSpc>
            </a:pPr>
            <a:r>
              <a:rPr lang="zh-TW" altLang="en-US" sz="2600" dirty="0" smtClean="0"/>
              <a:t>步驟</a:t>
            </a:r>
            <a:r>
              <a:rPr lang="en-US" altLang="zh-TW" sz="2600" dirty="0" smtClean="0"/>
              <a:t>2</a:t>
            </a:r>
            <a:r>
              <a:rPr lang="zh-TW" altLang="en-US" sz="2600" dirty="0" smtClean="0"/>
              <a:t>：求全距 </a:t>
            </a:r>
          </a:p>
          <a:p>
            <a:pPr lvl="2" algn="l" eaLnBrk="1" hangingPunct="1">
              <a:lnSpc>
                <a:spcPct val="110000"/>
              </a:lnSpc>
            </a:pPr>
            <a:r>
              <a:rPr lang="zh-TW" altLang="en-US" sz="2600" dirty="0" smtClean="0"/>
              <a:t>步驟</a:t>
            </a:r>
            <a:r>
              <a:rPr lang="en-US" altLang="zh-TW" sz="2600" dirty="0" smtClean="0"/>
              <a:t>3</a:t>
            </a:r>
            <a:r>
              <a:rPr lang="zh-TW" altLang="en-US" sz="2600" dirty="0" smtClean="0"/>
              <a:t>：決定組數與決定組距 </a:t>
            </a:r>
          </a:p>
          <a:p>
            <a:pPr lvl="2" eaLnBrk="1" hangingPunct="1">
              <a:lnSpc>
                <a:spcPct val="110000"/>
              </a:lnSpc>
            </a:pPr>
            <a:r>
              <a:rPr lang="zh-TW" altLang="en-US" sz="2600" dirty="0" smtClean="0"/>
              <a:t>步驟</a:t>
            </a:r>
            <a:r>
              <a:rPr lang="en-US" altLang="zh-TW" sz="2600" dirty="0" smtClean="0"/>
              <a:t>4</a:t>
            </a:r>
            <a:r>
              <a:rPr lang="zh-TW" altLang="en-US" sz="2600" dirty="0" smtClean="0"/>
              <a:t>：定組限 </a:t>
            </a:r>
          </a:p>
          <a:p>
            <a:pPr lvl="2" eaLnBrk="1" hangingPunct="1">
              <a:lnSpc>
                <a:spcPct val="110000"/>
              </a:lnSpc>
            </a:pPr>
            <a:r>
              <a:rPr lang="zh-TW" altLang="en-US" sz="2600" dirty="0" smtClean="0"/>
              <a:t>步驟</a:t>
            </a:r>
            <a:r>
              <a:rPr lang="en-US" altLang="zh-TW" sz="2600" dirty="0" smtClean="0"/>
              <a:t>5</a:t>
            </a:r>
            <a:r>
              <a:rPr lang="zh-TW" altLang="en-US" sz="2600" dirty="0" smtClean="0"/>
              <a:t>：歸類與劃記 </a:t>
            </a:r>
          </a:p>
          <a:p>
            <a:pPr lvl="2" eaLnBrk="1" hangingPunct="1">
              <a:lnSpc>
                <a:spcPct val="110000"/>
              </a:lnSpc>
            </a:pPr>
            <a:r>
              <a:rPr lang="zh-TW" altLang="en-US" sz="2600" dirty="0" smtClean="0"/>
              <a:t>步驟</a:t>
            </a:r>
            <a:r>
              <a:rPr lang="en-US" altLang="zh-TW" sz="2600" dirty="0" smtClean="0"/>
              <a:t>6</a:t>
            </a:r>
            <a:r>
              <a:rPr lang="zh-TW" altLang="en-US" sz="2600" dirty="0" smtClean="0"/>
              <a:t>：計算次數  </a:t>
            </a:r>
          </a:p>
        </p:txBody>
      </p:sp>
      <p:sp>
        <p:nvSpPr>
          <p:cNvPr id="10242" name="日期版面配置區 5"/>
          <p:cNvSpPr>
            <a:spLocks noGrp="1"/>
          </p:cNvSpPr>
          <p:nvPr>
            <p:ph type="dt" sz="half" idx="11"/>
          </p:nvPr>
        </p:nvSpPr>
        <p:spPr>
          <a:noFill/>
        </p:spPr>
        <p:txBody>
          <a:bodyPr/>
          <a:lstStyle/>
          <a:p>
            <a:r>
              <a:rPr lang="zh-TW" altLang="en-US"/>
              <a:t>統計學導論   </a:t>
            </a:r>
            <a:r>
              <a:rPr lang="en-US" altLang="zh-TW"/>
              <a:t>Chapter 2   </a:t>
            </a:r>
            <a:r>
              <a:rPr lang="zh-TW" altLang="en-US"/>
              <a:t>敘述統計</a:t>
            </a:r>
            <a:r>
              <a:rPr lang="en-US" altLang="zh-TW"/>
              <a:t>(I)</a:t>
            </a:r>
            <a:r>
              <a:rPr lang="en-US" altLang="zh-TW">
                <a:cs typeface="Arial" charset="0"/>
              </a:rPr>
              <a:t>——</a:t>
            </a:r>
            <a:r>
              <a:rPr lang="zh-TW" altLang="en-US">
                <a:cs typeface="Arial" charset="0"/>
              </a:rPr>
              <a:t>列表法與圖示法</a:t>
            </a:r>
          </a:p>
        </p:txBody>
      </p:sp>
      <p:sp>
        <p:nvSpPr>
          <p:cNvPr id="10243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TW"/>
              <a:t>2-</a:t>
            </a:r>
            <a:fld id="{B7154025-0146-451B-9DCA-07B3938FE42A}" type="slidenum">
              <a:rPr lang="en-US" altLang="zh-TW"/>
              <a:pPr/>
              <a:t>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TW" altLang="en-US" smtClean="0">
                <a:solidFill>
                  <a:srgbClr val="006699"/>
                </a:solidFill>
              </a:rPr>
              <a:t>例題 </a:t>
            </a:r>
            <a:r>
              <a:rPr lang="en-US" altLang="zh-TW" smtClean="0">
                <a:solidFill>
                  <a:srgbClr val="006699"/>
                </a:solidFill>
              </a:rPr>
              <a:t>2.3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idx="1"/>
          </p:nvPr>
        </p:nvSpPr>
        <p:spPr>
          <a:xfrm>
            <a:off x="548640" y="1262576"/>
            <a:ext cx="8004518" cy="1396218"/>
          </a:xfrm>
          <a:ln w="38100">
            <a:solidFill>
              <a:srgbClr val="006699"/>
            </a:solidFill>
          </a:ln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zh-TW" altLang="en-US" sz="2400" dirty="0" smtClean="0"/>
              <a:t>假定某一班級</a:t>
            </a:r>
            <a:r>
              <a:rPr lang="en-US" altLang="zh-TW" sz="2400" dirty="0" smtClean="0"/>
              <a:t>48</a:t>
            </a:r>
            <a:r>
              <a:rPr lang="zh-TW" altLang="en-US" sz="2400" dirty="0" smtClean="0"/>
              <a:t>個學生的統計學學期成績如下，試編製一次數分配表。 </a:t>
            </a:r>
          </a:p>
        </p:txBody>
      </p:sp>
      <p:sp>
        <p:nvSpPr>
          <p:cNvPr id="13314" name="日期版面配置區 4"/>
          <p:cNvSpPr>
            <a:spLocks noGrp="1"/>
          </p:cNvSpPr>
          <p:nvPr>
            <p:ph type="dt" sz="half" idx="11"/>
          </p:nvPr>
        </p:nvSpPr>
        <p:spPr>
          <a:noFill/>
        </p:spPr>
        <p:txBody>
          <a:bodyPr/>
          <a:lstStyle/>
          <a:p>
            <a:r>
              <a:rPr lang="zh-TW" altLang="en-US"/>
              <a:t>統計學導論   </a:t>
            </a:r>
            <a:r>
              <a:rPr lang="en-US" altLang="zh-TW"/>
              <a:t>Chapter 2   </a:t>
            </a:r>
            <a:r>
              <a:rPr lang="zh-TW" altLang="en-US"/>
              <a:t>敘述統計</a:t>
            </a:r>
            <a:r>
              <a:rPr lang="en-US" altLang="zh-TW"/>
              <a:t>(I)</a:t>
            </a:r>
            <a:r>
              <a:rPr lang="en-US" altLang="zh-TW">
                <a:cs typeface="Arial" charset="0"/>
              </a:rPr>
              <a:t>——</a:t>
            </a:r>
            <a:r>
              <a:rPr lang="zh-TW" altLang="en-US">
                <a:cs typeface="Arial" charset="0"/>
              </a:rPr>
              <a:t>列表法與圖示法</a:t>
            </a:r>
          </a:p>
        </p:txBody>
      </p:sp>
      <p:sp>
        <p:nvSpPr>
          <p:cNvPr id="1331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TW"/>
              <a:t>2-</a:t>
            </a:r>
            <a:fld id="{052A2057-EDF5-4E29-9A76-6356F5E53843}" type="slidenum">
              <a:rPr lang="en-US" altLang="zh-TW"/>
              <a:pPr/>
              <a:t>9</a:t>
            </a:fld>
            <a:endParaRPr lang="en-US" altLang="zh-TW"/>
          </a:p>
        </p:txBody>
      </p:sp>
      <p:pic>
        <p:nvPicPr>
          <p:cNvPr id="1331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5268" y="3213075"/>
            <a:ext cx="7400925" cy="2006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預設簡報設計">
  <a:themeElements>
    <a:clrScheme name="預設簡報設計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5184A4"/>
      </a:hlink>
      <a:folHlink>
        <a:srgbClr val="99CC00"/>
      </a:folHlink>
    </a:clrScheme>
    <a:fontScheme name="預設簡報設計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5184A4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訂設計">
  <a:themeElements>
    <a:clrScheme name="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設計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5184A4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565</TotalTime>
  <Words>1793</Words>
  <Application>Microsoft Office PowerPoint</Application>
  <PresentationFormat>如螢幕大小 (4:3)</PresentationFormat>
  <Paragraphs>232</Paragraphs>
  <Slides>27</Slides>
  <Notes>4</Notes>
  <HiddenSlides>0</HiddenSlides>
  <MMClips>0</MMClips>
  <ScaleCrop>false</ScaleCrop>
  <HeadingPairs>
    <vt:vector size="6" baseType="variant">
      <vt:variant>
        <vt:lpstr>佈景主題</vt:lpstr>
      </vt:variant>
      <vt:variant>
        <vt:i4>2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0" baseType="lpstr">
      <vt:lpstr>預設簡報設計</vt:lpstr>
      <vt:lpstr>自訂設計</vt:lpstr>
      <vt:lpstr>圖片</vt:lpstr>
      <vt:lpstr>第二章 敘述統計(I)--列表法與圖示法</vt:lpstr>
      <vt:lpstr>2.1  資料的型態 1/2 </vt:lpstr>
      <vt:lpstr>資料的型態 2/2</vt:lpstr>
      <vt:lpstr>例題 2.1</vt:lpstr>
      <vt:lpstr>2.2  衡量的尺度 1/2</vt:lpstr>
      <vt:lpstr>2.2 衡量的尺度 2/2</vt:lpstr>
      <vt:lpstr>不同資料之次數分配表與統計圖</vt:lpstr>
      <vt:lpstr>2.3  屬量資料之次數分配表 1/3</vt:lpstr>
      <vt:lpstr>例題 2.3</vt:lpstr>
      <vt:lpstr>解：</vt:lpstr>
      <vt:lpstr>2.3  屬量資料之次數分配表 2/3</vt:lpstr>
      <vt:lpstr>2.3  屬量資料之次數分配表 3/3</vt:lpstr>
      <vt:lpstr>例題 2.4</vt:lpstr>
      <vt:lpstr>2.4 屬量資料之的圖示法 1/4 </vt:lpstr>
      <vt:lpstr>例題 2.5</vt:lpstr>
      <vt:lpstr>解：</vt:lpstr>
      <vt:lpstr>2.4 屬量資料之的圖示法 2/4</vt:lpstr>
      <vt:lpstr>解：多邊形圖</vt:lpstr>
      <vt:lpstr>多邊形圖的修勻的平滑曲線</vt:lpstr>
      <vt:lpstr>PowerPoint 簡報</vt:lpstr>
      <vt:lpstr>解：累積次數分配表</vt:lpstr>
      <vt:lpstr>解：累積次數分配圖</vt:lpstr>
      <vt:lpstr>2.5  屬性資料之次數分配表與圖示法 1/3</vt:lpstr>
      <vt:lpstr>例2.8：市民投票傾向的原始資料集(ABC三位候選人)</vt:lpstr>
      <vt:lpstr>2.5  屬性資料之次數分配表與圖示法 2/3</vt:lpstr>
      <vt:lpstr>2.5  屬性資料之次數分配表與圖示法 3/3</vt:lpstr>
      <vt:lpstr>例題 2.2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9001</dc:creator>
  <cp:lastModifiedBy>User</cp:lastModifiedBy>
  <cp:revision>247</cp:revision>
  <dcterms:created xsi:type="dcterms:W3CDTF">2008-04-23T06:51:29Z</dcterms:created>
  <dcterms:modified xsi:type="dcterms:W3CDTF">2013-09-07T08:19:05Z</dcterms:modified>
</cp:coreProperties>
</file>