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76" r:id="rId3"/>
    <p:sldId id="275" r:id="rId4"/>
    <p:sldId id="277" r:id="rId5"/>
    <p:sldId id="273" r:id="rId6"/>
    <p:sldId id="290" r:id="rId7"/>
    <p:sldId id="289" r:id="rId8"/>
    <p:sldId id="274" r:id="rId9"/>
    <p:sldId id="279" r:id="rId10"/>
    <p:sldId id="278" r:id="rId11"/>
    <p:sldId id="280" r:id="rId12"/>
    <p:sldId id="281" r:id="rId13"/>
    <p:sldId id="282" r:id="rId14"/>
    <p:sldId id="283" r:id="rId15"/>
    <p:sldId id="285" r:id="rId16"/>
    <p:sldId id="286" r:id="rId17"/>
    <p:sldId id="284" r:id="rId18"/>
    <p:sldId id="287" r:id="rId19"/>
    <p:sldId id="288" r:id="rId2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90"/>
            <p14:sldId id="289"/>
            <p14:sldId id="274"/>
            <p14:sldId id="279"/>
            <p14:sldId id="278"/>
            <p14:sldId id="280"/>
            <p14:sldId id="281"/>
            <p14:sldId id="282"/>
            <p14:sldId id="283"/>
            <p14:sldId id="285"/>
            <p14:sldId id="286"/>
            <p14:sldId id="284"/>
            <p14:sldId id="287"/>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4352"/>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4" d="100"/>
          <a:sy n="114" d="100"/>
        </p:scale>
        <p:origin x="63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2021-02-19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Join_f.html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026319727"/>
              </p:ext>
            </p:extLst>
          </p:nvPr>
        </p:nvGraphicFramePr>
        <p:xfrm>
          <a:off x="8688288" y="476672"/>
          <a:ext cx="3384376" cy="1045157"/>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74772085"/>
                    </a:ext>
                  </a:extLst>
                </a:gridCol>
              </a:tblGrid>
              <a:tr h="25885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 회원가입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서비스 이용을 원하는 사용자의 계정을 생성할 수 있는 페이지입니다</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3-1, 3-2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072083066"/>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3</a:t>
            </a:r>
          </a:p>
        </p:txBody>
      </p:sp>
      <p:grpSp>
        <p:nvGrpSpPr>
          <p:cNvPr id="10" name="그룹 9">
            <a:extLst>
              <a:ext uri="{FF2B5EF4-FFF2-40B4-BE49-F238E27FC236}">
                <a16:creationId xmlns:a16="http://schemas.microsoft.com/office/drawing/2014/main" id="{D3412FD8-1533-4D5D-95C8-C4A06BF2DF67}"/>
              </a:ext>
            </a:extLst>
          </p:cNvPr>
          <p:cNvGrpSpPr/>
          <p:nvPr/>
        </p:nvGrpSpPr>
        <p:grpSpPr>
          <a:xfrm>
            <a:off x="1343471" y="464729"/>
            <a:ext cx="5976663" cy="6282104"/>
            <a:chOff x="119335" y="-1006900"/>
            <a:chExt cx="9721082" cy="10745220"/>
          </a:xfrm>
        </p:grpSpPr>
        <p:pic>
          <p:nvPicPr>
            <p:cNvPr id="9" name="그림 8">
              <a:extLst>
                <a:ext uri="{FF2B5EF4-FFF2-40B4-BE49-F238E27FC236}">
                  <a16:creationId xmlns:a16="http://schemas.microsoft.com/office/drawing/2014/main" id="{0A7F7ED7-A856-4083-97AB-D84F193642F4}"/>
                </a:ext>
              </a:extLst>
            </p:cNvPr>
            <p:cNvPicPr>
              <a:picLocks noChangeAspect="1"/>
            </p:cNvPicPr>
            <p:nvPr/>
          </p:nvPicPr>
          <p:blipFill rotWithShape="1">
            <a:blip r:embed="rId2"/>
            <a:srcRect t="29000" r="796"/>
            <a:stretch/>
          </p:blipFill>
          <p:spPr>
            <a:xfrm>
              <a:off x="119335" y="4869160"/>
              <a:ext cx="9721081" cy="4869160"/>
            </a:xfrm>
            <a:prstGeom prst="rect">
              <a:avLst/>
            </a:prstGeom>
          </p:spPr>
        </p:pic>
        <p:pic>
          <p:nvPicPr>
            <p:cNvPr id="3" name="그림 2">
              <a:extLst>
                <a:ext uri="{FF2B5EF4-FFF2-40B4-BE49-F238E27FC236}">
                  <a16:creationId xmlns:a16="http://schemas.microsoft.com/office/drawing/2014/main" id="{86A856F8-E8DD-46E7-AAA9-918D1A02AC42}"/>
                </a:ext>
              </a:extLst>
            </p:cNvPr>
            <p:cNvPicPr>
              <a:picLocks noChangeAspect="1"/>
            </p:cNvPicPr>
            <p:nvPr/>
          </p:nvPicPr>
          <p:blipFill rotWithShape="1">
            <a:blip r:embed="rId3"/>
            <a:srcRect t="10312" r="796"/>
            <a:stretch/>
          </p:blipFill>
          <p:spPr>
            <a:xfrm>
              <a:off x="119337" y="-1006900"/>
              <a:ext cx="9721080" cy="6150800"/>
            </a:xfrm>
            <a:prstGeom prst="rect">
              <a:avLst/>
            </a:prstGeom>
          </p:spPr>
        </p:pic>
      </p:grpSp>
    </p:spTree>
    <p:extLst>
      <p:ext uri="{BB962C8B-B14F-4D97-AF65-F5344CB8AC3E}">
        <p14:creationId xmlns:p14="http://schemas.microsoft.com/office/powerpoint/2010/main" val="240722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그룹 27">
            <a:extLst>
              <a:ext uri="{FF2B5EF4-FFF2-40B4-BE49-F238E27FC236}">
                <a16:creationId xmlns:a16="http://schemas.microsoft.com/office/drawing/2014/main" id="{62181D50-955D-4A31-BC6E-7EF3EF728E0B}"/>
              </a:ext>
            </a:extLst>
          </p:cNvPr>
          <p:cNvGrpSpPr/>
          <p:nvPr/>
        </p:nvGrpSpPr>
        <p:grpSpPr>
          <a:xfrm>
            <a:off x="119336" y="980728"/>
            <a:ext cx="8352231" cy="5364596"/>
            <a:chOff x="351424" y="908720"/>
            <a:chExt cx="7998100" cy="5137139"/>
          </a:xfrm>
        </p:grpSpPr>
        <p:pic>
          <p:nvPicPr>
            <p:cNvPr id="27" name="그림 26">
              <a:extLst>
                <a:ext uri="{FF2B5EF4-FFF2-40B4-BE49-F238E27FC236}">
                  <a16:creationId xmlns:a16="http://schemas.microsoft.com/office/drawing/2014/main" id="{2FF14D53-72F4-484E-AD8F-D15E3E82B075}"/>
                </a:ext>
              </a:extLst>
            </p:cNvPr>
            <p:cNvPicPr>
              <a:picLocks noChangeAspect="1"/>
            </p:cNvPicPr>
            <p:nvPr/>
          </p:nvPicPr>
          <p:blipFill rotWithShape="1">
            <a:blip r:embed="rId2"/>
            <a:srcRect t="46936" r="1662" b="37400"/>
            <a:stretch/>
          </p:blipFill>
          <p:spPr>
            <a:xfrm>
              <a:off x="351424" y="5157192"/>
              <a:ext cx="7998100" cy="888667"/>
            </a:xfrm>
            <a:prstGeom prst="rect">
              <a:avLst/>
            </a:prstGeom>
          </p:spPr>
        </p:pic>
        <p:pic>
          <p:nvPicPr>
            <p:cNvPr id="23" name="그림 22">
              <a:extLst>
                <a:ext uri="{FF2B5EF4-FFF2-40B4-BE49-F238E27FC236}">
                  <a16:creationId xmlns:a16="http://schemas.microsoft.com/office/drawing/2014/main" id="{7E119D93-CF7C-4DF2-B1D1-A9F4B827357B}"/>
                </a:ext>
              </a:extLst>
            </p:cNvPr>
            <p:cNvPicPr>
              <a:picLocks noChangeAspect="1"/>
            </p:cNvPicPr>
            <p:nvPr/>
          </p:nvPicPr>
          <p:blipFill rotWithShape="1">
            <a:blip r:embed="rId3"/>
            <a:srcRect t="11151" r="1662"/>
            <a:stretch/>
          </p:blipFill>
          <p:spPr>
            <a:xfrm>
              <a:off x="351424" y="908720"/>
              <a:ext cx="7998100" cy="5040560"/>
            </a:xfrm>
            <a:prstGeom prst="rect">
              <a:avLst/>
            </a:prstGeom>
          </p:spPr>
        </p:pic>
      </p:gr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Join_f.html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00192913"/>
              </p:ext>
            </p:extLst>
          </p:nvPr>
        </p:nvGraphicFramePr>
        <p:xfrm>
          <a:off x="8688288" y="476672"/>
          <a:ext cx="3384376" cy="197467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사용자의 회원 정보를 입력할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아이디 중복확인 결과가 우측에 출력됩니다</a:t>
                      </a:r>
                      <a:r>
                        <a:rPr lang="en-US" altLang="ko-KR" sz="850" b="0" dirty="0">
                          <a:latin typeface="+mn-ea"/>
                          <a:ea typeface="+mn-ea"/>
                        </a:rPr>
                        <a:t>. (‘</a:t>
                      </a:r>
                      <a:r>
                        <a:rPr lang="ko-KR" altLang="en-US" sz="850" b="0" dirty="0">
                          <a:latin typeface="+mn-ea"/>
                          <a:ea typeface="+mn-ea"/>
                        </a:rPr>
                        <a:t>이미 사용중인 아이디입니다</a:t>
                      </a:r>
                      <a:r>
                        <a:rPr lang="en-US" altLang="ko-KR" sz="850" b="0" dirty="0">
                          <a:latin typeface="+mn-ea"/>
                          <a:ea typeface="+mn-ea"/>
                        </a:rPr>
                        <a:t>.’, ‘</a:t>
                      </a:r>
                      <a:r>
                        <a:rPr lang="ko-KR" altLang="en-US" sz="850" b="0" dirty="0">
                          <a:latin typeface="+mn-ea"/>
                          <a:ea typeface="+mn-ea"/>
                        </a:rPr>
                        <a:t>사용 가능한 아이디입니다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버튼 클릭 시 이메일 중복확인 결과가 우측에 출력됩니다</a:t>
                      </a:r>
                      <a:r>
                        <a:rPr lang="en-US" altLang="ko-KR" sz="850" b="0" dirty="0">
                          <a:latin typeface="+mn-ea"/>
                          <a:ea typeface="+mn-ea"/>
                        </a:rPr>
                        <a:t>. (‘</a:t>
                      </a:r>
                      <a:r>
                        <a:rPr lang="ko-KR" altLang="en-US" sz="850" b="0" dirty="0">
                          <a:latin typeface="+mn-ea"/>
                          <a:ea typeface="+mn-ea"/>
                        </a:rPr>
                        <a:t>이미 사용중인 이메일입니다</a:t>
                      </a:r>
                      <a:r>
                        <a:rPr lang="en-US" altLang="ko-KR" sz="850" b="0" dirty="0">
                          <a:latin typeface="+mn-ea"/>
                          <a:ea typeface="+mn-ea"/>
                        </a:rPr>
                        <a:t>.’, ‘</a:t>
                      </a:r>
                      <a:r>
                        <a:rPr lang="ko-KR" altLang="en-US" sz="850" b="0" dirty="0">
                          <a:latin typeface="+mn-ea"/>
                          <a:ea typeface="+mn-ea"/>
                        </a:rPr>
                        <a:t>사용 가능한 이메일입니다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3-1</a:t>
            </a:r>
          </a:p>
        </p:txBody>
      </p:sp>
      <p:sp>
        <p:nvSpPr>
          <p:cNvPr id="24" name="타원 23">
            <a:extLst>
              <a:ext uri="{FF2B5EF4-FFF2-40B4-BE49-F238E27FC236}">
                <a16:creationId xmlns:a16="http://schemas.microsoft.com/office/drawing/2014/main" id="{FC179414-EBB2-4821-97DE-29929F014EF6}"/>
              </a:ext>
            </a:extLst>
          </p:cNvPr>
          <p:cNvSpPr/>
          <p:nvPr/>
        </p:nvSpPr>
        <p:spPr>
          <a:xfrm>
            <a:off x="2502102" y="342900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25" name="타원 24">
            <a:extLst>
              <a:ext uri="{FF2B5EF4-FFF2-40B4-BE49-F238E27FC236}">
                <a16:creationId xmlns:a16="http://schemas.microsoft.com/office/drawing/2014/main" id="{561C656E-4022-4F7E-AD34-6DE11C1B16B8}"/>
              </a:ext>
            </a:extLst>
          </p:cNvPr>
          <p:cNvSpPr/>
          <p:nvPr/>
        </p:nvSpPr>
        <p:spPr>
          <a:xfrm>
            <a:off x="2502102" y="587727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123506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6DF03C82-0CF9-4BB4-85CA-98A6427B126F}"/>
              </a:ext>
            </a:extLst>
          </p:cNvPr>
          <p:cNvPicPr>
            <a:picLocks noChangeAspect="1"/>
          </p:cNvPicPr>
          <p:nvPr/>
        </p:nvPicPr>
        <p:blipFill rotWithShape="1">
          <a:blip r:embed="rId2"/>
          <a:srcRect t="41600" r="1662" b="9051"/>
          <a:stretch/>
        </p:blipFill>
        <p:spPr>
          <a:xfrm>
            <a:off x="119337" y="1844823"/>
            <a:ext cx="8384986" cy="2935085"/>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Join_f.html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36375285"/>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사용자가 사이트를 이용하는 동안 적용될 약관을 보여주는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회원가입이 완료됩니다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입력 내용이 전부 초기화됩니다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3-2</a:t>
            </a:r>
          </a:p>
        </p:txBody>
      </p:sp>
      <p:sp>
        <p:nvSpPr>
          <p:cNvPr id="21" name="타원 20">
            <a:extLst>
              <a:ext uri="{FF2B5EF4-FFF2-40B4-BE49-F238E27FC236}">
                <a16:creationId xmlns:a16="http://schemas.microsoft.com/office/drawing/2014/main" id="{4EE7713A-35B2-4E7F-B323-3D186B97E668}"/>
              </a:ext>
            </a:extLst>
          </p:cNvPr>
          <p:cNvSpPr/>
          <p:nvPr/>
        </p:nvSpPr>
        <p:spPr>
          <a:xfrm>
            <a:off x="3772515" y="413625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6" name="타원 15">
            <a:extLst>
              <a:ext uri="{FF2B5EF4-FFF2-40B4-BE49-F238E27FC236}">
                <a16:creationId xmlns:a16="http://schemas.microsoft.com/office/drawing/2014/main" id="{D06D05C2-E060-4751-85E1-F9BB298156E6}"/>
              </a:ext>
            </a:extLst>
          </p:cNvPr>
          <p:cNvSpPr/>
          <p:nvPr/>
        </p:nvSpPr>
        <p:spPr>
          <a:xfrm>
            <a:off x="4511824" y="413625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299808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89CAB0-D82E-420A-8627-B587BD85286A}"/>
              </a:ext>
            </a:extLst>
          </p:cNvPr>
          <p:cNvSpPr>
            <a:spLocks noGrp="1"/>
          </p:cNvSpPr>
          <p:nvPr>
            <p:ph type="title"/>
          </p:nvPr>
        </p:nvSpPr>
        <p:spPr/>
        <p:txBody>
          <a:bodyPr/>
          <a:lstStyle/>
          <a:p>
            <a:r>
              <a:rPr lang="ko-KR" altLang="en-US" dirty="0"/>
              <a:t>로그인</a:t>
            </a:r>
          </a:p>
        </p:txBody>
      </p:sp>
      <p:sp>
        <p:nvSpPr>
          <p:cNvPr id="3" name="텍스트 개체 틀 2">
            <a:extLst>
              <a:ext uri="{FF2B5EF4-FFF2-40B4-BE49-F238E27FC236}">
                <a16:creationId xmlns:a16="http://schemas.microsoft.com/office/drawing/2014/main" id="{4E66FB0C-101A-4990-8EEF-F22CCEC217A7}"/>
              </a:ext>
            </a:extLst>
          </p:cNvPr>
          <p:cNvSpPr>
            <a:spLocks noGrp="1"/>
          </p:cNvSpPr>
          <p:nvPr>
            <p:ph type="body" sz="quarter" idx="10"/>
          </p:nvPr>
        </p:nvSpPr>
        <p:spPr/>
        <p:txBody>
          <a:bodyPr/>
          <a:lstStyle/>
          <a:p>
            <a:r>
              <a:rPr lang="ko-KR" altLang="en-US" dirty="0"/>
              <a:t>사용자 로그인 화면</a:t>
            </a:r>
          </a:p>
        </p:txBody>
      </p:sp>
    </p:spTree>
    <p:extLst>
      <p:ext uri="{BB962C8B-B14F-4D97-AF65-F5344CB8AC3E}">
        <p14:creationId xmlns:p14="http://schemas.microsoft.com/office/powerpoint/2010/main" val="384409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5168EBF-D7F0-480D-B514-62A996C25805}"/>
              </a:ext>
            </a:extLst>
          </p:cNvPr>
          <p:cNvPicPr>
            <a:picLocks noChangeAspect="1"/>
          </p:cNvPicPr>
          <p:nvPr/>
        </p:nvPicPr>
        <p:blipFill rotWithShape="1">
          <a:blip r:embed="rId2"/>
          <a:srcRect l="-1" t="10101" r="766" b="16400"/>
          <a:stretch/>
        </p:blipFill>
        <p:spPr>
          <a:xfrm>
            <a:off x="110210" y="1229462"/>
            <a:ext cx="8404358" cy="435648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Login_f.html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9686367"/>
              </p:ext>
            </p:extLst>
          </p:nvPr>
        </p:nvGraphicFramePr>
        <p:xfrm>
          <a:off x="8688288" y="476672"/>
          <a:ext cx="3384376" cy="191537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 로그인 화면</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  또는 비밀번호 찾기 페이지로 이동합니다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아이디와 비밀번호를 찾을 수 있는 페이지로 이동합니다 </a:t>
                      </a:r>
                      <a:r>
                        <a:rPr kumimoji="1" lang="en-US" altLang="ko-KR" sz="850" dirty="0">
                          <a:solidFill>
                            <a:schemeClr val="tx1"/>
                          </a:solidFill>
                          <a:latin typeface="+mn-ea"/>
                        </a:rPr>
                        <a:t>(5p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a:t>
                      </a:r>
                      <a:r>
                        <a:rPr lang="ko-KR" altLang="en-US" sz="850" b="0" dirty="0" err="1">
                          <a:latin typeface="+mn-ea"/>
                          <a:ea typeface="+mn-ea"/>
                        </a:rPr>
                        <a:t>로그인됩니다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회원가입 페이지로 이동합니다</a:t>
                      </a:r>
                      <a:r>
                        <a:rPr lang="en-US" altLang="ko-KR" sz="850" b="0" dirty="0">
                          <a:latin typeface="+mn-ea"/>
                          <a:ea typeface="+mn-ea"/>
                        </a:rPr>
                        <a:t>. (3p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4</a:t>
            </a:r>
          </a:p>
        </p:txBody>
      </p:sp>
      <p:sp>
        <p:nvSpPr>
          <p:cNvPr id="17" name="타원 16">
            <a:extLst>
              <a:ext uri="{FF2B5EF4-FFF2-40B4-BE49-F238E27FC236}">
                <a16:creationId xmlns:a16="http://schemas.microsoft.com/office/drawing/2014/main" id="{ADF2025D-61E1-4C76-A10D-8669406ED69F}"/>
              </a:ext>
            </a:extLst>
          </p:cNvPr>
          <p:cNvSpPr/>
          <p:nvPr/>
        </p:nvSpPr>
        <p:spPr>
          <a:xfrm>
            <a:off x="2344333" y="407707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8" name="타원 17">
            <a:extLst>
              <a:ext uri="{FF2B5EF4-FFF2-40B4-BE49-F238E27FC236}">
                <a16:creationId xmlns:a16="http://schemas.microsoft.com/office/drawing/2014/main" id="{83FE7796-59B7-4B9C-A58A-54B32A17E552}"/>
              </a:ext>
            </a:extLst>
          </p:cNvPr>
          <p:cNvSpPr/>
          <p:nvPr/>
        </p:nvSpPr>
        <p:spPr>
          <a:xfrm>
            <a:off x="3719736" y="4922353"/>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9" name="타원 18">
            <a:extLst>
              <a:ext uri="{FF2B5EF4-FFF2-40B4-BE49-F238E27FC236}">
                <a16:creationId xmlns:a16="http://schemas.microsoft.com/office/drawing/2014/main" id="{99B69633-31CE-4B88-A402-D359DBD9D9E6}"/>
              </a:ext>
            </a:extLst>
          </p:cNvPr>
          <p:cNvSpPr/>
          <p:nvPr/>
        </p:nvSpPr>
        <p:spPr>
          <a:xfrm>
            <a:off x="4583832" y="4922353"/>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Tree>
    <p:extLst>
      <p:ext uri="{BB962C8B-B14F-4D97-AF65-F5344CB8AC3E}">
        <p14:creationId xmlns:p14="http://schemas.microsoft.com/office/powerpoint/2010/main" val="83517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89CAB0-D82E-420A-8627-B587BD85286A}"/>
              </a:ext>
            </a:extLst>
          </p:cNvPr>
          <p:cNvSpPr>
            <a:spLocks noGrp="1"/>
          </p:cNvSpPr>
          <p:nvPr>
            <p:ph type="title"/>
          </p:nvPr>
        </p:nvSpPr>
        <p:spPr/>
        <p:txBody>
          <a:bodyPr/>
          <a:lstStyle/>
          <a:p>
            <a:r>
              <a:rPr lang="ko-KR" altLang="en-US" dirty="0"/>
              <a:t>회원 계정 찾기</a:t>
            </a:r>
          </a:p>
        </p:txBody>
      </p:sp>
      <p:sp>
        <p:nvSpPr>
          <p:cNvPr id="3" name="텍스트 개체 틀 2">
            <a:extLst>
              <a:ext uri="{FF2B5EF4-FFF2-40B4-BE49-F238E27FC236}">
                <a16:creationId xmlns:a16="http://schemas.microsoft.com/office/drawing/2014/main" id="{4E66FB0C-101A-4990-8EEF-F22CCEC217A7}"/>
              </a:ext>
            </a:extLst>
          </p:cNvPr>
          <p:cNvSpPr>
            <a:spLocks noGrp="1"/>
          </p:cNvSpPr>
          <p:nvPr>
            <p:ph type="body" sz="quarter" idx="10"/>
          </p:nvPr>
        </p:nvSpPr>
        <p:spPr/>
        <p:txBody>
          <a:bodyPr/>
          <a:lstStyle/>
          <a:p>
            <a:r>
              <a:rPr lang="ko-KR" altLang="en-US" dirty="0"/>
              <a:t>회원 정보를 이용해 해당 회원의 아이디와 비밀번호를 찾을 수 있는 페이지 </a:t>
            </a:r>
          </a:p>
        </p:txBody>
      </p:sp>
    </p:spTree>
    <p:extLst>
      <p:ext uri="{BB962C8B-B14F-4D97-AF65-F5344CB8AC3E}">
        <p14:creationId xmlns:p14="http://schemas.microsoft.com/office/powerpoint/2010/main" val="162852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1922A5F3-7F4C-4423-96CA-B59BD9A7DB49}"/>
              </a:ext>
            </a:extLst>
          </p:cNvPr>
          <p:cNvPicPr>
            <a:picLocks noChangeAspect="1"/>
          </p:cNvPicPr>
          <p:nvPr/>
        </p:nvPicPr>
        <p:blipFill rotWithShape="1">
          <a:blip r:embed="rId2"/>
          <a:srcRect t="11151" r="1662"/>
          <a:stretch/>
        </p:blipFill>
        <p:spPr>
          <a:xfrm>
            <a:off x="119336" y="980728"/>
            <a:ext cx="8411683" cy="530120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findIdOrPw.html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계정 찾기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172198"/>
              </p:ext>
            </p:extLst>
          </p:nvPr>
        </p:nvGraphicFramePr>
        <p:xfrm>
          <a:off x="8688288" y="476672"/>
          <a:ext cx="3384376" cy="215696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사용자의 아이디 찾기</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  또는 비밀번호 찾기 페이지로 이동합니다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아이디 찾기 양식이 나옵니다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비밀번호 찾기 양식이 나옵니다</a:t>
                      </a:r>
                      <a:r>
                        <a:rPr lang="en-US" altLang="ko-KR" sz="850" b="0" dirty="0">
                          <a:latin typeface="+mn-ea"/>
                          <a:ea typeface="+mn-ea"/>
                        </a:rPr>
                        <a:t>. (5-2p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입력한 정보를 바탕으로 사용자의 아이디를 알려주는 페이지로 이동합니다</a:t>
                      </a:r>
                      <a:r>
                        <a:rPr lang="en-US" altLang="ko-KR" sz="850" b="0" dirty="0">
                          <a:latin typeface="+mn-ea"/>
                          <a:ea typeface="+mn-ea"/>
                        </a:rPr>
                        <a:t>. (5-3p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회원가입 페이지로 이동합니다</a:t>
                      </a:r>
                      <a:r>
                        <a:rPr lang="en-US" altLang="ko-KR" sz="850" b="0" dirty="0">
                          <a:latin typeface="+mn-ea"/>
                          <a:ea typeface="+mn-ea"/>
                        </a:rPr>
                        <a:t>. (3p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5-1</a:t>
            </a:r>
          </a:p>
        </p:txBody>
      </p:sp>
      <p:sp>
        <p:nvSpPr>
          <p:cNvPr id="23" name="타원 22">
            <a:extLst>
              <a:ext uri="{FF2B5EF4-FFF2-40B4-BE49-F238E27FC236}">
                <a16:creationId xmlns:a16="http://schemas.microsoft.com/office/drawing/2014/main" id="{7744F21E-F5E3-428C-9F22-FEA6A865B9E4}"/>
              </a:ext>
            </a:extLst>
          </p:cNvPr>
          <p:cNvSpPr/>
          <p:nvPr/>
        </p:nvSpPr>
        <p:spPr>
          <a:xfrm>
            <a:off x="3287688" y="234888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25" name="타원 24">
            <a:extLst>
              <a:ext uri="{FF2B5EF4-FFF2-40B4-BE49-F238E27FC236}">
                <a16:creationId xmlns:a16="http://schemas.microsoft.com/office/drawing/2014/main" id="{390D51B2-A77D-48BB-9FDB-B3A961816211}"/>
              </a:ext>
            </a:extLst>
          </p:cNvPr>
          <p:cNvSpPr/>
          <p:nvPr/>
        </p:nvSpPr>
        <p:spPr>
          <a:xfrm>
            <a:off x="3071664" y="508518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27" name="타원 26">
            <a:extLst>
              <a:ext uri="{FF2B5EF4-FFF2-40B4-BE49-F238E27FC236}">
                <a16:creationId xmlns:a16="http://schemas.microsoft.com/office/drawing/2014/main" id="{93BF20FA-EE21-42C9-90EE-8EA2FAFF6636}"/>
              </a:ext>
            </a:extLst>
          </p:cNvPr>
          <p:cNvSpPr/>
          <p:nvPr/>
        </p:nvSpPr>
        <p:spPr>
          <a:xfrm>
            <a:off x="5020040" y="234888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28" name="타원 27">
            <a:extLst>
              <a:ext uri="{FF2B5EF4-FFF2-40B4-BE49-F238E27FC236}">
                <a16:creationId xmlns:a16="http://schemas.microsoft.com/office/drawing/2014/main" id="{5E6D0470-7848-4C42-A232-6E8D2F055BBE}"/>
              </a:ext>
            </a:extLst>
          </p:cNvPr>
          <p:cNvSpPr/>
          <p:nvPr/>
        </p:nvSpPr>
        <p:spPr>
          <a:xfrm>
            <a:off x="5231904" y="508518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Tree>
    <p:extLst>
      <p:ext uri="{BB962C8B-B14F-4D97-AF65-F5344CB8AC3E}">
        <p14:creationId xmlns:p14="http://schemas.microsoft.com/office/powerpoint/2010/main" val="130840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1B0F409B-5DD2-4F4E-A395-FCF5E859E8D3}"/>
              </a:ext>
            </a:extLst>
          </p:cNvPr>
          <p:cNvGrpSpPr/>
          <p:nvPr/>
        </p:nvGrpSpPr>
        <p:grpSpPr>
          <a:xfrm>
            <a:off x="49450" y="980728"/>
            <a:ext cx="8429389" cy="5713687"/>
            <a:chOff x="757680" y="331773"/>
            <a:chExt cx="9668527" cy="6553611"/>
          </a:xfrm>
        </p:grpSpPr>
        <p:pic>
          <p:nvPicPr>
            <p:cNvPr id="14" name="그림 13">
              <a:extLst>
                <a:ext uri="{FF2B5EF4-FFF2-40B4-BE49-F238E27FC236}">
                  <a16:creationId xmlns:a16="http://schemas.microsoft.com/office/drawing/2014/main" id="{7AFAD8FA-87A7-4BFC-A791-027A2DF6BCAB}"/>
                </a:ext>
              </a:extLst>
            </p:cNvPr>
            <p:cNvPicPr>
              <a:picLocks noChangeAspect="1"/>
            </p:cNvPicPr>
            <p:nvPr/>
          </p:nvPicPr>
          <p:blipFill rotWithShape="1">
            <a:blip r:embed="rId2"/>
            <a:srcRect t="11151" r="1662"/>
            <a:stretch/>
          </p:blipFill>
          <p:spPr>
            <a:xfrm>
              <a:off x="757680" y="331773"/>
              <a:ext cx="9668527" cy="6093296"/>
            </a:xfrm>
            <a:prstGeom prst="rect">
              <a:avLst/>
            </a:prstGeom>
          </p:spPr>
        </p:pic>
        <p:pic>
          <p:nvPicPr>
            <p:cNvPr id="28" name="그림 27">
              <a:extLst>
                <a:ext uri="{FF2B5EF4-FFF2-40B4-BE49-F238E27FC236}">
                  <a16:creationId xmlns:a16="http://schemas.microsoft.com/office/drawing/2014/main" id="{B9B1379C-F216-41E8-9C9C-4AF3D1FC84DF}"/>
                </a:ext>
              </a:extLst>
            </p:cNvPr>
            <p:cNvPicPr>
              <a:picLocks noChangeAspect="1"/>
            </p:cNvPicPr>
            <p:nvPr/>
          </p:nvPicPr>
          <p:blipFill rotWithShape="1">
            <a:blip r:embed="rId3"/>
            <a:srcRect t="59450" r="1662" b="12200"/>
            <a:stretch/>
          </p:blipFill>
          <p:spPr>
            <a:xfrm>
              <a:off x="757680" y="4941168"/>
              <a:ext cx="9668527" cy="1944216"/>
            </a:xfrm>
            <a:prstGeom prst="rect">
              <a:avLst/>
            </a:prstGeom>
          </p:spPr>
        </p:pic>
      </p:gr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findIdOrPw.html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계정 찾기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49180993"/>
              </p:ext>
            </p:extLst>
          </p:nvPr>
        </p:nvGraphicFramePr>
        <p:xfrm>
          <a:off x="8688288" y="476672"/>
          <a:ext cx="3384376" cy="215696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사용자의 비밀번호 찾기</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  또는 비밀번호를 알려주는 페이지로 이동합니다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아이디 찾기 양식이 나옵니다</a:t>
                      </a:r>
                      <a:r>
                        <a:rPr kumimoji="1" lang="en-US" altLang="ko-KR" sz="850" dirty="0">
                          <a:solidFill>
                            <a:schemeClr val="tx1"/>
                          </a:solidFill>
                          <a:latin typeface="+mn-ea"/>
                        </a:rPr>
                        <a:t>. (5-1p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현재 페이지로 이동합니다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입력한 정보를 바탕으로 사용자의 아이디를 알려주는 페이지로 이동합니다</a:t>
                      </a:r>
                      <a:r>
                        <a:rPr lang="en-US" altLang="ko-KR" sz="850" b="0" dirty="0">
                          <a:latin typeface="+mn-ea"/>
                          <a:ea typeface="+mn-ea"/>
                        </a:rPr>
                        <a:t>. (5-3p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회원가입 페이지로 이동합니다</a:t>
                      </a:r>
                      <a:r>
                        <a:rPr lang="en-US" altLang="ko-KR" sz="850" b="0" dirty="0">
                          <a:latin typeface="+mn-ea"/>
                          <a:ea typeface="+mn-ea"/>
                        </a:rPr>
                        <a:t>. (3p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4632" y="106980"/>
            <a:ext cx="360996" cy="230832"/>
          </a:xfrm>
          <a:prstGeom prst="rect">
            <a:avLst/>
          </a:prstGeom>
          <a:noFill/>
        </p:spPr>
        <p:txBody>
          <a:bodyPr wrap="none" rtlCol="0">
            <a:spAutoFit/>
          </a:bodyPr>
          <a:lstStyle/>
          <a:p>
            <a:r>
              <a:rPr lang="en-US" altLang="ko-KR" sz="900" dirty="0"/>
              <a:t>5-2</a:t>
            </a:r>
          </a:p>
        </p:txBody>
      </p:sp>
      <p:sp>
        <p:nvSpPr>
          <p:cNvPr id="25" name="타원 24">
            <a:extLst>
              <a:ext uri="{FF2B5EF4-FFF2-40B4-BE49-F238E27FC236}">
                <a16:creationId xmlns:a16="http://schemas.microsoft.com/office/drawing/2014/main" id="{390D51B2-A77D-48BB-9FDB-B3A961816211}"/>
              </a:ext>
            </a:extLst>
          </p:cNvPr>
          <p:cNvSpPr/>
          <p:nvPr/>
        </p:nvSpPr>
        <p:spPr>
          <a:xfrm>
            <a:off x="3035660" y="558924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26" name="타원 25">
            <a:extLst>
              <a:ext uri="{FF2B5EF4-FFF2-40B4-BE49-F238E27FC236}">
                <a16:creationId xmlns:a16="http://schemas.microsoft.com/office/drawing/2014/main" id="{4ED3CB9C-A47A-425C-A8FC-5614D29ADFDE}"/>
              </a:ext>
            </a:extLst>
          </p:cNvPr>
          <p:cNvSpPr/>
          <p:nvPr/>
        </p:nvSpPr>
        <p:spPr>
          <a:xfrm>
            <a:off x="5231904" y="558924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30" name="타원 29">
            <a:extLst>
              <a:ext uri="{FF2B5EF4-FFF2-40B4-BE49-F238E27FC236}">
                <a16:creationId xmlns:a16="http://schemas.microsoft.com/office/drawing/2014/main" id="{0346451C-35B1-4A68-B320-8956D14E7A8B}"/>
              </a:ext>
            </a:extLst>
          </p:cNvPr>
          <p:cNvSpPr/>
          <p:nvPr/>
        </p:nvSpPr>
        <p:spPr>
          <a:xfrm>
            <a:off x="3287688" y="234888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31" name="타원 30">
            <a:extLst>
              <a:ext uri="{FF2B5EF4-FFF2-40B4-BE49-F238E27FC236}">
                <a16:creationId xmlns:a16="http://schemas.microsoft.com/office/drawing/2014/main" id="{C4BD56E7-EA2D-4BC5-BE55-F5523BD42D02}"/>
              </a:ext>
            </a:extLst>
          </p:cNvPr>
          <p:cNvSpPr/>
          <p:nvPr/>
        </p:nvSpPr>
        <p:spPr>
          <a:xfrm>
            <a:off x="5020040" y="234888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398997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F8AEBE39-006E-43EF-A7DC-95A46B0B3E4F}"/>
              </a:ext>
            </a:extLst>
          </p:cNvPr>
          <p:cNvPicPr>
            <a:picLocks noChangeAspect="1"/>
          </p:cNvPicPr>
          <p:nvPr/>
        </p:nvPicPr>
        <p:blipFill rotWithShape="1">
          <a:blip r:embed="rId2"/>
          <a:srcRect l="-1" t="10101" r="766"/>
          <a:stretch/>
        </p:blipFill>
        <p:spPr>
          <a:xfrm>
            <a:off x="280746" y="1052736"/>
            <a:ext cx="8191518" cy="519363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findId_p.html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계정 찾기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66802960"/>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사용자의 아이디 출력</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5-1 </a:t>
                      </a:r>
                      <a:r>
                        <a:rPr lang="ko-KR" altLang="en-US" sz="800" b="0" dirty="0">
                          <a:solidFill>
                            <a:schemeClr val="tx1"/>
                          </a:solidFill>
                          <a:latin typeface="+mn-ea"/>
                          <a:ea typeface="+mn-ea"/>
                          <a:sym typeface="맑은 고딕"/>
                        </a:rPr>
                        <a:t>페이지에서 입력한 정보를 바탕으로 해당 사용자의 아이디를 출력합니다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로그인 됩니다</a:t>
                      </a:r>
                      <a:r>
                        <a:rPr kumimoji="1" lang="en-US" altLang="ko-KR" sz="850" dirty="0">
                          <a:solidFill>
                            <a:schemeClr val="tx1"/>
                          </a:solidFill>
                          <a:latin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회원 계정 찾기 페이지로 이동합니다</a:t>
                      </a:r>
                      <a:r>
                        <a:rPr lang="en-US" altLang="ko-KR" sz="850" b="0" dirty="0">
                          <a:latin typeface="+mn-ea"/>
                          <a:ea typeface="+mn-ea"/>
                        </a:rPr>
                        <a:t>. (5-1p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5-3</a:t>
            </a:r>
          </a:p>
        </p:txBody>
      </p:sp>
      <p:sp>
        <p:nvSpPr>
          <p:cNvPr id="25" name="타원 24">
            <a:extLst>
              <a:ext uri="{FF2B5EF4-FFF2-40B4-BE49-F238E27FC236}">
                <a16:creationId xmlns:a16="http://schemas.microsoft.com/office/drawing/2014/main" id="{390D51B2-A77D-48BB-9FDB-B3A961816211}"/>
              </a:ext>
            </a:extLst>
          </p:cNvPr>
          <p:cNvSpPr/>
          <p:nvPr/>
        </p:nvSpPr>
        <p:spPr>
          <a:xfrm>
            <a:off x="3719736" y="515719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27" name="타원 26">
            <a:extLst>
              <a:ext uri="{FF2B5EF4-FFF2-40B4-BE49-F238E27FC236}">
                <a16:creationId xmlns:a16="http://schemas.microsoft.com/office/drawing/2014/main" id="{88FC4EE2-394C-4A9A-9F52-2EFAC514A3E7}"/>
              </a:ext>
            </a:extLst>
          </p:cNvPr>
          <p:cNvSpPr/>
          <p:nvPr/>
        </p:nvSpPr>
        <p:spPr>
          <a:xfrm>
            <a:off x="4583832" y="515719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183179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03172D7-D415-4199-91A0-DB4B444C80C5}"/>
              </a:ext>
            </a:extLst>
          </p:cNvPr>
          <p:cNvPicPr>
            <a:picLocks noChangeAspect="1"/>
          </p:cNvPicPr>
          <p:nvPr/>
        </p:nvPicPr>
        <p:blipFill rotWithShape="1">
          <a:blip r:embed="rId2"/>
          <a:srcRect l="-1" t="10101" r="766"/>
          <a:stretch/>
        </p:blipFill>
        <p:spPr>
          <a:xfrm>
            <a:off x="254649" y="980728"/>
            <a:ext cx="8217615" cy="521018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findPw_p.html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계정 찾기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663236011"/>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사용자의 비밀번호 이메일로 발송</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5-2 </a:t>
                      </a:r>
                      <a:r>
                        <a:rPr lang="ko-KR" altLang="en-US" sz="800" b="0" dirty="0">
                          <a:solidFill>
                            <a:schemeClr val="tx1"/>
                          </a:solidFill>
                          <a:latin typeface="+mn-ea"/>
                          <a:ea typeface="+mn-ea"/>
                          <a:sym typeface="맑은 고딕"/>
                        </a:rPr>
                        <a:t>페이지에서 입력한 정보를 바탕으로 해당 사용자의 임시 비밀번호를 보안상의 이유로 이메일로 전송합니다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로그인 됩니다</a:t>
                      </a:r>
                      <a:r>
                        <a:rPr kumimoji="1" lang="en-US" altLang="ko-KR" sz="850" dirty="0">
                          <a:solidFill>
                            <a:schemeClr val="tx1"/>
                          </a:solidFill>
                          <a:latin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5-4</a:t>
            </a:r>
          </a:p>
        </p:txBody>
      </p:sp>
      <p:sp>
        <p:nvSpPr>
          <p:cNvPr id="25" name="타원 24">
            <a:extLst>
              <a:ext uri="{FF2B5EF4-FFF2-40B4-BE49-F238E27FC236}">
                <a16:creationId xmlns:a16="http://schemas.microsoft.com/office/drawing/2014/main" id="{390D51B2-A77D-48BB-9FDB-B3A961816211}"/>
              </a:ext>
            </a:extLst>
          </p:cNvPr>
          <p:cNvSpPr/>
          <p:nvPr/>
        </p:nvSpPr>
        <p:spPr>
          <a:xfrm>
            <a:off x="4164788" y="508518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Tree>
    <p:extLst>
      <p:ext uri="{BB962C8B-B14F-4D97-AF65-F5344CB8AC3E}">
        <p14:creationId xmlns:p14="http://schemas.microsoft.com/office/powerpoint/2010/main" val="1925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헤더</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사이트 접속 시 우측 상단에 보이는 메뉴 목록</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헤더</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48566983"/>
              </p:ext>
            </p:extLst>
          </p:nvPr>
        </p:nvGraphicFramePr>
        <p:xfrm>
          <a:off x="8688288" y="476672"/>
          <a:ext cx="3384376" cy="1769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Home, Join, Login </a:t>
                      </a:r>
                      <a:r>
                        <a:rPr lang="ko-KR" altLang="en-US" sz="800" b="0" dirty="0">
                          <a:solidFill>
                            <a:schemeClr val="tx1"/>
                          </a:solidFill>
                          <a:latin typeface="+mn-ea"/>
                          <a:ea typeface="+mn-ea"/>
                          <a:sym typeface="맑은 고딕"/>
                        </a:rPr>
                        <a:t>버튼의 기능을 소개합니다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메인 페이지로 이동합니다</a:t>
                      </a:r>
                      <a:r>
                        <a:rPr lang="en-US" altLang="ko-KR" sz="850" b="0" dirty="0">
                          <a:latin typeface="+mn-ea"/>
                          <a:ea typeface="+mn-ea"/>
                        </a:rPr>
                        <a:t>.(#p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a:t>
                      </a:r>
                      <a:r>
                        <a:rPr kumimoji="1" lang="ko-KR" altLang="en-US" sz="850" dirty="0">
                          <a:solidFill>
                            <a:schemeClr val="tx1"/>
                          </a:solidFill>
                          <a:latin typeface="+mn-ea"/>
                        </a:rPr>
                        <a:t>회원가입 페이지로 이동합니다</a:t>
                      </a:r>
                      <a:r>
                        <a:rPr kumimoji="1" lang="en-US" altLang="ko-KR" sz="850" dirty="0">
                          <a:solidFill>
                            <a:schemeClr val="tx1"/>
                          </a:solidFill>
                          <a:latin typeface="+mn-ea"/>
                        </a:rPr>
                        <a:t> (2p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a:t>
                      </a:r>
                      <a:r>
                        <a:rPr kumimoji="1" lang="ko-KR" altLang="en-US" sz="850" dirty="0">
                          <a:solidFill>
                            <a:schemeClr val="tx1"/>
                          </a:solidFill>
                          <a:latin typeface="+mn-ea"/>
                        </a:rPr>
                        <a:t>로그인 페이지로 이동합니다</a:t>
                      </a:r>
                      <a:r>
                        <a:rPr kumimoji="1" lang="en-US" altLang="ko-KR" sz="850" dirty="0">
                          <a:solidFill>
                            <a:schemeClr val="tx1"/>
                          </a:solidFill>
                          <a:latin typeface="+mn-ea"/>
                        </a:rPr>
                        <a:t> (5p </a:t>
                      </a:r>
                      <a:r>
                        <a:rPr kumimoji="1" lang="ko-KR" altLang="en-US" sz="850" dirty="0">
                          <a:solidFill>
                            <a:schemeClr val="tx1"/>
                          </a:solidFill>
                          <a:latin typeface="+mn-ea"/>
                        </a:rPr>
                        <a:t>참조</a:t>
                      </a:r>
                      <a:r>
                        <a:rPr kumimoji="1" lang="en-US" altLang="ko-KR" sz="850" dirty="0">
                          <a:solidFill>
                            <a:schemeClr val="tx1"/>
                          </a:solidFill>
                          <a:latin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p>
        </p:txBody>
      </p:sp>
      <p:sp>
        <p:nvSpPr>
          <p:cNvPr id="12" name="사각형: 둥근 모서리 11">
            <a:extLst>
              <a:ext uri="{FF2B5EF4-FFF2-40B4-BE49-F238E27FC236}">
                <a16:creationId xmlns:a16="http://schemas.microsoft.com/office/drawing/2014/main" id="{BC9056C6-4CF6-4913-9FDB-64FCB088B7FE}"/>
              </a:ext>
            </a:extLst>
          </p:cNvPr>
          <p:cNvSpPr/>
          <p:nvPr/>
        </p:nvSpPr>
        <p:spPr>
          <a:xfrm>
            <a:off x="1991544" y="-642394"/>
            <a:ext cx="864096" cy="504056"/>
          </a:xfrm>
          <a:prstGeom prst="roundRect">
            <a:avLst/>
          </a:prstGeom>
          <a:solidFill>
            <a:schemeClr val="tx1">
              <a:lumMod val="85000"/>
              <a:lumOff val="15000"/>
            </a:schemeClr>
          </a:solidFill>
          <a:ln>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1-1</a:t>
            </a:r>
            <a:endParaRPr lang="ko-KR" altLang="en-US" dirty="0">
              <a:solidFill>
                <a:schemeClr val="bg1"/>
              </a:solidFill>
            </a:endParaRPr>
          </a:p>
        </p:txBody>
      </p:sp>
      <p:pic>
        <p:nvPicPr>
          <p:cNvPr id="3" name="그림 2">
            <a:extLst>
              <a:ext uri="{FF2B5EF4-FFF2-40B4-BE49-F238E27FC236}">
                <a16:creationId xmlns:a16="http://schemas.microsoft.com/office/drawing/2014/main" id="{ADB6A455-5BC9-441F-A552-23ACC04325C8}"/>
              </a:ext>
            </a:extLst>
          </p:cNvPr>
          <p:cNvPicPr>
            <a:picLocks noChangeAspect="1"/>
          </p:cNvPicPr>
          <p:nvPr/>
        </p:nvPicPr>
        <p:blipFill>
          <a:blip r:embed="rId2"/>
          <a:stretch>
            <a:fillRect/>
          </a:stretch>
        </p:blipFill>
        <p:spPr>
          <a:xfrm>
            <a:off x="181856" y="2473533"/>
            <a:ext cx="8363090" cy="531262"/>
          </a:xfrm>
          <a:prstGeom prst="rect">
            <a:avLst/>
          </a:prstGeom>
        </p:spPr>
      </p:pic>
      <p:sp>
        <p:nvSpPr>
          <p:cNvPr id="18" name="타원 17">
            <a:extLst>
              <a:ext uri="{FF2B5EF4-FFF2-40B4-BE49-F238E27FC236}">
                <a16:creationId xmlns:a16="http://schemas.microsoft.com/office/drawing/2014/main" id="{29F45D0D-22D9-415C-BB71-CFD0F6E3363F}"/>
              </a:ext>
            </a:extLst>
          </p:cNvPr>
          <p:cNvSpPr/>
          <p:nvPr/>
        </p:nvSpPr>
        <p:spPr>
          <a:xfrm>
            <a:off x="7032104" y="306896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9" name="타원 18">
            <a:extLst>
              <a:ext uri="{FF2B5EF4-FFF2-40B4-BE49-F238E27FC236}">
                <a16:creationId xmlns:a16="http://schemas.microsoft.com/office/drawing/2014/main" id="{0A80AFCF-DD0B-4313-B18C-41884256A4D0}"/>
              </a:ext>
            </a:extLst>
          </p:cNvPr>
          <p:cNvSpPr/>
          <p:nvPr/>
        </p:nvSpPr>
        <p:spPr>
          <a:xfrm>
            <a:off x="7496728" y="306896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20" name="타원 19">
            <a:extLst>
              <a:ext uri="{FF2B5EF4-FFF2-40B4-BE49-F238E27FC236}">
                <a16:creationId xmlns:a16="http://schemas.microsoft.com/office/drawing/2014/main" id="{7D35A4AA-FD3F-4625-A76C-ADD261BF359C}"/>
              </a:ext>
            </a:extLst>
          </p:cNvPr>
          <p:cNvSpPr/>
          <p:nvPr/>
        </p:nvSpPr>
        <p:spPr>
          <a:xfrm>
            <a:off x="7961353" y="306896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Tree>
    <p:extLst>
      <p:ext uri="{BB962C8B-B14F-4D97-AF65-F5344CB8AC3E}">
        <p14:creationId xmlns:p14="http://schemas.microsoft.com/office/powerpoint/2010/main" val="411151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메인 화면</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사이트 접속 후 첫 화면</a:t>
            </a:r>
          </a:p>
        </p:txBody>
      </p:sp>
    </p:spTree>
    <p:extLst>
      <p:ext uri="{BB962C8B-B14F-4D97-AF65-F5344CB8AC3E}">
        <p14:creationId xmlns:p14="http://schemas.microsoft.com/office/powerpoint/2010/main" val="182286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메인화면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54704459"/>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홈페이지 첫 접속 시 보여지는 화면입니다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하단의 배너까지 스크롤이 내려갑니다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하단의 배너까지 스크롤이 내려갑니다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0989322"/>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p>
        </p:txBody>
      </p:sp>
      <p:grpSp>
        <p:nvGrpSpPr>
          <p:cNvPr id="22" name="그룹 21">
            <a:extLst>
              <a:ext uri="{FF2B5EF4-FFF2-40B4-BE49-F238E27FC236}">
                <a16:creationId xmlns:a16="http://schemas.microsoft.com/office/drawing/2014/main" id="{0C3F6DCD-5C9C-4727-B9A5-CA704A4C7804}"/>
              </a:ext>
            </a:extLst>
          </p:cNvPr>
          <p:cNvGrpSpPr/>
          <p:nvPr/>
        </p:nvGrpSpPr>
        <p:grpSpPr>
          <a:xfrm>
            <a:off x="329409" y="620688"/>
            <a:ext cx="7848872" cy="5992154"/>
            <a:chOff x="1146688" y="672050"/>
            <a:chExt cx="9773848" cy="8208367"/>
          </a:xfrm>
        </p:grpSpPr>
        <p:pic>
          <p:nvPicPr>
            <p:cNvPr id="19" name="그림 18">
              <a:extLst>
                <a:ext uri="{FF2B5EF4-FFF2-40B4-BE49-F238E27FC236}">
                  <a16:creationId xmlns:a16="http://schemas.microsoft.com/office/drawing/2014/main" id="{BFFD7935-8040-40F7-9142-141C358E3A0A}"/>
                </a:ext>
              </a:extLst>
            </p:cNvPr>
            <p:cNvPicPr>
              <a:picLocks noChangeAspect="1"/>
            </p:cNvPicPr>
            <p:nvPr/>
          </p:nvPicPr>
          <p:blipFill rotWithShape="1">
            <a:blip r:embed="rId2"/>
            <a:srcRect t="9799" r="1260"/>
            <a:stretch/>
          </p:blipFill>
          <p:spPr>
            <a:xfrm>
              <a:off x="1146688" y="672050"/>
              <a:ext cx="9773848" cy="6185949"/>
            </a:xfrm>
            <a:prstGeom prst="rect">
              <a:avLst/>
            </a:prstGeom>
          </p:spPr>
        </p:pic>
        <p:pic>
          <p:nvPicPr>
            <p:cNvPr id="21" name="그림 20">
              <a:extLst>
                <a:ext uri="{FF2B5EF4-FFF2-40B4-BE49-F238E27FC236}">
                  <a16:creationId xmlns:a16="http://schemas.microsoft.com/office/drawing/2014/main" id="{A348BDFB-4835-4376-9323-F645EFF45366}"/>
                </a:ext>
              </a:extLst>
            </p:cNvPr>
            <p:cNvPicPr>
              <a:picLocks noChangeAspect="1"/>
            </p:cNvPicPr>
            <p:nvPr/>
          </p:nvPicPr>
          <p:blipFill rotWithShape="1">
            <a:blip r:embed="rId3"/>
            <a:srcRect t="37143" r="1260" b="9758"/>
            <a:stretch/>
          </p:blipFill>
          <p:spPr>
            <a:xfrm>
              <a:off x="1146688" y="5238971"/>
              <a:ext cx="9773848" cy="3641446"/>
            </a:xfrm>
            <a:prstGeom prst="rect">
              <a:avLst/>
            </a:prstGeom>
          </p:spPr>
        </p:pic>
      </p:grpSp>
      <p:sp>
        <p:nvSpPr>
          <p:cNvPr id="17" name="타원 16">
            <a:extLst>
              <a:ext uri="{FF2B5EF4-FFF2-40B4-BE49-F238E27FC236}">
                <a16:creationId xmlns:a16="http://schemas.microsoft.com/office/drawing/2014/main" id="{ADF2025D-61E1-4C76-A10D-8669406ED69F}"/>
              </a:ext>
            </a:extLst>
          </p:cNvPr>
          <p:cNvSpPr/>
          <p:nvPr/>
        </p:nvSpPr>
        <p:spPr>
          <a:xfrm>
            <a:off x="1127448" y="2878577"/>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23" name="타원 22">
            <a:extLst>
              <a:ext uri="{FF2B5EF4-FFF2-40B4-BE49-F238E27FC236}">
                <a16:creationId xmlns:a16="http://schemas.microsoft.com/office/drawing/2014/main" id="{028212D8-07B3-4EE3-8E42-F4C57B2E250B}"/>
              </a:ext>
            </a:extLst>
          </p:cNvPr>
          <p:cNvSpPr/>
          <p:nvPr/>
        </p:nvSpPr>
        <p:spPr>
          <a:xfrm>
            <a:off x="4212527" y="587727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회원 가입</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회원 가입 페이지</a:t>
            </a:r>
          </a:p>
        </p:txBody>
      </p:sp>
    </p:spTree>
    <p:extLst>
      <p:ext uri="{BB962C8B-B14F-4D97-AF65-F5344CB8AC3E}">
        <p14:creationId xmlns:p14="http://schemas.microsoft.com/office/powerpoint/2010/main" val="341848348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3458</TotalTime>
  <Words>756</Words>
  <Application>Microsoft Office PowerPoint</Application>
  <PresentationFormat>와이드스크린</PresentationFormat>
  <Paragraphs>273</Paragraphs>
  <Slides>19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SF Pro Text Regular</vt:lpstr>
      <vt:lpstr>맑은 고딕</vt:lpstr>
      <vt:lpstr>Arial</vt:lpstr>
      <vt:lpstr>Office 테마</vt:lpstr>
      <vt:lpstr>프로젝트 명</vt:lpstr>
      <vt:lpstr>서비스 개요</vt:lpstr>
      <vt:lpstr>User flow</vt:lpstr>
      <vt:lpstr>Logic process</vt:lpstr>
      <vt:lpstr>헤더</vt:lpstr>
      <vt:lpstr>PowerPoint 프레젠테이션</vt:lpstr>
      <vt:lpstr>메인 화면</vt:lpstr>
      <vt:lpstr>PowerPoint 프레젠테이션</vt:lpstr>
      <vt:lpstr>회원 가입</vt:lpstr>
      <vt:lpstr>PowerPoint 프레젠테이션</vt:lpstr>
      <vt:lpstr>PowerPoint 프레젠테이션</vt:lpstr>
      <vt:lpstr>PowerPoint 프레젠테이션</vt:lpstr>
      <vt:lpstr>로그인</vt:lpstr>
      <vt:lpstr>PowerPoint 프레젠테이션</vt:lpstr>
      <vt:lpstr>회원 계정 찾기</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김 이준</cp:lastModifiedBy>
  <cp:revision>133</cp:revision>
  <cp:lastPrinted>2019-05-29T05:54:36Z</cp:lastPrinted>
  <dcterms:created xsi:type="dcterms:W3CDTF">2019-03-11T07:43:12Z</dcterms:created>
  <dcterms:modified xsi:type="dcterms:W3CDTF">2021-02-19T08:09:09Z</dcterms:modified>
</cp:coreProperties>
</file>