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handoutMasterIdLst>
    <p:handoutMasterId r:id="rId9"/>
  </p:handoutMasterIdLst>
  <p:sldIdLst>
    <p:sldId id="256" r:id="rId2"/>
    <p:sldId id="276" r:id="rId3"/>
    <p:sldId id="275" r:id="rId4"/>
    <p:sldId id="277" r:id="rId5"/>
    <p:sldId id="273" r:id="rId6"/>
    <p:sldId id="274" r:id="rId7"/>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275"/>
            <p14:sldId id="277"/>
            <p14:sldId id="273"/>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384" autoAdjust="0"/>
  </p:normalViewPr>
  <p:slideViewPr>
    <p:cSldViewPr>
      <p:cViewPr varScale="1">
        <p:scale>
          <a:sx n="120" d="100"/>
          <a:sy n="120" d="100"/>
        </p:scale>
        <p:origin x="39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2020-05-19</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669360"/>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95520" y="6113244"/>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프로젝트 명</a:t>
            </a:r>
            <a:endParaRPr lang="ko-KR" altLang="en-US" dirty="0"/>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홍길동</a:t>
            </a:r>
          </a:p>
        </p:txBody>
      </p:sp>
    </p:spTree>
    <p:extLst>
      <p:ext uri="{BB962C8B-B14F-4D97-AF65-F5344CB8AC3E}">
        <p14:creationId xmlns:p14="http://schemas.microsoft.com/office/powerpoint/2010/main" val="2612761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805400535"/>
              </p:ext>
            </p:extLst>
          </p:nvPr>
        </p:nvGraphicFramePr>
        <p:xfrm>
          <a:off x="1197870" y="1268760"/>
          <a:ext cx="9796258" cy="509426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기획을 진행하는 원인과 이유를 정리해주세요</a:t>
                      </a:r>
                      <a:r>
                        <a:rPr lang="en-US" altLang="ko-KR" sz="900" dirty="0" smtClean="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목적을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목적은 정성적인 기준이어야 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범위 내 주요 기능 및 서비스의 내용을 요약 정리합니다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smtClean="0">
                          <a:solidFill>
                            <a:schemeClr val="tx1"/>
                          </a:solidFill>
                          <a:latin typeface="+mn-ea"/>
                          <a:ea typeface="+mn-ea"/>
                        </a:rPr>
                        <a:t>개발환경</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서비스 구현에 사용된 </a:t>
                      </a:r>
                      <a:r>
                        <a:rPr lang="en-US" altLang="ko-KR" sz="900" dirty="0" smtClean="0">
                          <a:solidFill>
                            <a:schemeClr val="tx1"/>
                          </a:solidFill>
                          <a:latin typeface="+mn-ea"/>
                          <a:ea typeface="+mn-ea"/>
                        </a:rPr>
                        <a:t>IDE </a:t>
                      </a:r>
                      <a:r>
                        <a:rPr lang="ko-KR" altLang="en-US" sz="900" dirty="0" smtClean="0">
                          <a:solidFill>
                            <a:schemeClr val="tx1"/>
                          </a:solidFill>
                          <a:latin typeface="+mn-ea"/>
                          <a:ea typeface="+mn-ea"/>
                        </a:rPr>
                        <a:t>및 </a:t>
                      </a:r>
                      <a:r>
                        <a:rPr lang="en-US" altLang="ko-KR" sz="900" dirty="0" smtClean="0">
                          <a:solidFill>
                            <a:schemeClr val="tx1"/>
                          </a:solidFill>
                          <a:latin typeface="+mn-ea"/>
                          <a:ea typeface="+mn-ea"/>
                        </a:rPr>
                        <a:t>API</a:t>
                      </a:r>
                      <a:r>
                        <a:rPr lang="ko-KR" altLang="en-US" sz="900" dirty="0" smtClean="0">
                          <a:solidFill>
                            <a:schemeClr val="tx1"/>
                          </a:solidFill>
                          <a:latin typeface="+mn-ea"/>
                          <a:ea typeface="+mn-ea"/>
                        </a:rPr>
                        <a:t>를 기록합니다</a:t>
                      </a:r>
                      <a:r>
                        <a:rPr lang="en-US" altLang="ko-KR" sz="900" dirty="0" smtClean="0">
                          <a:solidFill>
                            <a:schemeClr val="tx1"/>
                          </a:solidFill>
                          <a:latin typeface="+mn-ea"/>
                          <a:ea typeface="+mn-ea"/>
                        </a:rPr>
                        <a:t>.</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3982823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2688285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endParaRPr lang="ko-KR" altLang="en-US"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endParaRPr lang="ko-KR" altLang="en-US" dirty="0"/>
          </a:p>
        </p:txBody>
      </p:sp>
    </p:spTree>
    <p:extLst>
      <p:ext uri="{BB962C8B-B14F-4D97-AF65-F5344CB8AC3E}">
        <p14:creationId xmlns:p14="http://schemas.microsoft.com/office/powerpoint/2010/main" val="2611690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63780911"/>
              </p:ext>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spTree>
    <p:extLst>
      <p:ext uri="{BB962C8B-B14F-4D97-AF65-F5344CB8AC3E}">
        <p14:creationId xmlns:p14="http://schemas.microsoft.com/office/powerpoint/2010/main" val="37598794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3232</TotalTime>
  <Words>274</Words>
  <Application>Microsoft Office PowerPoint</Application>
  <PresentationFormat>와이드스크린</PresentationFormat>
  <Paragraphs>156</Paragraphs>
  <Slides>6</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6</vt:i4>
      </vt:variant>
    </vt:vector>
  </HeadingPairs>
  <TitlesOfParts>
    <vt:vector size="10" baseType="lpstr">
      <vt:lpstr>SF Pro Text Regular</vt:lpstr>
      <vt:lpstr>맑은 고딕</vt:lpstr>
      <vt:lpstr>Arial</vt:lpstr>
      <vt:lpstr>Office 테마</vt:lpstr>
      <vt:lpstr>프로젝트 명</vt:lpstr>
      <vt:lpstr>서비스 개요</vt:lpstr>
      <vt:lpstr>User flow</vt:lpstr>
      <vt:lpstr>Logic process</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admin</cp:lastModifiedBy>
  <cp:revision>106</cp:revision>
  <cp:lastPrinted>2019-05-29T05:54:36Z</cp:lastPrinted>
  <dcterms:created xsi:type="dcterms:W3CDTF">2019-03-11T07:43:12Z</dcterms:created>
  <dcterms:modified xsi:type="dcterms:W3CDTF">2020-05-19T04:18:33Z</dcterms:modified>
</cp:coreProperties>
</file>