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56" r:id="rId2"/>
    <p:sldId id="276" r:id="rId3"/>
    <p:sldId id="275" r:id="rId4"/>
    <p:sldId id="277" r:id="rId5"/>
    <p:sldId id="273" r:id="rId6"/>
    <p:sldId id="290" r:id="rId7"/>
    <p:sldId id="292" r:id="rId8"/>
    <p:sldId id="291" r:id="rId9"/>
    <p:sldId id="289" r:id="rId10"/>
    <p:sldId id="274" r:id="rId11"/>
    <p:sldId id="279" r:id="rId12"/>
    <p:sldId id="278" r:id="rId13"/>
    <p:sldId id="280" r:id="rId14"/>
    <p:sldId id="281" r:id="rId15"/>
    <p:sldId id="282" r:id="rId16"/>
    <p:sldId id="283" r:id="rId17"/>
    <p:sldId id="285" r:id="rId18"/>
    <p:sldId id="286" r:id="rId19"/>
    <p:sldId id="284" r:id="rId20"/>
    <p:sldId id="287" r:id="rId21"/>
    <p:sldId id="288" r:id="rId22"/>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76"/>
            <p14:sldId id="275"/>
            <p14:sldId id="277"/>
            <p14:sldId id="273"/>
            <p14:sldId id="290"/>
            <p14:sldId id="292"/>
            <p14:sldId id="291"/>
            <p14:sldId id="289"/>
            <p14:sldId id="274"/>
            <p14:sldId id="279"/>
            <p14:sldId id="278"/>
            <p14:sldId id="280"/>
            <p14:sldId id="281"/>
            <p14:sldId id="282"/>
            <p14:sldId id="283"/>
            <p14:sldId id="285"/>
            <p14:sldId id="286"/>
            <p14:sldId id="284"/>
            <p14:sldId id="287"/>
            <p14:sldId id="28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4352"/>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varScale="1">
        <p:scale>
          <a:sx n="114" d="100"/>
          <a:sy n="114" d="100"/>
        </p:scale>
        <p:origin x="636"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2021-02-22</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669360"/>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95520" y="6113244"/>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프로젝트 명</a:t>
            </a:r>
          </a:p>
        </p:txBody>
      </p:sp>
      <p:sp>
        <p:nvSpPr>
          <p:cNvPr id="3" name="텍스트 개체 틀 2"/>
          <p:cNvSpPr>
            <a:spLocks noGrp="1"/>
          </p:cNvSpPr>
          <p:nvPr>
            <p:ph type="body" sz="quarter" idx="10"/>
          </p:nvPr>
        </p:nvSpPr>
        <p:spPr/>
        <p:txBody>
          <a:bodyPr/>
          <a:lstStyle/>
          <a:p>
            <a:r>
              <a:rPr lang="en-US" altLang="ko-KR" dirty="0">
                <a:solidFill>
                  <a:schemeClr val="tx1"/>
                </a:solidFill>
              </a:rPr>
              <a:t>0.0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0000.00.00</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a:solidFill>
                  <a:schemeClr val="tx1"/>
                </a:solidFill>
              </a:rPr>
              <a:t>홍길동</a:t>
            </a:r>
          </a:p>
        </p:txBody>
      </p:sp>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index.html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a:t>메인화면</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315831714"/>
              </p:ext>
            </p:extLst>
          </p:nvPr>
        </p:nvGraphicFramePr>
        <p:xfrm>
          <a:off x="8688288" y="476672"/>
          <a:ext cx="3384376" cy="167378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홈페이지 첫 접속 시 보여지는 화면입니다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latin typeface="+mn-ea"/>
                          <a:ea typeface="+mn-ea"/>
                        </a:rPr>
                        <a:t>1</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클릭 시 하단의 배너까지 스크롤이 내려갑니다</a:t>
                      </a:r>
                      <a:r>
                        <a:rPr lang="en-US" altLang="ko-KR" sz="850" b="0" dirty="0">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클릭 시 해당 주제의 페이지로 이동합니다</a:t>
                      </a:r>
                      <a:r>
                        <a:rPr lang="en-US" altLang="ko-KR" sz="850" b="0" dirty="0">
                          <a:latin typeface="+mn-ea"/>
                          <a:ea typeface="+mn-ea"/>
                        </a:rPr>
                        <a:t>. (</a:t>
                      </a:r>
                      <a:r>
                        <a:rPr lang="ko-KR" altLang="en-US" sz="850" b="0" dirty="0">
                          <a:latin typeface="+mn-ea"/>
                          <a:ea typeface="+mn-ea"/>
                        </a:rPr>
                        <a:t>기능 구현 예정</a:t>
                      </a:r>
                      <a:r>
                        <a:rPr lang="en-US" altLang="ko-KR" sz="850" b="0" dirty="0">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20989322"/>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3</a:t>
            </a:r>
          </a:p>
        </p:txBody>
      </p:sp>
      <p:grpSp>
        <p:nvGrpSpPr>
          <p:cNvPr id="22" name="그룹 21">
            <a:extLst>
              <a:ext uri="{FF2B5EF4-FFF2-40B4-BE49-F238E27FC236}">
                <a16:creationId xmlns:a16="http://schemas.microsoft.com/office/drawing/2014/main" id="{0C3F6DCD-5C9C-4727-B9A5-CA704A4C7804}"/>
              </a:ext>
            </a:extLst>
          </p:cNvPr>
          <p:cNvGrpSpPr/>
          <p:nvPr/>
        </p:nvGrpSpPr>
        <p:grpSpPr>
          <a:xfrm>
            <a:off x="329409" y="620688"/>
            <a:ext cx="7848872" cy="5992154"/>
            <a:chOff x="1146688" y="672050"/>
            <a:chExt cx="9773848" cy="8208367"/>
          </a:xfrm>
        </p:grpSpPr>
        <p:pic>
          <p:nvPicPr>
            <p:cNvPr id="19" name="그림 18">
              <a:extLst>
                <a:ext uri="{FF2B5EF4-FFF2-40B4-BE49-F238E27FC236}">
                  <a16:creationId xmlns:a16="http://schemas.microsoft.com/office/drawing/2014/main" id="{BFFD7935-8040-40F7-9142-141C358E3A0A}"/>
                </a:ext>
              </a:extLst>
            </p:cNvPr>
            <p:cNvPicPr>
              <a:picLocks noChangeAspect="1"/>
            </p:cNvPicPr>
            <p:nvPr/>
          </p:nvPicPr>
          <p:blipFill rotWithShape="1">
            <a:blip r:embed="rId2"/>
            <a:srcRect t="9799" r="1260"/>
            <a:stretch/>
          </p:blipFill>
          <p:spPr>
            <a:xfrm>
              <a:off x="1146688" y="672050"/>
              <a:ext cx="9773848" cy="6185949"/>
            </a:xfrm>
            <a:prstGeom prst="rect">
              <a:avLst/>
            </a:prstGeom>
          </p:spPr>
        </p:pic>
        <p:pic>
          <p:nvPicPr>
            <p:cNvPr id="21" name="그림 20">
              <a:extLst>
                <a:ext uri="{FF2B5EF4-FFF2-40B4-BE49-F238E27FC236}">
                  <a16:creationId xmlns:a16="http://schemas.microsoft.com/office/drawing/2014/main" id="{A348BDFB-4835-4376-9323-F645EFF45366}"/>
                </a:ext>
              </a:extLst>
            </p:cNvPr>
            <p:cNvPicPr>
              <a:picLocks noChangeAspect="1"/>
            </p:cNvPicPr>
            <p:nvPr/>
          </p:nvPicPr>
          <p:blipFill rotWithShape="1">
            <a:blip r:embed="rId3"/>
            <a:srcRect t="37143" r="1260" b="9758"/>
            <a:stretch/>
          </p:blipFill>
          <p:spPr>
            <a:xfrm>
              <a:off x="1146688" y="5238971"/>
              <a:ext cx="9773848" cy="3641446"/>
            </a:xfrm>
            <a:prstGeom prst="rect">
              <a:avLst/>
            </a:prstGeom>
          </p:spPr>
        </p:pic>
      </p:grpSp>
      <p:sp>
        <p:nvSpPr>
          <p:cNvPr id="17" name="타원 16">
            <a:extLst>
              <a:ext uri="{FF2B5EF4-FFF2-40B4-BE49-F238E27FC236}">
                <a16:creationId xmlns:a16="http://schemas.microsoft.com/office/drawing/2014/main" id="{ADF2025D-61E1-4C76-A10D-8669406ED69F}"/>
              </a:ext>
            </a:extLst>
          </p:cNvPr>
          <p:cNvSpPr/>
          <p:nvPr/>
        </p:nvSpPr>
        <p:spPr>
          <a:xfrm>
            <a:off x="1127448" y="2878577"/>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1</a:t>
            </a:r>
            <a:endParaRPr lang="ko-KR" altLang="en-US" dirty="0">
              <a:solidFill>
                <a:schemeClr val="tx1"/>
              </a:solidFill>
            </a:endParaRPr>
          </a:p>
        </p:txBody>
      </p:sp>
      <p:sp>
        <p:nvSpPr>
          <p:cNvPr id="23" name="타원 22">
            <a:extLst>
              <a:ext uri="{FF2B5EF4-FFF2-40B4-BE49-F238E27FC236}">
                <a16:creationId xmlns:a16="http://schemas.microsoft.com/office/drawing/2014/main" id="{028212D8-07B3-4EE3-8E42-F4C57B2E250B}"/>
              </a:ext>
            </a:extLst>
          </p:cNvPr>
          <p:cNvSpPr/>
          <p:nvPr/>
        </p:nvSpPr>
        <p:spPr>
          <a:xfrm>
            <a:off x="4212527" y="5877272"/>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spTree>
    <p:extLst>
      <p:ext uri="{BB962C8B-B14F-4D97-AF65-F5344CB8AC3E}">
        <p14:creationId xmlns:p14="http://schemas.microsoft.com/office/powerpoint/2010/main" val="3759879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ko-KR" altLang="en-US" dirty="0"/>
              <a:t>회원 가입</a:t>
            </a:r>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ko-KR" altLang="en-US" dirty="0"/>
              <a:t>회원 가입 페이지</a:t>
            </a:r>
          </a:p>
        </p:txBody>
      </p:sp>
    </p:spTree>
    <p:extLst>
      <p:ext uri="{BB962C8B-B14F-4D97-AF65-F5344CB8AC3E}">
        <p14:creationId xmlns:p14="http://schemas.microsoft.com/office/powerpoint/2010/main" val="3418483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join_f.html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회원 가입</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961981547"/>
              </p:ext>
            </p:extLst>
          </p:nvPr>
        </p:nvGraphicFramePr>
        <p:xfrm>
          <a:off x="8688288" y="476672"/>
          <a:ext cx="3384376" cy="1045157"/>
        </p:xfrm>
        <a:graphic>
          <a:graphicData uri="http://schemas.openxmlformats.org/drawingml/2006/table">
            <a:tbl>
              <a:tblPr firstRow="1" bandRow="1">
                <a:tableStyleId>{5C22544A-7EE6-4342-B048-85BDC9FD1C3A}</a:tableStyleId>
              </a:tblPr>
              <a:tblGrid>
                <a:gridCol w="3384376">
                  <a:extLst>
                    <a:ext uri="{9D8B030D-6E8A-4147-A177-3AD203B41FA5}">
                      <a16:colId xmlns:a16="http://schemas.microsoft.com/office/drawing/2014/main" val="74772085"/>
                    </a:ext>
                  </a:extLst>
                </a:gridCol>
              </a:tblGrid>
              <a:tr h="25885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사용자 회원가입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83880267"/>
                  </a:ext>
                </a:extLst>
              </a:tr>
              <a:tr h="786307">
                <a:tc>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서비스 이용을 원하는 사용자의 계정을 생성할 수 있는 페이지입니다</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4-1, 4-2</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072083066"/>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4</a:t>
            </a:r>
          </a:p>
        </p:txBody>
      </p:sp>
      <p:grpSp>
        <p:nvGrpSpPr>
          <p:cNvPr id="10" name="그룹 9">
            <a:extLst>
              <a:ext uri="{FF2B5EF4-FFF2-40B4-BE49-F238E27FC236}">
                <a16:creationId xmlns:a16="http://schemas.microsoft.com/office/drawing/2014/main" id="{D3412FD8-1533-4D5D-95C8-C4A06BF2DF67}"/>
              </a:ext>
            </a:extLst>
          </p:cNvPr>
          <p:cNvGrpSpPr/>
          <p:nvPr/>
        </p:nvGrpSpPr>
        <p:grpSpPr>
          <a:xfrm>
            <a:off x="1343471" y="464729"/>
            <a:ext cx="5976663" cy="6282104"/>
            <a:chOff x="119335" y="-1006900"/>
            <a:chExt cx="9721082" cy="10745220"/>
          </a:xfrm>
        </p:grpSpPr>
        <p:pic>
          <p:nvPicPr>
            <p:cNvPr id="9" name="그림 8">
              <a:extLst>
                <a:ext uri="{FF2B5EF4-FFF2-40B4-BE49-F238E27FC236}">
                  <a16:creationId xmlns:a16="http://schemas.microsoft.com/office/drawing/2014/main" id="{0A7F7ED7-A856-4083-97AB-D84F193642F4}"/>
                </a:ext>
              </a:extLst>
            </p:cNvPr>
            <p:cNvPicPr>
              <a:picLocks noChangeAspect="1"/>
            </p:cNvPicPr>
            <p:nvPr/>
          </p:nvPicPr>
          <p:blipFill rotWithShape="1">
            <a:blip r:embed="rId2"/>
            <a:srcRect t="29000" r="796"/>
            <a:stretch/>
          </p:blipFill>
          <p:spPr>
            <a:xfrm>
              <a:off x="119335" y="4869160"/>
              <a:ext cx="9721081" cy="4869160"/>
            </a:xfrm>
            <a:prstGeom prst="rect">
              <a:avLst/>
            </a:prstGeom>
          </p:spPr>
        </p:pic>
        <p:pic>
          <p:nvPicPr>
            <p:cNvPr id="3" name="그림 2">
              <a:extLst>
                <a:ext uri="{FF2B5EF4-FFF2-40B4-BE49-F238E27FC236}">
                  <a16:creationId xmlns:a16="http://schemas.microsoft.com/office/drawing/2014/main" id="{86A856F8-E8DD-46E7-AAA9-918D1A02AC42}"/>
                </a:ext>
              </a:extLst>
            </p:cNvPr>
            <p:cNvPicPr>
              <a:picLocks noChangeAspect="1"/>
            </p:cNvPicPr>
            <p:nvPr/>
          </p:nvPicPr>
          <p:blipFill rotWithShape="1">
            <a:blip r:embed="rId3"/>
            <a:srcRect t="10312" r="796"/>
            <a:stretch/>
          </p:blipFill>
          <p:spPr>
            <a:xfrm>
              <a:off x="119337" y="-1006900"/>
              <a:ext cx="9721080" cy="6150800"/>
            </a:xfrm>
            <a:prstGeom prst="rect">
              <a:avLst/>
            </a:prstGeom>
          </p:spPr>
        </p:pic>
      </p:grpSp>
    </p:spTree>
    <p:extLst>
      <p:ext uri="{BB962C8B-B14F-4D97-AF65-F5344CB8AC3E}">
        <p14:creationId xmlns:p14="http://schemas.microsoft.com/office/powerpoint/2010/main" val="2407224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그룹 11">
            <a:extLst>
              <a:ext uri="{FF2B5EF4-FFF2-40B4-BE49-F238E27FC236}">
                <a16:creationId xmlns:a16="http://schemas.microsoft.com/office/drawing/2014/main" id="{2F31C619-F5D1-4F5A-AE75-A98C4084DFF1}"/>
              </a:ext>
            </a:extLst>
          </p:cNvPr>
          <p:cNvGrpSpPr/>
          <p:nvPr/>
        </p:nvGrpSpPr>
        <p:grpSpPr>
          <a:xfrm>
            <a:off x="335360" y="652382"/>
            <a:ext cx="8088480" cy="5913276"/>
            <a:chOff x="555038" y="-36004"/>
            <a:chExt cx="9615774" cy="7029841"/>
          </a:xfrm>
        </p:grpSpPr>
        <p:pic>
          <p:nvPicPr>
            <p:cNvPr id="11" name="그림 10">
              <a:extLst>
                <a:ext uri="{FF2B5EF4-FFF2-40B4-BE49-F238E27FC236}">
                  <a16:creationId xmlns:a16="http://schemas.microsoft.com/office/drawing/2014/main" id="{4C1091E2-282E-4A32-9458-1B4ED5BF95DD}"/>
                </a:ext>
              </a:extLst>
            </p:cNvPr>
            <p:cNvPicPr>
              <a:picLocks noChangeAspect="1"/>
            </p:cNvPicPr>
            <p:nvPr/>
          </p:nvPicPr>
          <p:blipFill rotWithShape="1">
            <a:blip r:embed="rId2"/>
            <a:srcRect t="66800" r="1138" b="15351"/>
            <a:stretch/>
          </p:blipFill>
          <p:spPr>
            <a:xfrm>
              <a:off x="555038" y="5769701"/>
              <a:ext cx="9615773" cy="1224136"/>
            </a:xfrm>
            <a:prstGeom prst="rect">
              <a:avLst/>
            </a:prstGeom>
          </p:spPr>
        </p:pic>
        <p:pic>
          <p:nvPicPr>
            <p:cNvPr id="9" name="그림 8">
              <a:extLst>
                <a:ext uri="{FF2B5EF4-FFF2-40B4-BE49-F238E27FC236}">
                  <a16:creationId xmlns:a16="http://schemas.microsoft.com/office/drawing/2014/main" id="{8475D51B-2318-45C0-94B9-A191B5B700A9}"/>
                </a:ext>
              </a:extLst>
            </p:cNvPr>
            <p:cNvPicPr>
              <a:picLocks noChangeAspect="1"/>
            </p:cNvPicPr>
            <p:nvPr/>
          </p:nvPicPr>
          <p:blipFill rotWithShape="1">
            <a:blip r:embed="rId3"/>
            <a:srcRect t="11151" r="1138"/>
            <a:stretch/>
          </p:blipFill>
          <p:spPr>
            <a:xfrm>
              <a:off x="555039" y="-36004"/>
              <a:ext cx="9615773" cy="6093296"/>
            </a:xfrm>
            <a:prstGeom prst="rect">
              <a:avLst/>
            </a:prstGeom>
          </p:spPr>
        </p:pic>
      </p:gr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join_f.html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회원 가입</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012601247"/>
              </p:ext>
            </p:extLst>
          </p:nvPr>
        </p:nvGraphicFramePr>
        <p:xfrm>
          <a:off x="8688288" y="476672"/>
          <a:ext cx="3384376" cy="197467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서비스를 이용할 회원 정보를 작성하여 로그인할 수 있는 페이지입니다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아이디 중복확인 결과가 우측에 출력됩니다</a:t>
                      </a:r>
                      <a:r>
                        <a:rPr lang="en-US" altLang="ko-KR" sz="850" b="0" dirty="0">
                          <a:latin typeface="+mn-ea"/>
                          <a:ea typeface="+mn-ea"/>
                        </a:rPr>
                        <a:t>. (‘</a:t>
                      </a:r>
                      <a:r>
                        <a:rPr lang="ko-KR" altLang="en-US" sz="850" b="0" dirty="0">
                          <a:latin typeface="+mn-ea"/>
                          <a:ea typeface="+mn-ea"/>
                        </a:rPr>
                        <a:t>이미 사용중인 아이디입니다</a:t>
                      </a:r>
                      <a:r>
                        <a:rPr lang="en-US" altLang="ko-KR" sz="850" b="0" dirty="0">
                          <a:latin typeface="+mn-ea"/>
                          <a:ea typeface="+mn-ea"/>
                        </a:rPr>
                        <a:t>.’, ‘</a:t>
                      </a:r>
                      <a:r>
                        <a:rPr lang="ko-KR" altLang="en-US" sz="850" b="0" dirty="0">
                          <a:latin typeface="+mn-ea"/>
                          <a:ea typeface="+mn-ea"/>
                        </a:rPr>
                        <a:t>사용 가능한 아이디입니다</a:t>
                      </a:r>
                      <a:r>
                        <a:rPr lang="en-US" altLang="ko-KR" sz="850" b="0" dirty="0">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버튼 클릭 시 이메일 중복확인 결과가 우측에 출력됩니다</a:t>
                      </a:r>
                      <a:r>
                        <a:rPr lang="en-US" altLang="ko-KR" sz="850" b="0" dirty="0">
                          <a:latin typeface="+mn-ea"/>
                          <a:ea typeface="+mn-ea"/>
                        </a:rPr>
                        <a:t>. (‘</a:t>
                      </a:r>
                      <a:r>
                        <a:rPr lang="ko-KR" altLang="en-US" sz="850" b="0" dirty="0">
                          <a:latin typeface="+mn-ea"/>
                          <a:ea typeface="+mn-ea"/>
                        </a:rPr>
                        <a:t>이미 사용중인 이메일입니다</a:t>
                      </a:r>
                      <a:r>
                        <a:rPr lang="en-US" altLang="ko-KR" sz="850" b="0" dirty="0">
                          <a:latin typeface="+mn-ea"/>
                          <a:ea typeface="+mn-ea"/>
                        </a:rPr>
                        <a:t>.’, ‘</a:t>
                      </a:r>
                      <a:r>
                        <a:rPr lang="ko-KR" altLang="en-US" sz="850" b="0" dirty="0">
                          <a:latin typeface="+mn-ea"/>
                          <a:ea typeface="+mn-ea"/>
                        </a:rPr>
                        <a:t>사용 가능한 이메일입니다</a:t>
                      </a:r>
                      <a:r>
                        <a:rPr lang="en-US" altLang="ko-KR" sz="850" b="0" dirty="0">
                          <a:latin typeface="+mn-ea"/>
                          <a:ea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360996" cy="230832"/>
          </a:xfrm>
          <a:prstGeom prst="rect">
            <a:avLst/>
          </a:prstGeom>
          <a:noFill/>
        </p:spPr>
        <p:txBody>
          <a:bodyPr wrap="none" rtlCol="0">
            <a:spAutoFit/>
          </a:bodyPr>
          <a:lstStyle/>
          <a:p>
            <a:r>
              <a:rPr lang="en-US" altLang="ko-KR" sz="900" dirty="0"/>
              <a:t>4-1</a:t>
            </a:r>
          </a:p>
        </p:txBody>
      </p:sp>
      <p:sp>
        <p:nvSpPr>
          <p:cNvPr id="24" name="타원 23">
            <a:extLst>
              <a:ext uri="{FF2B5EF4-FFF2-40B4-BE49-F238E27FC236}">
                <a16:creationId xmlns:a16="http://schemas.microsoft.com/office/drawing/2014/main" id="{FC179414-EBB2-4821-97DE-29929F014EF6}"/>
              </a:ext>
            </a:extLst>
          </p:cNvPr>
          <p:cNvSpPr/>
          <p:nvPr/>
        </p:nvSpPr>
        <p:spPr>
          <a:xfrm>
            <a:off x="2423592" y="3356992"/>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1</a:t>
            </a:r>
            <a:endParaRPr lang="ko-KR" altLang="en-US" dirty="0">
              <a:solidFill>
                <a:schemeClr val="tx1"/>
              </a:solidFill>
            </a:endParaRPr>
          </a:p>
        </p:txBody>
      </p:sp>
      <p:sp>
        <p:nvSpPr>
          <p:cNvPr id="18" name="타원 17">
            <a:extLst>
              <a:ext uri="{FF2B5EF4-FFF2-40B4-BE49-F238E27FC236}">
                <a16:creationId xmlns:a16="http://schemas.microsoft.com/office/drawing/2014/main" id="{9E833DC7-0DB8-4EE1-BA61-BF3DB9DBB143}"/>
              </a:ext>
            </a:extLst>
          </p:cNvPr>
          <p:cNvSpPr/>
          <p:nvPr/>
        </p:nvSpPr>
        <p:spPr>
          <a:xfrm>
            <a:off x="2423592" y="6061602"/>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spTree>
    <p:extLst>
      <p:ext uri="{BB962C8B-B14F-4D97-AF65-F5344CB8AC3E}">
        <p14:creationId xmlns:p14="http://schemas.microsoft.com/office/powerpoint/2010/main" val="1235066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그림 11">
            <a:extLst>
              <a:ext uri="{FF2B5EF4-FFF2-40B4-BE49-F238E27FC236}">
                <a16:creationId xmlns:a16="http://schemas.microsoft.com/office/drawing/2014/main" id="{6DF03C82-0CF9-4BB4-85CA-98A6427B126F}"/>
              </a:ext>
            </a:extLst>
          </p:cNvPr>
          <p:cNvPicPr>
            <a:picLocks noChangeAspect="1"/>
          </p:cNvPicPr>
          <p:nvPr/>
        </p:nvPicPr>
        <p:blipFill rotWithShape="1">
          <a:blip r:embed="rId2"/>
          <a:srcRect t="41600" r="1662" b="9051"/>
          <a:stretch/>
        </p:blipFill>
        <p:spPr>
          <a:xfrm>
            <a:off x="119337" y="1844823"/>
            <a:ext cx="8384986" cy="2935085"/>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join_f.html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회원 가입</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36375285"/>
              </p:ext>
            </p:extLst>
          </p:nvPr>
        </p:nvGraphicFramePr>
        <p:xfrm>
          <a:off x="8688288" y="476672"/>
          <a:ext cx="3384376" cy="152834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사용자가 사이트를 이용하는 동안 적용될 약관을 보여주는 페이지입니다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latin typeface="+mn-ea"/>
                          <a:ea typeface="+mn-ea"/>
                        </a:rPr>
                        <a:t>1</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클릭 시 회원가입이 완료됩니다</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입력 내용이 전부 초기화됩니다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360996" cy="230832"/>
          </a:xfrm>
          <a:prstGeom prst="rect">
            <a:avLst/>
          </a:prstGeom>
          <a:noFill/>
        </p:spPr>
        <p:txBody>
          <a:bodyPr wrap="none" rtlCol="0">
            <a:spAutoFit/>
          </a:bodyPr>
          <a:lstStyle/>
          <a:p>
            <a:r>
              <a:rPr lang="en-US" altLang="ko-KR" sz="900" dirty="0"/>
              <a:t>4-2</a:t>
            </a:r>
          </a:p>
        </p:txBody>
      </p:sp>
      <p:sp>
        <p:nvSpPr>
          <p:cNvPr id="21" name="타원 20">
            <a:extLst>
              <a:ext uri="{FF2B5EF4-FFF2-40B4-BE49-F238E27FC236}">
                <a16:creationId xmlns:a16="http://schemas.microsoft.com/office/drawing/2014/main" id="{4EE7713A-35B2-4E7F-B323-3D186B97E668}"/>
              </a:ext>
            </a:extLst>
          </p:cNvPr>
          <p:cNvSpPr/>
          <p:nvPr/>
        </p:nvSpPr>
        <p:spPr>
          <a:xfrm>
            <a:off x="3772515" y="4136254"/>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1</a:t>
            </a:r>
            <a:endParaRPr lang="ko-KR" altLang="en-US" dirty="0">
              <a:solidFill>
                <a:schemeClr val="tx1"/>
              </a:solidFill>
            </a:endParaRPr>
          </a:p>
        </p:txBody>
      </p:sp>
      <p:sp>
        <p:nvSpPr>
          <p:cNvPr id="16" name="타원 15">
            <a:extLst>
              <a:ext uri="{FF2B5EF4-FFF2-40B4-BE49-F238E27FC236}">
                <a16:creationId xmlns:a16="http://schemas.microsoft.com/office/drawing/2014/main" id="{D06D05C2-E060-4751-85E1-F9BB298156E6}"/>
              </a:ext>
            </a:extLst>
          </p:cNvPr>
          <p:cNvSpPr/>
          <p:nvPr/>
        </p:nvSpPr>
        <p:spPr>
          <a:xfrm>
            <a:off x="4511824" y="4136254"/>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spTree>
    <p:extLst>
      <p:ext uri="{BB962C8B-B14F-4D97-AF65-F5344CB8AC3E}">
        <p14:creationId xmlns:p14="http://schemas.microsoft.com/office/powerpoint/2010/main" val="2998080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89CAB0-D82E-420A-8627-B587BD85286A}"/>
              </a:ext>
            </a:extLst>
          </p:cNvPr>
          <p:cNvSpPr>
            <a:spLocks noGrp="1"/>
          </p:cNvSpPr>
          <p:nvPr>
            <p:ph type="title"/>
          </p:nvPr>
        </p:nvSpPr>
        <p:spPr/>
        <p:txBody>
          <a:bodyPr/>
          <a:lstStyle/>
          <a:p>
            <a:r>
              <a:rPr lang="ko-KR" altLang="en-US" dirty="0"/>
              <a:t>로그인</a:t>
            </a:r>
          </a:p>
        </p:txBody>
      </p:sp>
      <p:sp>
        <p:nvSpPr>
          <p:cNvPr id="3" name="텍스트 개체 틀 2">
            <a:extLst>
              <a:ext uri="{FF2B5EF4-FFF2-40B4-BE49-F238E27FC236}">
                <a16:creationId xmlns:a16="http://schemas.microsoft.com/office/drawing/2014/main" id="{4E66FB0C-101A-4990-8EEF-F22CCEC217A7}"/>
              </a:ext>
            </a:extLst>
          </p:cNvPr>
          <p:cNvSpPr>
            <a:spLocks noGrp="1"/>
          </p:cNvSpPr>
          <p:nvPr>
            <p:ph type="body" sz="quarter" idx="10"/>
          </p:nvPr>
        </p:nvSpPr>
        <p:spPr/>
        <p:txBody>
          <a:bodyPr/>
          <a:lstStyle/>
          <a:p>
            <a:r>
              <a:rPr lang="ko-KR" altLang="en-US" dirty="0"/>
              <a:t>사용자 로그인 화면</a:t>
            </a:r>
          </a:p>
        </p:txBody>
      </p:sp>
    </p:spTree>
    <p:extLst>
      <p:ext uri="{BB962C8B-B14F-4D97-AF65-F5344CB8AC3E}">
        <p14:creationId xmlns:p14="http://schemas.microsoft.com/office/powerpoint/2010/main" val="3844098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05168EBF-D7F0-480D-B514-62A996C25805}"/>
              </a:ext>
            </a:extLst>
          </p:cNvPr>
          <p:cNvPicPr>
            <a:picLocks noChangeAspect="1"/>
          </p:cNvPicPr>
          <p:nvPr/>
        </p:nvPicPr>
        <p:blipFill rotWithShape="1">
          <a:blip r:embed="rId2"/>
          <a:srcRect l="-1" t="10101" r="766" b="16400"/>
          <a:stretch/>
        </p:blipFill>
        <p:spPr>
          <a:xfrm>
            <a:off x="110210" y="1229462"/>
            <a:ext cx="8404358" cy="4356484"/>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login_f.html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로그인</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701098933"/>
              </p:ext>
            </p:extLst>
          </p:nvPr>
        </p:nvGraphicFramePr>
        <p:xfrm>
          <a:off x="8688288" y="476672"/>
          <a:ext cx="3384376" cy="191537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사용자 로그인 화면</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서비스를 이용할 회원 정보를 작성하여 로그인할 수 있는 페이지입니다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latin typeface="+mn-ea"/>
                          <a:ea typeface="+mn-ea"/>
                        </a:rPr>
                        <a:t>1</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클릭 시 </a:t>
                      </a:r>
                      <a:r>
                        <a:rPr kumimoji="1" lang="ko-KR" altLang="en-US" sz="850" dirty="0">
                          <a:solidFill>
                            <a:schemeClr val="tx1"/>
                          </a:solidFill>
                          <a:latin typeface="+mn-ea"/>
                          <a:hlinkClick r:id="rId3" action="ppaction://hlinksldjump"/>
                        </a:rPr>
                        <a:t>아이디 또는 비밀번호 찾기</a:t>
                      </a:r>
                      <a:r>
                        <a:rPr kumimoji="1" lang="ko-KR" altLang="en-US" sz="850" dirty="0">
                          <a:solidFill>
                            <a:schemeClr val="tx1"/>
                          </a:solidFill>
                          <a:latin typeface="+mn-ea"/>
                        </a:rPr>
                        <a:t> 페이지로 이동합니다 </a:t>
                      </a:r>
                      <a:r>
                        <a:rPr kumimoji="1" lang="en-US" altLang="ko-KR" sz="850" dirty="0">
                          <a:solidFill>
                            <a:schemeClr val="tx1"/>
                          </a:solidFill>
                          <a:latin typeface="+mn-ea"/>
                        </a:rPr>
                        <a:t>(6-1p </a:t>
                      </a:r>
                      <a:r>
                        <a:rPr kumimoji="1" lang="ko-KR" altLang="en-US" sz="850" dirty="0">
                          <a:solidFill>
                            <a:schemeClr val="tx1"/>
                          </a:solidFill>
                          <a:latin typeface="+mn-ea"/>
                        </a:rPr>
                        <a:t>참조</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a:t>
                      </a:r>
                      <a:r>
                        <a:rPr lang="ko-KR" altLang="en-US" sz="850" b="0" dirty="0" err="1">
                          <a:latin typeface="+mn-ea"/>
                          <a:ea typeface="+mn-ea"/>
                        </a:rPr>
                        <a:t>로그인됩니다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회원가입 페이지로 이동합니다</a:t>
                      </a:r>
                      <a:r>
                        <a:rPr lang="en-US" altLang="ko-KR" sz="850" b="0" dirty="0">
                          <a:latin typeface="+mn-ea"/>
                          <a:ea typeface="+mn-ea"/>
                        </a:rPr>
                        <a:t>. (4p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5</a:t>
            </a:r>
          </a:p>
        </p:txBody>
      </p:sp>
      <p:sp>
        <p:nvSpPr>
          <p:cNvPr id="17" name="타원 16">
            <a:extLst>
              <a:ext uri="{FF2B5EF4-FFF2-40B4-BE49-F238E27FC236}">
                <a16:creationId xmlns:a16="http://schemas.microsoft.com/office/drawing/2014/main" id="{ADF2025D-61E1-4C76-A10D-8669406ED69F}"/>
              </a:ext>
            </a:extLst>
          </p:cNvPr>
          <p:cNvSpPr/>
          <p:nvPr/>
        </p:nvSpPr>
        <p:spPr>
          <a:xfrm>
            <a:off x="2344333" y="4077072"/>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1</a:t>
            </a:r>
            <a:endParaRPr lang="ko-KR" altLang="en-US" dirty="0">
              <a:solidFill>
                <a:schemeClr val="tx1"/>
              </a:solidFill>
            </a:endParaRPr>
          </a:p>
        </p:txBody>
      </p:sp>
      <p:sp>
        <p:nvSpPr>
          <p:cNvPr id="18" name="타원 17">
            <a:extLst>
              <a:ext uri="{FF2B5EF4-FFF2-40B4-BE49-F238E27FC236}">
                <a16:creationId xmlns:a16="http://schemas.microsoft.com/office/drawing/2014/main" id="{83FE7796-59B7-4B9C-A58A-54B32A17E552}"/>
              </a:ext>
            </a:extLst>
          </p:cNvPr>
          <p:cNvSpPr/>
          <p:nvPr/>
        </p:nvSpPr>
        <p:spPr>
          <a:xfrm>
            <a:off x="3719736" y="4922353"/>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sp>
        <p:nvSpPr>
          <p:cNvPr id="19" name="타원 18">
            <a:extLst>
              <a:ext uri="{FF2B5EF4-FFF2-40B4-BE49-F238E27FC236}">
                <a16:creationId xmlns:a16="http://schemas.microsoft.com/office/drawing/2014/main" id="{99B69633-31CE-4B88-A402-D359DBD9D9E6}"/>
              </a:ext>
            </a:extLst>
          </p:cNvPr>
          <p:cNvSpPr/>
          <p:nvPr/>
        </p:nvSpPr>
        <p:spPr>
          <a:xfrm>
            <a:off x="4583832" y="4922353"/>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3</a:t>
            </a:r>
            <a:endParaRPr lang="ko-KR" altLang="en-US" dirty="0">
              <a:solidFill>
                <a:schemeClr val="tx1"/>
              </a:solidFill>
            </a:endParaRPr>
          </a:p>
        </p:txBody>
      </p:sp>
    </p:spTree>
    <p:extLst>
      <p:ext uri="{BB962C8B-B14F-4D97-AF65-F5344CB8AC3E}">
        <p14:creationId xmlns:p14="http://schemas.microsoft.com/office/powerpoint/2010/main" val="835175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89CAB0-D82E-420A-8627-B587BD85286A}"/>
              </a:ext>
            </a:extLst>
          </p:cNvPr>
          <p:cNvSpPr>
            <a:spLocks noGrp="1"/>
          </p:cNvSpPr>
          <p:nvPr>
            <p:ph type="title"/>
          </p:nvPr>
        </p:nvSpPr>
        <p:spPr/>
        <p:txBody>
          <a:bodyPr/>
          <a:lstStyle/>
          <a:p>
            <a:r>
              <a:rPr lang="ko-KR" altLang="en-US" dirty="0"/>
              <a:t>회원 계정 찾기</a:t>
            </a:r>
          </a:p>
        </p:txBody>
      </p:sp>
      <p:sp>
        <p:nvSpPr>
          <p:cNvPr id="3" name="텍스트 개체 틀 2">
            <a:extLst>
              <a:ext uri="{FF2B5EF4-FFF2-40B4-BE49-F238E27FC236}">
                <a16:creationId xmlns:a16="http://schemas.microsoft.com/office/drawing/2014/main" id="{4E66FB0C-101A-4990-8EEF-F22CCEC217A7}"/>
              </a:ext>
            </a:extLst>
          </p:cNvPr>
          <p:cNvSpPr>
            <a:spLocks noGrp="1"/>
          </p:cNvSpPr>
          <p:nvPr>
            <p:ph type="body" sz="quarter" idx="10"/>
          </p:nvPr>
        </p:nvSpPr>
        <p:spPr/>
        <p:txBody>
          <a:bodyPr/>
          <a:lstStyle/>
          <a:p>
            <a:r>
              <a:rPr lang="ko-KR" altLang="en-US" dirty="0"/>
              <a:t>사용자가 입력한 회원 정보를 바탕으로 해당 회원의 아이디와 비밀번호를 찾을 수 있는 페이지 </a:t>
            </a:r>
          </a:p>
        </p:txBody>
      </p:sp>
    </p:spTree>
    <p:extLst>
      <p:ext uri="{BB962C8B-B14F-4D97-AF65-F5344CB8AC3E}">
        <p14:creationId xmlns:p14="http://schemas.microsoft.com/office/powerpoint/2010/main" val="1628523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그림 12">
            <a:extLst>
              <a:ext uri="{FF2B5EF4-FFF2-40B4-BE49-F238E27FC236}">
                <a16:creationId xmlns:a16="http://schemas.microsoft.com/office/drawing/2014/main" id="{1922A5F3-7F4C-4423-96CA-B59BD9A7DB49}"/>
              </a:ext>
            </a:extLst>
          </p:cNvPr>
          <p:cNvPicPr>
            <a:picLocks noChangeAspect="1"/>
          </p:cNvPicPr>
          <p:nvPr/>
        </p:nvPicPr>
        <p:blipFill rotWithShape="1">
          <a:blip r:embed="rId2"/>
          <a:srcRect t="11151" r="1662"/>
          <a:stretch/>
        </p:blipFill>
        <p:spPr>
          <a:xfrm>
            <a:off x="119336" y="980728"/>
            <a:ext cx="8411683" cy="5301208"/>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findIdOrPw.html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회원 계정 찾기</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824769215"/>
              </p:ext>
            </p:extLst>
          </p:nvPr>
        </p:nvGraphicFramePr>
        <p:xfrm>
          <a:off x="8688288" y="476672"/>
          <a:ext cx="3384376" cy="2156966"/>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사용자의 아이디 찾기</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dirty="0"/>
                        <a:t>사용자가 입력한 회원 정보를 바탕으로 해당 회원의 아이디를 찾을 수 있는 페이지입니다</a:t>
                      </a:r>
                      <a:r>
                        <a:rPr lang="en-US" altLang="ko-KR" sz="800" dirty="0"/>
                        <a:t>.</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latin typeface="+mn-ea"/>
                          <a:ea typeface="+mn-ea"/>
                        </a:rPr>
                        <a:t>1</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현재 아이디 찾기 페이지라는 표시입니다</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비밀번호 찾기 양식이 나옵니다</a:t>
                      </a:r>
                      <a:r>
                        <a:rPr lang="en-US" altLang="ko-KR" sz="850" b="0" dirty="0">
                          <a:latin typeface="+mn-ea"/>
                          <a:ea typeface="+mn-ea"/>
                        </a:rPr>
                        <a:t>. (6-2p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사용자의 아이디를 알려주는 페이지로 이동합니다</a:t>
                      </a:r>
                      <a:r>
                        <a:rPr lang="en-US" altLang="ko-KR" sz="850" b="0" dirty="0">
                          <a:latin typeface="+mn-ea"/>
                          <a:ea typeface="+mn-ea"/>
                        </a:rPr>
                        <a:t>. (6-3p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회원가입 페이지로 이동합니다</a:t>
                      </a:r>
                      <a:r>
                        <a:rPr lang="en-US" altLang="ko-KR" sz="850" b="0" dirty="0">
                          <a:latin typeface="+mn-ea"/>
                          <a:ea typeface="+mn-ea"/>
                        </a:rPr>
                        <a:t>. (4p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360996" cy="230832"/>
          </a:xfrm>
          <a:prstGeom prst="rect">
            <a:avLst/>
          </a:prstGeom>
          <a:noFill/>
        </p:spPr>
        <p:txBody>
          <a:bodyPr wrap="none" rtlCol="0">
            <a:spAutoFit/>
          </a:bodyPr>
          <a:lstStyle/>
          <a:p>
            <a:r>
              <a:rPr lang="en-US" altLang="ko-KR" sz="900" dirty="0"/>
              <a:t>6-1</a:t>
            </a:r>
          </a:p>
        </p:txBody>
      </p:sp>
      <p:sp>
        <p:nvSpPr>
          <p:cNvPr id="23" name="타원 22">
            <a:extLst>
              <a:ext uri="{FF2B5EF4-FFF2-40B4-BE49-F238E27FC236}">
                <a16:creationId xmlns:a16="http://schemas.microsoft.com/office/drawing/2014/main" id="{7744F21E-F5E3-428C-9F22-FEA6A865B9E4}"/>
              </a:ext>
            </a:extLst>
          </p:cNvPr>
          <p:cNvSpPr/>
          <p:nvPr/>
        </p:nvSpPr>
        <p:spPr>
          <a:xfrm>
            <a:off x="3287688" y="2348880"/>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1</a:t>
            </a:r>
            <a:endParaRPr lang="ko-KR" altLang="en-US" dirty="0">
              <a:solidFill>
                <a:schemeClr val="tx1"/>
              </a:solidFill>
            </a:endParaRPr>
          </a:p>
        </p:txBody>
      </p:sp>
      <p:sp>
        <p:nvSpPr>
          <p:cNvPr id="25" name="타원 24">
            <a:extLst>
              <a:ext uri="{FF2B5EF4-FFF2-40B4-BE49-F238E27FC236}">
                <a16:creationId xmlns:a16="http://schemas.microsoft.com/office/drawing/2014/main" id="{390D51B2-A77D-48BB-9FDB-B3A961816211}"/>
              </a:ext>
            </a:extLst>
          </p:cNvPr>
          <p:cNvSpPr/>
          <p:nvPr/>
        </p:nvSpPr>
        <p:spPr>
          <a:xfrm>
            <a:off x="3071664" y="5085184"/>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3</a:t>
            </a:r>
            <a:endParaRPr lang="ko-KR" altLang="en-US" dirty="0">
              <a:solidFill>
                <a:schemeClr val="tx1"/>
              </a:solidFill>
            </a:endParaRPr>
          </a:p>
        </p:txBody>
      </p:sp>
      <p:sp>
        <p:nvSpPr>
          <p:cNvPr id="27" name="타원 26">
            <a:extLst>
              <a:ext uri="{FF2B5EF4-FFF2-40B4-BE49-F238E27FC236}">
                <a16:creationId xmlns:a16="http://schemas.microsoft.com/office/drawing/2014/main" id="{93BF20FA-EE21-42C9-90EE-8EA2FAFF6636}"/>
              </a:ext>
            </a:extLst>
          </p:cNvPr>
          <p:cNvSpPr/>
          <p:nvPr/>
        </p:nvSpPr>
        <p:spPr>
          <a:xfrm>
            <a:off x="5020040" y="2348880"/>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sp>
        <p:nvSpPr>
          <p:cNvPr id="28" name="타원 27">
            <a:extLst>
              <a:ext uri="{FF2B5EF4-FFF2-40B4-BE49-F238E27FC236}">
                <a16:creationId xmlns:a16="http://schemas.microsoft.com/office/drawing/2014/main" id="{5E6D0470-7848-4C42-A232-6E8D2F055BBE}"/>
              </a:ext>
            </a:extLst>
          </p:cNvPr>
          <p:cNvSpPr/>
          <p:nvPr/>
        </p:nvSpPr>
        <p:spPr>
          <a:xfrm>
            <a:off x="5231904" y="5085184"/>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4</a:t>
            </a:r>
            <a:endParaRPr lang="ko-KR" altLang="en-US" dirty="0">
              <a:solidFill>
                <a:schemeClr val="tx1"/>
              </a:solidFill>
            </a:endParaRPr>
          </a:p>
        </p:txBody>
      </p:sp>
    </p:spTree>
    <p:extLst>
      <p:ext uri="{BB962C8B-B14F-4D97-AF65-F5344CB8AC3E}">
        <p14:creationId xmlns:p14="http://schemas.microsoft.com/office/powerpoint/2010/main" val="1308406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그룹 28">
            <a:extLst>
              <a:ext uri="{FF2B5EF4-FFF2-40B4-BE49-F238E27FC236}">
                <a16:creationId xmlns:a16="http://schemas.microsoft.com/office/drawing/2014/main" id="{1B0F409B-5DD2-4F4E-A395-FCF5E859E8D3}"/>
              </a:ext>
            </a:extLst>
          </p:cNvPr>
          <p:cNvGrpSpPr/>
          <p:nvPr/>
        </p:nvGrpSpPr>
        <p:grpSpPr>
          <a:xfrm>
            <a:off x="86414" y="980729"/>
            <a:ext cx="8392425" cy="5688632"/>
            <a:chOff x="757680" y="331773"/>
            <a:chExt cx="9668527" cy="6553611"/>
          </a:xfrm>
        </p:grpSpPr>
        <p:pic>
          <p:nvPicPr>
            <p:cNvPr id="14" name="그림 13">
              <a:extLst>
                <a:ext uri="{FF2B5EF4-FFF2-40B4-BE49-F238E27FC236}">
                  <a16:creationId xmlns:a16="http://schemas.microsoft.com/office/drawing/2014/main" id="{7AFAD8FA-87A7-4BFC-A791-027A2DF6BCAB}"/>
                </a:ext>
              </a:extLst>
            </p:cNvPr>
            <p:cNvPicPr>
              <a:picLocks noChangeAspect="1"/>
            </p:cNvPicPr>
            <p:nvPr/>
          </p:nvPicPr>
          <p:blipFill rotWithShape="1">
            <a:blip r:embed="rId2"/>
            <a:srcRect t="11151" r="1662"/>
            <a:stretch/>
          </p:blipFill>
          <p:spPr>
            <a:xfrm>
              <a:off x="757680" y="331773"/>
              <a:ext cx="9668527" cy="6093296"/>
            </a:xfrm>
            <a:prstGeom prst="rect">
              <a:avLst/>
            </a:prstGeom>
          </p:spPr>
        </p:pic>
        <p:pic>
          <p:nvPicPr>
            <p:cNvPr id="28" name="그림 27">
              <a:extLst>
                <a:ext uri="{FF2B5EF4-FFF2-40B4-BE49-F238E27FC236}">
                  <a16:creationId xmlns:a16="http://schemas.microsoft.com/office/drawing/2014/main" id="{B9B1379C-F216-41E8-9C9C-4AF3D1FC84DF}"/>
                </a:ext>
              </a:extLst>
            </p:cNvPr>
            <p:cNvPicPr>
              <a:picLocks noChangeAspect="1"/>
            </p:cNvPicPr>
            <p:nvPr/>
          </p:nvPicPr>
          <p:blipFill rotWithShape="1">
            <a:blip r:embed="rId3"/>
            <a:srcRect t="59450" r="1662" b="12200"/>
            <a:stretch/>
          </p:blipFill>
          <p:spPr>
            <a:xfrm>
              <a:off x="757680" y="4941168"/>
              <a:ext cx="9668527" cy="1944216"/>
            </a:xfrm>
            <a:prstGeom prst="rect">
              <a:avLst/>
            </a:prstGeom>
          </p:spPr>
        </p:pic>
      </p:gr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findIdOrPw.html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회원 계정 찾기</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92331121"/>
              </p:ext>
            </p:extLst>
          </p:nvPr>
        </p:nvGraphicFramePr>
        <p:xfrm>
          <a:off x="8688288" y="476672"/>
          <a:ext cx="3384376" cy="2156966"/>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사용자의 비밀번호 찾기</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dirty="0"/>
                        <a:t>사용자가 입력한 회원 정보를 바탕으로 해당 회원의 아이디를 찾을 수 있는 페이지입니다</a:t>
                      </a:r>
                      <a:r>
                        <a:rPr lang="en-US" altLang="ko-KR" sz="800" dirty="0"/>
                        <a:t>.</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latin typeface="+mn-ea"/>
                          <a:ea typeface="+mn-ea"/>
                        </a:rPr>
                        <a:t>1</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클릭 시 아이디 찾기 양식이 나옵니다</a:t>
                      </a:r>
                      <a:r>
                        <a:rPr kumimoji="1" lang="en-US" altLang="ko-KR" sz="850" dirty="0">
                          <a:solidFill>
                            <a:schemeClr val="tx1"/>
                          </a:solidFill>
                          <a:latin typeface="+mn-ea"/>
                        </a:rPr>
                        <a:t>. (6-1p </a:t>
                      </a:r>
                      <a:r>
                        <a:rPr kumimoji="1" lang="ko-KR" altLang="en-US" sz="850" dirty="0">
                          <a:solidFill>
                            <a:schemeClr val="tx1"/>
                          </a:solidFill>
                          <a:latin typeface="+mn-ea"/>
                        </a:rPr>
                        <a:t>참조</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현재 비밀번호 찾기 페이지라는 표시입니다</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사용자의 비밀번호를 알려주는 페이지로 이동합니다</a:t>
                      </a:r>
                      <a:r>
                        <a:rPr lang="en-US" altLang="ko-KR" sz="850" b="0" dirty="0">
                          <a:latin typeface="+mn-ea"/>
                          <a:ea typeface="+mn-ea"/>
                        </a:rPr>
                        <a:t>. (6-3p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클릭 시 회원가입 페이지로 이동합니다</a:t>
                      </a:r>
                      <a:r>
                        <a:rPr lang="en-US" altLang="ko-KR" sz="850" b="0" dirty="0">
                          <a:latin typeface="+mn-ea"/>
                          <a:ea typeface="+mn-ea"/>
                        </a:rPr>
                        <a:t>. (4p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4632" y="106980"/>
            <a:ext cx="360996" cy="230832"/>
          </a:xfrm>
          <a:prstGeom prst="rect">
            <a:avLst/>
          </a:prstGeom>
          <a:noFill/>
        </p:spPr>
        <p:txBody>
          <a:bodyPr wrap="none" rtlCol="0">
            <a:spAutoFit/>
          </a:bodyPr>
          <a:lstStyle/>
          <a:p>
            <a:r>
              <a:rPr lang="en-US" altLang="ko-KR" sz="900" dirty="0"/>
              <a:t>6-2</a:t>
            </a:r>
          </a:p>
        </p:txBody>
      </p:sp>
      <p:sp>
        <p:nvSpPr>
          <p:cNvPr id="25" name="타원 24">
            <a:extLst>
              <a:ext uri="{FF2B5EF4-FFF2-40B4-BE49-F238E27FC236}">
                <a16:creationId xmlns:a16="http://schemas.microsoft.com/office/drawing/2014/main" id="{390D51B2-A77D-48BB-9FDB-B3A961816211}"/>
              </a:ext>
            </a:extLst>
          </p:cNvPr>
          <p:cNvSpPr/>
          <p:nvPr/>
        </p:nvSpPr>
        <p:spPr>
          <a:xfrm>
            <a:off x="3035660" y="5589240"/>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3</a:t>
            </a:r>
            <a:endParaRPr lang="ko-KR" altLang="en-US" dirty="0">
              <a:solidFill>
                <a:schemeClr val="tx1"/>
              </a:solidFill>
            </a:endParaRPr>
          </a:p>
        </p:txBody>
      </p:sp>
      <p:sp>
        <p:nvSpPr>
          <p:cNvPr id="26" name="타원 25">
            <a:extLst>
              <a:ext uri="{FF2B5EF4-FFF2-40B4-BE49-F238E27FC236}">
                <a16:creationId xmlns:a16="http://schemas.microsoft.com/office/drawing/2014/main" id="{4ED3CB9C-A47A-425C-A8FC-5614D29ADFDE}"/>
              </a:ext>
            </a:extLst>
          </p:cNvPr>
          <p:cNvSpPr/>
          <p:nvPr/>
        </p:nvSpPr>
        <p:spPr>
          <a:xfrm>
            <a:off x="5231904" y="5589240"/>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4</a:t>
            </a:r>
            <a:endParaRPr lang="ko-KR" altLang="en-US" dirty="0">
              <a:solidFill>
                <a:schemeClr val="tx1"/>
              </a:solidFill>
            </a:endParaRPr>
          </a:p>
        </p:txBody>
      </p:sp>
      <p:sp>
        <p:nvSpPr>
          <p:cNvPr id="30" name="타원 29">
            <a:extLst>
              <a:ext uri="{FF2B5EF4-FFF2-40B4-BE49-F238E27FC236}">
                <a16:creationId xmlns:a16="http://schemas.microsoft.com/office/drawing/2014/main" id="{0346451C-35B1-4A68-B320-8956D14E7A8B}"/>
              </a:ext>
            </a:extLst>
          </p:cNvPr>
          <p:cNvSpPr/>
          <p:nvPr/>
        </p:nvSpPr>
        <p:spPr>
          <a:xfrm>
            <a:off x="3287688" y="2348880"/>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1</a:t>
            </a:r>
            <a:endParaRPr lang="ko-KR" altLang="en-US" dirty="0">
              <a:solidFill>
                <a:schemeClr val="tx1"/>
              </a:solidFill>
            </a:endParaRPr>
          </a:p>
        </p:txBody>
      </p:sp>
      <p:sp>
        <p:nvSpPr>
          <p:cNvPr id="31" name="타원 30">
            <a:extLst>
              <a:ext uri="{FF2B5EF4-FFF2-40B4-BE49-F238E27FC236}">
                <a16:creationId xmlns:a16="http://schemas.microsoft.com/office/drawing/2014/main" id="{C4BD56E7-EA2D-4BC5-BE55-F5523BD42D02}"/>
              </a:ext>
            </a:extLst>
          </p:cNvPr>
          <p:cNvSpPr/>
          <p:nvPr/>
        </p:nvSpPr>
        <p:spPr>
          <a:xfrm>
            <a:off x="5020040" y="2348880"/>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spTree>
    <p:extLst>
      <p:ext uri="{BB962C8B-B14F-4D97-AF65-F5344CB8AC3E}">
        <p14:creationId xmlns:p14="http://schemas.microsoft.com/office/powerpoint/2010/main" val="3989975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3341480176"/>
              </p:ext>
            </p:extLst>
          </p:nvPr>
        </p:nvGraphicFramePr>
        <p:xfrm>
          <a:off x="1197870" y="1268760"/>
          <a:ext cx="9796258" cy="4991529"/>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282606">
                  <a:extLst>
                    <a:ext uri="{9D8B030D-6E8A-4147-A177-3AD203B41FA5}">
                      <a16:colId xmlns:a16="http://schemas.microsoft.com/office/drawing/2014/main" val="20005"/>
                    </a:ext>
                  </a:extLst>
                </a:gridCol>
                <a:gridCol w="282606">
                  <a:extLst>
                    <a:ext uri="{9D8B030D-6E8A-4147-A177-3AD203B41FA5}">
                      <a16:colId xmlns:a16="http://schemas.microsoft.com/office/drawing/2014/main" val="1932864301"/>
                    </a:ext>
                  </a:extLst>
                </a:gridCol>
                <a:gridCol w="282606">
                  <a:extLst>
                    <a:ext uri="{9D8B030D-6E8A-4147-A177-3AD203B41FA5}">
                      <a16:colId xmlns:a16="http://schemas.microsoft.com/office/drawing/2014/main" val="627806087"/>
                    </a:ext>
                  </a:extLst>
                </a:gridCol>
                <a:gridCol w="282606">
                  <a:extLst>
                    <a:ext uri="{9D8B030D-6E8A-4147-A177-3AD203B41FA5}">
                      <a16:colId xmlns:a16="http://schemas.microsoft.com/office/drawing/2014/main" val="371778404"/>
                    </a:ext>
                  </a:extLst>
                </a:gridCol>
                <a:gridCol w="282606">
                  <a:extLst>
                    <a:ext uri="{9D8B030D-6E8A-4147-A177-3AD203B41FA5}">
                      <a16:colId xmlns:a16="http://schemas.microsoft.com/office/drawing/2014/main" val="305405284"/>
                    </a:ext>
                  </a:extLst>
                </a:gridCol>
                <a:gridCol w="282606">
                  <a:extLst>
                    <a:ext uri="{9D8B030D-6E8A-4147-A177-3AD203B41FA5}">
                      <a16:colId xmlns:a16="http://schemas.microsoft.com/office/drawing/2014/main" val="29543921"/>
                    </a:ext>
                  </a:extLst>
                </a:gridCol>
                <a:gridCol w="282606">
                  <a:extLst>
                    <a:ext uri="{9D8B030D-6E8A-4147-A177-3AD203B41FA5}">
                      <a16:colId xmlns:a16="http://schemas.microsoft.com/office/drawing/2014/main" val="4273928552"/>
                    </a:ext>
                  </a:extLst>
                </a:gridCol>
                <a:gridCol w="282606">
                  <a:extLst>
                    <a:ext uri="{9D8B030D-6E8A-4147-A177-3AD203B41FA5}">
                      <a16:colId xmlns:a16="http://schemas.microsoft.com/office/drawing/2014/main" val="844272191"/>
                    </a:ext>
                  </a:extLst>
                </a:gridCol>
                <a:gridCol w="282606">
                  <a:extLst>
                    <a:ext uri="{9D8B030D-6E8A-4147-A177-3AD203B41FA5}">
                      <a16:colId xmlns:a16="http://schemas.microsoft.com/office/drawing/2014/main" val="1347387674"/>
                    </a:ext>
                  </a:extLst>
                </a:gridCol>
                <a:gridCol w="282606">
                  <a:extLst>
                    <a:ext uri="{9D8B030D-6E8A-4147-A177-3AD203B41FA5}">
                      <a16:colId xmlns:a16="http://schemas.microsoft.com/office/drawing/2014/main" val="1781131391"/>
                    </a:ext>
                  </a:extLst>
                </a:gridCol>
                <a:gridCol w="282606">
                  <a:extLst>
                    <a:ext uri="{9D8B030D-6E8A-4147-A177-3AD203B41FA5}">
                      <a16:colId xmlns:a16="http://schemas.microsoft.com/office/drawing/2014/main" val="384615516"/>
                    </a:ext>
                  </a:extLst>
                </a:gridCol>
                <a:gridCol w="282606">
                  <a:extLst>
                    <a:ext uri="{9D8B030D-6E8A-4147-A177-3AD203B41FA5}">
                      <a16:colId xmlns:a16="http://schemas.microsoft.com/office/drawing/2014/main" val="2585931872"/>
                    </a:ext>
                  </a:extLst>
                </a:gridCol>
                <a:gridCol w="282606">
                  <a:extLst>
                    <a:ext uri="{9D8B030D-6E8A-4147-A177-3AD203B41FA5}">
                      <a16:colId xmlns:a16="http://schemas.microsoft.com/office/drawing/2014/main" val="1608020694"/>
                    </a:ext>
                  </a:extLst>
                </a:gridCol>
                <a:gridCol w="282606">
                  <a:extLst>
                    <a:ext uri="{9D8B030D-6E8A-4147-A177-3AD203B41FA5}">
                      <a16:colId xmlns:a16="http://schemas.microsoft.com/office/drawing/2014/main" val="4164423105"/>
                    </a:ext>
                  </a:extLst>
                </a:gridCol>
                <a:gridCol w="282606">
                  <a:extLst>
                    <a:ext uri="{9D8B030D-6E8A-4147-A177-3AD203B41FA5}">
                      <a16:colId xmlns:a16="http://schemas.microsoft.com/office/drawing/2014/main" val="3233058977"/>
                    </a:ext>
                  </a:extLst>
                </a:gridCol>
                <a:gridCol w="282606">
                  <a:extLst>
                    <a:ext uri="{9D8B030D-6E8A-4147-A177-3AD203B41FA5}">
                      <a16:colId xmlns:a16="http://schemas.microsoft.com/office/drawing/2014/main" val="2889151618"/>
                    </a:ext>
                  </a:extLst>
                </a:gridCol>
                <a:gridCol w="282606">
                  <a:extLst>
                    <a:ext uri="{9D8B030D-6E8A-4147-A177-3AD203B41FA5}">
                      <a16:colId xmlns:a16="http://schemas.microsoft.com/office/drawing/2014/main" val="560411669"/>
                    </a:ext>
                  </a:extLst>
                </a:gridCol>
                <a:gridCol w="282606">
                  <a:extLst>
                    <a:ext uri="{9D8B030D-6E8A-4147-A177-3AD203B41FA5}">
                      <a16:colId xmlns:a16="http://schemas.microsoft.com/office/drawing/2014/main" val="3884846165"/>
                    </a:ext>
                  </a:extLst>
                </a:gridCol>
                <a:gridCol w="282606">
                  <a:extLst>
                    <a:ext uri="{9D8B030D-6E8A-4147-A177-3AD203B41FA5}">
                      <a16:colId xmlns:a16="http://schemas.microsoft.com/office/drawing/2014/main" val="1129982004"/>
                    </a:ext>
                  </a:extLst>
                </a:gridCol>
                <a:gridCol w="282606">
                  <a:extLst>
                    <a:ext uri="{9D8B030D-6E8A-4147-A177-3AD203B41FA5}">
                      <a16:colId xmlns:a16="http://schemas.microsoft.com/office/drawing/2014/main" val="921361012"/>
                    </a:ext>
                  </a:extLst>
                </a:gridCol>
                <a:gridCol w="282606">
                  <a:extLst>
                    <a:ext uri="{9D8B030D-6E8A-4147-A177-3AD203B41FA5}">
                      <a16:colId xmlns:a16="http://schemas.microsoft.com/office/drawing/2014/main" val="1082313226"/>
                    </a:ext>
                  </a:extLst>
                </a:gridCol>
                <a:gridCol w="282606">
                  <a:extLst>
                    <a:ext uri="{9D8B030D-6E8A-4147-A177-3AD203B41FA5}">
                      <a16:colId xmlns:a16="http://schemas.microsoft.com/office/drawing/2014/main" val="3555641462"/>
                    </a:ext>
                  </a:extLst>
                </a:gridCol>
                <a:gridCol w="282606">
                  <a:extLst>
                    <a:ext uri="{9D8B030D-6E8A-4147-A177-3AD203B41FA5}">
                      <a16:colId xmlns:a16="http://schemas.microsoft.com/office/drawing/2014/main" val="2046748408"/>
                    </a:ext>
                  </a:extLst>
                </a:gridCol>
                <a:gridCol w="282606">
                  <a:extLst>
                    <a:ext uri="{9D8B030D-6E8A-4147-A177-3AD203B41FA5}">
                      <a16:colId xmlns:a16="http://schemas.microsoft.com/office/drawing/2014/main" val="61301162"/>
                    </a:ext>
                  </a:extLst>
                </a:gridCol>
                <a:gridCol w="282606">
                  <a:extLst>
                    <a:ext uri="{9D8B030D-6E8A-4147-A177-3AD203B41FA5}">
                      <a16:colId xmlns:a16="http://schemas.microsoft.com/office/drawing/2014/main" val="151961678"/>
                    </a:ext>
                  </a:extLst>
                </a:gridCol>
                <a:gridCol w="282606">
                  <a:extLst>
                    <a:ext uri="{9D8B030D-6E8A-4147-A177-3AD203B41FA5}">
                      <a16:colId xmlns:a16="http://schemas.microsoft.com/office/drawing/2014/main" val="3307757913"/>
                    </a:ext>
                  </a:extLst>
                </a:gridCol>
                <a:gridCol w="282606">
                  <a:extLst>
                    <a:ext uri="{9D8B030D-6E8A-4147-A177-3AD203B41FA5}">
                      <a16:colId xmlns:a16="http://schemas.microsoft.com/office/drawing/2014/main" val="2537069362"/>
                    </a:ext>
                  </a:extLst>
                </a:gridCol>
                <a:gridCol w="282606">
                  <a:extLst>
                    <a:ext uri="{9D8B030D-6E8A-4147-A177-3AD203B41FA5}">
                      <a16:colId xmlns:a16="http://schemas.microsoft.com/office/drawing/2014/main" val="3220850051"/>
                    </a:ext>
                  </a:extLst>
                </a:gridCol>
                <a:gridCol w="282606">
                  <a:extLst>
                    <a:ext uri="{9D8B030D-6E8A-4147-A177-3AD203B41FA5}">
                      <a16:colId xmlns:a16="http://schemas.microsoft.com/office/drawing/2014/main" val="4047037587"/>
                    </a:ext>
                  </a:extLst>
                </a:gridCol>
                <a:gridCol w="282606">
                  <a:extLst>
                    <a:ext uri="{9D8B030D-6E8A-4147-A177-3AD203B41FA5}">
                      <a16:colId xmlns:a16="http://schemas.microsoft.com/office/drawing/2014/main"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기획을 진행하는 원인과 이유를 정리해주세요</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목적을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목적은 정성적인 기준이어야 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해당 기획안의 구현을 통해 기대하는 바를 정량적으로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기대효과는 앞서 정리한 기획의 목적을 정량화 함을 의미합니다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회원가입 및 로그인</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개발환경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en-US" altLang="ko-KR" sz="900" dirty="0">
                          <a:solidFill>
                            <a:schemeClr val="tx1"/>
                          </a:solidFill>
                          <a:latin typeface="+mn-ea"/>
                          <a:ea typeface="+mn-ea"/>
                        </a:rPr>
                        <a:t>Tomcat 8.5, JDK8, Eclipse photon</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Business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Benchmarking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Value Proposition</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defTabSz="914400" rtl="0" eaLnBrk="1" latinLnBrk="1" hangingPunct="1">
                        <a:lnSpc>
                          <a:spcPct val="130000"/>
                        </a:lnSpc>
                        <a:buFont typeface="Arial" panose="020B0604020202020204" pitchFamily="34" charset="0"/>
                        <a:buNone/>
                      </a:pPr>
                      <a:endParaRPr lang="en-US" altLang="ko-KR" sz="70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defTabSz="914400" rtl="0" eaLnBrk="1" latinLnBrk="1" hangingPunct="1">
                        <a:lnSpc>
                          <a:spcPct val="130000"/>
                        </a:lnSpc>
                        <a:buFont typeface="Arial" panose="020B0604020202020204" pitchFamily="34" charset="0"/>
                        <a:buNone/>
                      </a:pPr>
                      <a:endParaRPr lang="en-US" altLang="ko-KR" sz="700" kern="1200" dirty="0">
                        <a:solidFill>
                          <a:schemeClr val="tx1"/>
                        </a:solidFill>
                        <a:latin typeface="+mn-ea"/>
                        <a:ea typeface="+mn-ea"/>
                        <a:cs typeface="+mn-cs"/>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Policy</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User interface</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그림 9">
            <a:extLst>
              <a:ext uri="{FF2B5EF4-FFF2-40B4-BE49-F238E27FC236}">
                <a16:creationId xmlns:a16="http://schemas.microsoft.com/office/drawing/2014/main" id="{F8AEBE39-006E-43EF-A7DC-95A46B0B3E4F}"/>
              </a:ext>
            </a:extLst>
          </p:cNvPr>
          <p:cNvPicPr>
            <a:picLocks noChangeAspect="1"/>
          </p:cNvPicPr>
          <p:nvPr/>
        </p:nvPicPr>
        <p:blipFill rotWithShape="1">
          <a:blip r:embed="rId2"/>
          <a:srcRect l="-1" t="10101" r="766"/>
          <a:stretch/>
        </p:blipFill>
        <p:spPr>
          <a:xfrm>
            <a:off x="280746" y="1052736"/>
            <a:ext cx="8191518" cy="5193638"/>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findId_p.html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회원 계정 찾기</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952936841"/>
              </p:ext>
            </p:extLst>
          </p:nvPr>
        </p:nvGraphicFramePr>
        <p:xfrm>
          <a:off x="8688288" y="476672"/>
          <a:ext cx="3384376" cy="167378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사용자의 아이디 출력</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6-1 </a:t>
                      </a:r>
                      <a:r>
                        <a:rPr lang="ko-KR" altLang="en-US" sz="800" b="0" dirty="0">
                          <a:solidFill>
                            <a:schemeClr val="tx1"/>
                          </a:solidFill>
                          <a:latin typeface="+mn-ea"/>
                          <a:ea typeface="+mn-ea"/>
                          <a:sym typeface="맑은 고딕"/>
                        </a:rPr>
                        <a:t>페이지에서 입력한 정보를 바탕으로 해당 사용자의 아이디를 출력합니다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latin typeface="+mn-ea"/>
                          <a:ea typeface="+mn-ea"/>
                        </a:rPr>
                        <a:t>1</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편의성을 위해 로그인 페이지로 이동할 수 있는 버튼입니다</a:t>
                      </a:r>
                      <a:r>
                        <a:rPr kumimoji="1" lang="en-US" altLang="ko-KR" sz="850" dirty="0">
                          <a:solidFill>
                            <a:schemeClr val="tx1"/>
                          </a:solidFill>
                          <a:latin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클릭 시 회원 계정 찾기 페이지로 이동합니다</a:t>
                      </a:r>
                      <a:r>
                        <a:rPr lang="en-US" altLang="ko-KR" sz="850" b="0" dirty="0">
                          <a:latin typeface="+mn-ea"/>
                          <a:ea typeface="+mn-ea"/>
                        </a:rPr>
                        <a:t>. (6-1p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360996" cy="230832"/>
          </a:xfrm>
          <a:prstGeom prst="rect">
            <a:avLst/>
          </a:prstGeom>
          <a:noFill/>
        </p:spPr>
        <p:txBody>
          <a:bodyPr wrap="none" rtlCol="0">
            <a:spAutoFit/>
          </a:bodyPr>
          <a:lstStyle/>
          <a:p>
            <a:r>
              <a:rPr lang="en-US" altLang="ko-KR" sz="900" dirty="0"/>
              <a:t>6-3</a:t>
            </a:r>
          </a:p>
        </p:txBody>
      </p:sp>
      <p:sp>
        <p:nvSpPr>
          <p:cNvPr id="25" name="타원 24">
            <a:extLst>
              <a:ext uri="{FF2B5EF4-FFF2-40B4-BE49-F238E27FC236}">
                <a16:creationId xmlns:a16="http://schemas.microsoft.com/office/drawing/2014/main" id="{390D51B2-A77D-48BB-9FDB-B3A961816211}"/>
              </a:ext>
            </a:extLst>
          </p:cNvPr>
          <p:cNvSpPr/>
          <p:nvPr/>
        </p:nvSpPr>
        <p:spPr>
          <a:xfrm>
            <a:off x="3719736" y="5157192"/>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1</a:t>
            </a:r>
            <a:endParaRPr lang="ko-KR" altLang="en-US" dirty="0">
              <a:solidFill>
                <a:schemeClr val="tx1"/>
              </a:solidFill>
            </a:endParaRPr>
          </a:p>
        </p:txBody>
      </p:sp>
      <p:sp>
        <p:nvSpPr>
          <p:cNvPr id="27" name="타원 26">
            <a:extLst>
              <a:ext uri="{FF2B5EF4-FFF2-40B4-BE49-F238E27FC236}">
                <a16:creationId xmlns:a16="http://schemas.microsoft.com/office/drawing/2014/main" id="{88FC4EE2-394C-4A9A-9F52-2EFAC514A3E7}"/>
              </a:ext>
            </a:extLst>
          </p:cNvPr>
          <p:cNvSpPr/>
          <p:nvPr/>
        </p:nvSpPr>
        <p:spPr>
          <a:xfrm>
            <a:off x="4583832" y="5157192"/>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spTree>
    <p:extLst>
      <p:ext uri="{BB962C8B-B14F-4D97-AF65-F5344CB8AC3E}">
        <p14:creationId xmlns:p14="http://schemas.microsoft.com/office/powerpoint/2010/main" val="1831796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B03172D7-D415-4199-91A0-DB4B444C80C5}"/>
              </a:ext>
            </a:extLst>
          </p:cNvPr>
          <p:cNvPicPr>
            <a:picLocks noChangeAspect="1"/>
          </p:cNvPicPr>
          <p:nvPr/>
        </p:nvPicPr>
        <p:blipFill rotWithShape="1">
          <a:blip r:embed="rId2"/>
          <a:srcRect l="-1" t="10101" r="766"/>
          <a:stretch/>
        </p:blipFill>
        <p:spPr>
          <a:xfrm>
            <a:off x="254649" y="980728"/>
            <a:ext cx="8217615" cy="5210184"/>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findPw_p.html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회원 계정 찾기</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97652341"/>
              </p:ext>
            </p:extLst>
          </p:nvPr>
        </p:nvGraphicFramePr>
        <p:xfrm>
          <a:off x="8688288" y="476672"/>
          <a:ext cx="3384376" cy="1432190"/>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사용자의 비밀번호 이메일로 발송</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6-2 </a:t>
                      </a:r>
                      <a:r>
                        <a:rPr lang="ko-KR" altLang="en-US" sz="800" b="0" dirty="0">
                          <a:solidFill>
                            <a:schemeClr val="tx1"/>
                          </a:solidFill>
                          <a:latin typeface="+mn-ea"/>
                          <a:ea typeface="+mn-ea"/>
                          <a:sym typeface="맑은 고딕"/>
                        </a:rPr>
                        <a:t>페이지에서 입력한 정보를 바탕으로 해당 사용자의 임시 비밀번호를 이메일로 전송합으로써 보안성을 강화하였습니다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latin typeface="+mn-ea"/>
                          <a:ea typeface="+mn-ea"/>
                        </a:rPr>
                        <a:t>1</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편의성을 위해 로그인 페이지로 이동할 수 있는 버튼입니다</a:t>
                      </a:r>
                      <a:r>
                        <a:rPr kumimoji="1" lang="en-US" altLang="ko-KR" sz="850" dirty="0">
                          <a:solidFill>
                            <a:schemeClr val="tx1"/>
                          </a:solidFill>
                          <a:latin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360996" cy="230832"/>
          </a:xfrm>
          <a:prstGeom prst="rect">
            <a:avLst/>
          </a:prstGeom>
          <a:noFill/>
        </p:spPr>
        <p:txBody>
          <a:bodyPr wrap="none" rtlCol="0">
            <a:spAutoFit/>
          </a:bodyPr>
          <a:lstStyle/>
          <a:p>
            <a:r>
              <a:rPr lang="en-US" altLang="ko-KR" sz="900" dirty="0"/>
              <a:t>6-4</a:t>
            </a:r>
          </a:p>
        </p:txBody>
      </p:sp>
      <p:sp>
        <p:nvSpPr>
          <p:cNvPr id="25" name="타원 24">
            <a:extLst>
              <a:ext uri="{FF2B5EF4-FFF2-40B4-BE49-F238E27FC236}">
                <a16:creationId xmlns:a16="http://schemas.microsoft.com/office/drawing/2014/main" id="{390D51B2-A77D-48BB-9FDB-B3A961816211}"/>
              </a:ext>
            </a:extLst>
          </p:cNvPr>
          <p:cNvSpPr/>
          <p:nvPr/>
        </p:nvSpPr>
        <p:spPr>
          <a:xfrm>
            <a:off x="4164788" y="5085184"/>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1</a:t>
            </a:r>
            <a:endParaRPr lang="ko-KR" altLang="en-US" dirty="0">
              <a:solidFill>
                <a:schemeClr val="tx1"/>
              </a:solidFill>
            </a:endParaRPr>
          </a:p>
        </p:txBody>
      </p:sp>
    </p:spTree>
    <p:extLst>
      <p:ext uri="{BB962C8B-B14F-4D97-AF65-F5344CB8AC3E}">
        <p14:creationId xmlns:p14="http://schemas.microsoft.com/office/powerpoint/2010/main" val="19259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1047586838"/>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1" name="순서도: 처리 90">
            <a:extLst>
              <a:ext uri="{FF2B5EF4-FFF2-40B4-BE49-F238E27FC236}">
                <a16:creationId xmlns:a16="http://schemas.microsoft.com/office/drawing/2014/main"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2688285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987139" y="14127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id="{09835F90-31FF-4CE6-93EA-384398F864F1}"/>
              </a:ext>
            </a:extLst>
          </p:cNvPr>
          <p:cNvSpPr/>
          <p:nvPr/>
        </p:nvSpPr>
        <p:spPr>
          <a:xfrm>
            <a:off x="1193602" y="188973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Connect</a:t>
            </a:r>
            <a:endParaRPr lang="ko-KR" altLang="en-US" sz="800" dirty="0">
              <a:solidFill>
                <a:schemeClr val="tx1"/>
              </a:solidFill>
            </a:endParaRPr>
          </a:p>
        </p:txBody>
      </p:sp>
      <p:sp>
        <p:nvSpPr>
          <p:cNvPr id="5" name="순서도: 문서 4">
            <a:extLst>
              <a:ext uri="{FF2B5EF4-FFF2-40B4-BE49-F238E27FC236}">
                <a16:creationId xmlns:a16="http://schemas.microsoft.com/office/drawing/2014/main" id="{0E15F842-68E6-43D1-8D78-CCFA96B7A5EF}"/>
              </a:ext>
            </a:extLst>
          </p:cNvPr>
          <p:cNvSpPr/>
          <p:nvPr/>
        </p:nvSpPr>
        <p:spPr>
          <a:xfrm>
            <a:off x="2571315" y="1967278"/>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sp>
        <p:nvSpPr>
          <p:cNvPr id="6" name="순서도: 문서 5">
            <a:extLst>
              <a:ext uri="{FF2B5EF4-FFF2-40B4-BE49-F238E27FC236}">
                <a16:creationId xmlns:a16="http://schemas.microsoft.com/office/drawing/2014/main" id="{C240C327-982E-4DF0-92EF-6CBCA002AE79}"/>
              </a:ext>
            </a:extLst>
          </p:cNvPr>
          <p:cNvSpPr/>
          <p:nvPr/>
        </p:nvSpPr>
        <p:spPr>
          <a:xfrm>
            <a:off x="2571315" y="295305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a:t>
            </a:r>
            <a:r>
              <a:rPr lang="ko-KR" altLang="en-US" sz="800" dirty="0">
                <a:solidFill>
                  <a:schemeClr val="tx1"/>
                </a:solidFill>
                <a:latin typeface="+mn-ea"/>
              </a:rPr>
              <a:t> </a:t>
            </a:r>
            <a:r>
              <a:rPr lang="en-US" altLang="ko-KR" sz="800" dirty="0">
                <a:solidFill>
                  <a:schemeClr val="tx1"/>
                </a:solidFill>
                <a:latin typeface="+mn-ea"/>
              </a:rPr>
              <a:t>Page</a:t>
            </a:r>
            <a:endParaRPr lang="ko-KR" altLang="en-US" sz="800" dirty="0">
              <a:solidFill>
                <a:schemeClr val="tx1"/>
              </a:solidFill>
              <a:latin typeface="+mn-ea"/>
            </a:endParaRPr>
          </a:p>
        </p:txBody>
      </p:sp>
      <p:sp>
        <p:nvSpPr>
          <p:cNvPr id="7" name="순서도: 데이터 6">
            <a:extLst>
              <a:ext uri="{FF2B5EF4-FFF2-40B4-BE49-F238E27FC236}">
                <a16:creationId xmlns:a16="http://schemas.microsoft.com/office/drawing/2014/main" id="{1CC14481-805C-41C6-8ACD-B0F5E46B49E1}"/>
              </a:ext>
            </a:extLst>
          </p:cNvPr>
          <p:cNvSpPr/>
          <p:nvPr/>
        </p:nvSpPr>
        <p:spPr>
          <a:xfrm>
            <a:off x="2571315" y="343766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a:t>
            </a:r>
            <a:endParaRPr lang="ko-KR" altLang="en-US" sz="800" dirty="0">
              <a:solidFill>
                <a:schemeClr val="tx1"/>
              </a:solidFill>
              <a:latin typeface="+mn-ea"/>
            </a:endParaRPr>
          </a:p>
        </p:txBody>
      </p:sp>
      <p:sp>
        <p:nvSpPr>
          <p:cNvPr id="8" name="순서도: 처리 7">
            <a:extLst>
              <a:ext uri="{FF2B5EF4-FFF2-40B4-BE49-F238E27FC236}">
                <a16:creationId xmlns:a16="http://schemas.microsoft.com/office/drawing/2014/main" id="{2690B69F-F877-4C2E-B2F8-D0F82777EE3A}"/>
              </a:ext>
            </a:extLst>
          </p:cNvPr>
          <p:cNvSpPr/>
          <p:nvPr/>
        </p:nvSpPr>
        <p:spPr>
          <a:xfrm>
            <a:off x="2571315" y="458087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sp>
        <p:nvSpPr>
          <p:cNvPr id="9" name="직사각형 8">
            <a:extLst>
              <a:ext uri="{FF2B5EF4-FFF2-40B4-BE49-F238E27FC236}">
                <a16:creationId xmlns:a16="http://schemas.microsoft.com/office/drawing/2014/main" id="{D419C03A-C743-48B8-88E4-062566973580}"/>
              </a:ext>
            </a:extLst>
          </p:cNvPr>
          <p:cNvSpPr/>
          <p:nvPr/>
        </p:nvSpPr>
        <p:spPr>
          <a:xfrm>
            <a:off x="2567608" y="5684629"/>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4" idx="0"/>
          </p:cNvCxnSpPr>
          <p:nvPr/>
        </p:nvCxnSpPr>
        <p:spPr>
          <a:xfrm>
            <a:off x="1612559" y="1683516"/>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47B850D-8C85-4A53-AA88-17B1200FA366}"/>
              </a:ext>
            </a:extLst>
          </p:cNvPr>
          <p:cNvCxnSpPr>
            <a:cxnSpLocks/>
            <a:stCxn id="4" idx="6"/>
            <a:endCxn id="5" idx="1"/>
          </p:cNvCxnSpPr>
          <p:nvPr/>
        </p:nvCxnSpPr>
        <p:spPr>
          <a:xfrm>
            <a:off x="2033548" y="2101297"/>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C4B242B-070E-4DA4-B82E-DC6BD08754D0}"/>
              </a:ext>
            </a:extLst>
          </p:cNvPr>
          <p:cNvCxnSpPr>
            <a:cxnSpLocks/>
            <a:stCxn id="17" idx="4"/>
            <a:endCxn id="6" idx="0"/>
          </p:cNvCxnSpPr>
          <p:nvPr/>
        </p:nvCxnSpPr>
        <p:spPr>
          <a:xfrm>
            <a:off x="3196735" y="2717686"/>
            <a:ext cx="0" cy="2353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D937FA9A-C378-4324-88EA-1083C90F53E7}"/>
              </a:ext>
            </a:extLst>
          </p:cNvPr>
          <p:cNvCxnSpPr>
            <a:cxnSpLocks/>
            <a:stCxn id="6" idx="2"/>
            <a:endCxn id="7" idx="1"/>
          </p:cNvCxnSpPr>
          <p:nvPr/>
        </p:nvCxnSpPr>
        <p:spPr>
          <a:xfrm>
            <a:off x="3196735" y="3205958"/>
            <a:ext cx="0" cy="23170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01C6483E-736B-4876-9EA9-8091D3C9D39A}"/>
              </a:ext>
            </a:extLst>
          </p:cNvPr>
          <p:cNvCxnSpPr>
            <a:cxnSpLocks/>
            <a:stCxn id="24" idx="2"/>
            <a:endCxn id="9" idx="0"/>
          </p:cNvCxnSpPr>
          <p:nvPr/>
        </p:nvCxnSpPr>
        <p:spPr>
          <a:xfrm>
            <a:off x="3193028" y="5446317"/>
            <a:ext cx="0" cy="23831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BD256A01-B77D-45A8-AE8C-48708935CB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155491" y="2862437"/>
            <a:ext cx="459859" cy="361426"/>
          </a:xfrm>
          <a:prstGeom prst="rect">
            <a:avLst/>
          </a:prstGeom>
        </p:spPr>
      </p:pic>
      <p:cxnSp>
        <p:nvCxnSpPr>
          <p:cNvPr id="16" name="연결선: 꺾임 15">
            <a:extLst>
              <a:ext uri="{FF2B5EF4-FFF2-40B4-BE49-F238E27FC236}">
                <a16:creationId xmlns:a16="http://schemas.microsoft.com/office/drawing/2014/main" id="{2745E9B1-FB5C-4A96-9469-E7331F8F373D}"/>
              </a:ext>
            </a:extLst>
          </p:cNvPr>
          <p:cNvCxnSpPr>
            <a:cxnSpLocks/>
            <a:stCxn id="17" idx="5"/>
            <a:endCxn id="15" idx="0"/>
          </p:cNvCxnSpPr>
          <p:nvPr/>
        </p:nvCxnSpPr>
        <p:spPr>
          <a:xfrm>
            <a:off x="3697071" y="2582281"/>
            <a:ext cx="688350" cy="28015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id="{532ECC3C-20A5-4EE8-BECA-7DAD3707C007}"/>
              </a:ext>
            </a:extLst>
          </p:cNvPr>
          <p:cNvSpPr/>
          <p:nvPr/>
        </p:nvSpPr>
        <p:spPr>
          <a:xfrm>
            <a:off x="2571315" y="244687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Input</a:t>
            </a:r>
            <a:endParaRPr lang="ko-KR" altLang="en-US" sz="800" dirty="0">
              <a:solidFill>
                <a:schemeClr val="tx1"/>
              </a:solidFill>
              <a:latin typeface="+mn-ea"/>
            </a:endParaRPr>
          </a:p>
        </p:txBody>
      </p:sp>
      <p:cxnSp>
        <p:nvCxnSpPr>
          <p:cNvPr id="18" name="직선 화살표 연결선 17">
            <a:extLst>
              <a:ext uri="{FF2B5EF4-FFF2-40B4-BE49-F238E27FC236}">
                <a16:creationId xmlns:a16="http://schemas.microsoft.com/office/drawing/2014/main" id="{36FAF4B6-1649-424D-AAED-747439FA65F3}"/>
              </a:ext>
            </a:extLst>
          </p:cNvPr>
          <p:cNvCxnSpPr>
            <a:cxnSpLocks/>
            <a:stCxn id="5" idx="2"/>
            <a:endCxn id="17" idx="1"/>
          </p:cNvCxnSpPr>
          <p:nvPr/>
        </p:nvCxnSpPr>
        <p:spPr>
          <a:xfrm>
            <a:off x="3196735" y="2217731"/>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92D3540F-C78E-47B6-A8EA-D9ECFFEF2174}"/>
              </a:ext>
            </a:extLst>
          </p:cNvPr>
          <p:cNvCxnSpPr>
            <a:cxnSpLocks/>
            <a:stCxn id="7" idx="5"/>
            <a:endCxn id="15" idx="2"/>
          </p:cNvCxnSpPr>
          <p:nvPr/>
        </p:nvCxnSpPr>
        <p:spPr>
          <a:xfrm flipV="1">
            <a:off x="3697071" y="3223863"/>
            <a:ext cx="688350" cy="349207"/>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a16="http://schemas.microsoft.com/office/drawing/2014/main" id="{D044B870-BE70-4474-A759-21BFE34415F8}"/>
              </a:ext>
            </a:extLst>
          </p:cNvPr>
          <p:cNvCxnSpPr>
            <a:cxnSpLocks/>
            <a:stCxn id="8" idx="3"/>
            <a:endCxn id="15" idx="2"/>
          </p:cNvCxnSpPr>
          <p:nvPr/>
        </p:nvCxnSpPr>
        <p:spPr>
          <a:xfrm flipV="1">
            <a:off x="3822155" y="3223863"/>
            <a:ext cx="563266" cy="149241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C979A595-E402-41D4-9AF5-FFDF67201D69}"/>
              </a:ext>
            </a:extLst>
          </p:cNvPr>
          <p:cNvSpPr/>
          <p:nvPr/>
        </p:nvSpPr>
        <p:spPr>
          <a:xfrm>
            <a:off x="4610107" y="2299569"/>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24" name="순서도: 판단 23">
            <a:extLst>
              <a:ext uri="{FF2B5EF4-FFF2-40B4-BE49-F238E27FC236}">
                <a16:creationId xmlns:a16="http://schemas.microsoft.com/office/drawing/2014/main" id="{BFF3DC12-16D0-4852-A918-14BB455A5AA9}"/>
              </a:ext>
            </a:extLst>
          </p:cNvPr>
          <p:cNvSpPr/>
          <p:nvPr/>
        </p:nvSpPr>
        <p:spPr>
          <a:xfrm>
            <a:off x="2567608" y="507615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5" name="직선 화살표 연결선 24">
            <a:extLst>
              <a:ext uri="{FF2B5EF4-FFF2-40B4-BE49-F238E27FC236}">
                <a16:creationId xmlns:a16="http://schemas.microsoft.com/office/drawing/2014/main" id="{73BEF36F-A4D7-47E5-85FD-A62573759E3F}"/>
              </a:ext>
            </a:extLst>
          </p:cNvPr>
          <p:cNvCxnSpPr>
            <a:cxnSpLocks/>
            <a:stCxn id="8" idx="2"/>
            <a:endCxn id="24" idx="0"/>
          </p:cNvCxnSpPr>
          <p:nvPr/>
        </p:nvCxnSpPr>
        <p:spPr>
          <a:xfrm flipH="1">
            <a:off x="3193028" y="4851684"/>
            <a:ext cx="3707" cy="22447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a16="http://schemas.microsoft.com/office/drawing/2014/main" id="{BD3BFB7D-AB9B-4BFD-84DB-576DDAF7F07B}"/>
              </a:ext>
            </a:extLst>
          </p:cNvPr>
          <p:cNvSpPr/>
          <p:nvPr/>
        </p:nvSpPr>
        <p:spPr>
          <a:xfrm>
            <a:off x="2567608" y="394364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7" name="직선 화살표 연결선 26">
            <a:extLst>
              <a:ext uri="{FF2B5EF4-FFF2-40B4-BE49-F238E27FC236}">
                <a16:creationId xmlns:a16="http://schemas.microsoft.com/office/drawing/2014/main" id="{313B46C2-553D-4E74-B04A-6AC14D99B3C5}"/>
              </a:ext>
            </a:extLst>
          </p:cNvPr>
          <p:cNvCxnSpPr>
            <a:cxnSpLocks/>
            <a:stCxn id="7" idx="4"/>
            <a:endCxn id="26" idx="0"/>
          </p:cNvCxnSpPr>
          <p:nvPr/>
        </p:nvCxnSpPr>
        <p:spPr>
          <a:xfrm flipH="1">
            <a:off x="3193028" y="3708475"/>
            <a:ext cx="3707" cy="2351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DE36BC-446C-4495-AFBF-EF2B2AE0A8CF}"/>
              </a:ext>
            </a:extLst>
          </p:cNvPr>
          <p:cNvSpPr txBox="1"/>
          <p:nvPr/>
        </p:nvSpPr>
        <p:spPr>
          <a:xfrm>
            <a:off x="3196735" y="4305248"/>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29" name="연결선: 꺾임 28">
            <a:extLst>
              <a:ext uri="{FF2B5EF4-FFF2-40B4-BE49-F238E27FC236}">
                <a16:creationId xmlns:a16="http://schemas.microsoft.com/office/drawing/2014/main" id="{9640EE09-0671-4F06-9959-663C5E57C791}"/>
              </a:ext>
            </a:extLst>
          </p:cNvPr>
          <p:cNvCxnSpPr>
            <a:cxnSpLocks/>
            <a:stCxn id="26" idx="1"/>
            <a:endCxn id="7" idx="2"/>
          </p:cNvCxnSpPr>
          <p:nvPr/>
        </p:nvCxnSpPr>
        <p:spPr>
          <a:xfrm rot="10800000" flipH="1">
            <a:off x="2567607" y="3573070"/>
            <a:ext cx="128791" cy="555658"/>
          </a:xfrm>
          <a:prstGeom prst="bentConnector3">
            <a:avLst>
              <a:gd name="adj1" fmla="val -177497"/>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683E7D5-B666-42FE-9394-6C8BC344AB76}"/>
              </a:ext>
            </a:extLst>
          </p:cNvPr>
          <p:cNvSpPr txBox="1"/>
          <p:nvPr/>
        </p:nvSpPr>
        <p:spPr>
          <a:xfrm>
            <a:off x="2020361" y="375146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1" name="연결선: 꺾임 30">
            <a:extLst>
              <a:ext uri="{FF2B5EF4-FFF2-40B4-BE49-F238E27FC236}">
                <a16:creationId xmlns:a16="http://schemas.microsoft.com/office/drawing/2014/main" id="{2E4557EB-9479-4FCF-A9B3-7B576194D96D}"/>
              </a:ext>
            </a:extLst>
          </p:cNvPr>
          <p:cNvCxnSpPr>
            <a:cxnSpLocks/>
            <a:stCxn id="24" idx="1"/>
            <a:endCxn id="8" idx="1"/>
          </p:cNvCxnSpPr>
          <p:nvPr/>
        </p:nvCxnSpPr>
        <p:spPr>
          <a:xfrm rot="10800000" flipH="1">
            <a:off x="2567607" y="4716280"/>
            <a:ext cx="3707" cy="544959"/>
          </a:xfrm>
          <a:prstGeom prst="bentConnector3">
            <a:avLst>
              <a:gd name="adj1" fmla="val -616671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3C9ED10-45FE-4752-B5BE-FE49D67C539F}"/>
              </a:ext>
            </a:extLst>
          </p:cNvPr>
          <p:cNvSpPr txBox="1"/>
          <p:nvPr/>
        </p:nvSpPr>
        <p:spPr>
          <a:xfrm>
            <a:off x="2020361" y="487874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3" name="직선 화살표 연결선 32">
            <a:extLst>
              <a:ext uri="{FF2B5EF4-FFF2-40B4-BE49-F238E27FC236}">
                <a16:creationId xmlns:a16="http://schemas.microsoft.com/office/drawing/2014/main" id="{6BCDCBAA-6D4D-4914-844E-2669991E5920}"/>
              </a:ext>
            </a:extLst>
          </p:cNvPr>
          <p:cNvCxnSpPr>
            <a:cxnSpLocks/>
            <a:stCxn id="9" idx="3"/>
            <a:endCxn id="36" idx="1"/>
          </p:cNvCxnSpPr>
          <p:nvPr/>
        </p:nvCxnSpPr>
        <p:spPr>
          <a:xfrm flipV="1">
            <a:off x="3818448" y="5820034"/>
            <a:ext cx="63210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90668E5C-AAEC-478B-B34E-32EF15E57B4D}"/>
              </a:ext>
            </a:extLst>
          </p:cNvPr>
          <p:cNvCxnSpPr>
            <a:cxnSpLocks/>
            <a:stCxn id="26" idx="2"/>
            <a:endCxn id="8" idx="0"/>
          </p:cNvCxnSpPr>
          <p:nvPr/>
        </p:nvCxnSpPr>
        <p:spPr>
          <a:xfrm>
            <a:off x="3193028" y="4313807"/>
            <a:ext cx="3707" cy="2670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 name="그룹 34">
            <a:extLst>
              <a:ext uri="{FF2B5EF4-FFF2-40B4-BE49-F238E27FC236}">
                <a16:creationId xmlns:a16="http://schemas.microsoft.com/office/drawing/2014/main" id="{0B862C06-495F-4C96-A4CD-EA7B9024429C}"/>
              </a:ext>
            </a:extLst>
          </p:cNvPr>
          <p:cNvGrpSpPr/>
          <p:nvPr/>
        </p:nvGrpSpPr>
        <p:grpSpPr>
          <a:xfrm>
            <a:off x="4450548" y="5514358"/>
            <a:ext cx="611352" cy="825389"/>
            <a:chOff x="4450548" y="5707001"/>
            <a:chExt cx="611352" cy="825389"/>
          </a:xfrm>
        </p:grpSpPr>
        <p:pic>
          <p:nvPicPr>
            <p:cNvPr id="36" name="그림 35" descr="모니터, 컴퓨터이(가) 표시된 사진&#10;&#10;자동 생성된 설명">
              <a:extLst>
                <a:ext uri="{FF2B5EF4-FFF2-40B4-BE49-F238E27FC236}">
                  <a16:creationId xmlns:a16="http://schemas.microsoft.com/office/drawing/2014/main" id="{3C2A6697-8920-4F22-9CDE-2A20F0239D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37" name="직사각형 36">
              <a:extLst>
                <a:ext uri="{FF2B5EF4-FFF2-40B4-BE49-F238E27FC236}">
                  <a16:creationId xmlns:a16="http://schemas.microsoft.com/office/drawing/2014/main" id="{01B69E5D-8521-4959-946C-429B1E324AD0}"/>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sp>
        <p:nvSpPr>
          <p:cNvPr id="38" name="TextBox 37">
            <a:extLst>
              <a:ext uri="{FF2B5EF4-FFF2-40B4-BE49-F238E27FC236}">
                <a16:creationId xmlns:a16="http://schemas.microsoft.com/office/drawing/2014/main" id="{CDBB834D-792F-4592-AEE0-7EC2F4179A1F}"/>
              </a:ext>
            </a:extLst>
          </p:cNvPr>
          <p:cNvSpPr txBox="1"/>
          <p:nvPr/>
        </p:nvSpPr>
        <p:spPr>
          <a:xfrm>
            <a:off x="5716207" y="5282850"/>
            <a:ext cx="343364" cy="215444"/>
          </a:xfrm>
          <a:prstGeom prst="rect">
            <a:avLst/>
          </a:prstGeom>
          <a:noFill/>
        </p:spPr>
        <p:txBody>
          <a:bodyPr wrap="none" rtlCol="0">
            <a:spAutoFit/>
          </a:bodyPr>
          <a:lstStyle/>
          <a:p>
            <a:r>
              <a:rPr lang="en-US" altLang="ko-KR" sz="800" dirty="0"/>
              <a:t>NO</a:t>
            </a:r>
            <a:endParaRPr lang="ko-KR" altLang="en-US" sz="800" dirty="0"/>
          </a:p>
        </p:txBody>
      </p:sp>
      <p:sp>
        <p:nvSpPr>
          <p:cNvPr id="39" name="TextBox 38">
            <a:extLst>
              <a:ext uri="{FF2B5EF4-FFF2-40B4-BE49-F238E27FC236}">
                <a16:creationId xmlns:a16="http://schemas.microsoft.com/office/drawing/2014/main" id="{81780DCC-CFC5-4945-8991-19F7ACDD9636}"/>
              </a:ext>
            </a:extLst>
          </p:cNvPr>
          <p:cNvSpPr txBox="1"/>
          <p:nvPr/>
        </p:nvSpPr>
        <p:spPr>
          <a:xfrm>
            <a:off x="6601410" y="5848385"/>
            <a:ext cx="351378" cy="215444"/>
          </a:xfrm>
          <a:prstGeom prst="rect">
            <a:avLst/>
          </a:prstGeom>
          <a:noFill/>
        </p:spPr>
        <p:txBody>
          <a:bodyPr wrap="none" rtlCol="0">
            <a:spAutoFit/>
          </a:bodyPr>
          <a:lstStyle/>
          <a:p>
            <a:r>
              <a:rPr lang="en-US" altLang="ko-KR" sz="800" dirty="0"/>
              <a:t>YES</a:t>
            </a:r>
            <a:endParaRPr lang="ko-KR" altLang="en-US" sz="800" dirty="0"/>
          </a:p>
        </p:txBody>
      </p:sp>
      <p:sp>
        <p:nvSpPr>
          <p:cNvPr id="40" name="순서도: 판단 39">
            <a:extLst>
              <a:ext uri="{FF2B5EF4-FFF2-40B4-BE49-F238E27FC236}">
                <a16:creationId xmlns:a16="http://schemas.microsoft.com/office/drawing/2014/main" id="{C8DFA961-9C3C-4C30-864F-C8B2495CDE41}"/>
              </a:ext>
            </a:extLst>
          </p:cNvPr>
          <p:cNvSpPr/>
          <p:nvPr/>
        </p:nvSpPr>
        <p:spPr>
          <a:xfrm>
            <a:off x="6974258" y="5629646"/>
            <a:ext cx="1250840" cy="370158"/>
          </a:xfrm>
          <a:prstGeom prst="flowChartDecision">
            <a:avLst/>
          </a:prstGeom>
          <a:solidFill>
            <a:schemeClr val="tx2">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41" name="직선 화살표 연결선 40">
            <a:extLst>
              <a:ext uri="{FF2B5EF4-FFF2-40B4-BE49-F238E27FC236}">
                <a16:creationId xmlns:a16="http://schemas.microsoft.com/office/drawing/2014/main" id="{24E8919D-8F8E-45BE-9A3D-EDDDB46B6E18}"/>
              </a:ext>
            </a:extLst>
          </p:cNvPr>
          <p:cNvCxnSpPr>
            <a:cxnSpLocks/>
            <a:stCxn id="40" idx="3"/>
            <a:endCxn id="51" idx="1"/>
          </p:cNvCxnSpPr>
          <p:nvPr/>
        </p:nvCxnSpPr>
        <p:spPr>
          <a:xfrm>
            <a:off x="8225098" y="5814725"/>
            <a:ext cx="337691" cy="43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812B98E6-C4B3-479C-BD7F-B6F15875EA1B}"/>
              </a:ext>
            </a:extLst>
          </p:cNvPr>
          <p:cNvCxnSpPr>
            <a:cxnSpLocks/>
            <a:stCxn id="36" idx="3"/>
            <a:endCxn id="44" idx="1"/>
          </p:cNvCxnSpPr>
          <p:nvPr/>
        </p:nvCxnSpPr>
        <p:spPr>
          <a:xfrm flipV="1">
            <a:off x="5061900" y="5814725"/>
            <a:ext cx="352714" cy="530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F8C50822-0EF5-47D1-B5DB-0C5459D23882}"/>
              </a:ext>
            </a:extLst>
          </p:cNvPr>
          <p:cNvCxnSpPr>
            <a:cxnSpLocks/>
            <a:stCxn id="44" idx="3"/>
            <a:endCxn id="40" idx="1"/>
          </p:cNvCxnSpPr>
          <p:nvPr/>
        </p:nvCxnSpPr>
        <p:spPr>
          <a:xfrm>
            <a:off x="6665454" y="5814725"/>
            <a:ext cx="30880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BE7AD93A-2836-4E1C-AE24-F846820318D6}"/>
              </a:ext>
            </a:extLst>
          </p:cNvPr>
          <p:cNvSpPr/>
          <p:nvPr/>
        </p:nvSpPr>
        <p:spPr>
          <a:xfrm>
            <a:off x="5414614" y="5629646"/>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sp>
        <p:nvSpPr>
          <p:cNvPr id="46" name="순서도: 문서 45">
            <a:extLst>
              <a:ext uri="{FF2B5EF4-FFF2-40B4-BE49-F238E27FC236}">
                <a16:creationId xmlns:a16="http://schemas.microsoft.com/office/drawing/2014/main" id="{5EAE26FF-F860-4A3F-9D74-184928F86D0B}"/>
              </a:ext>
            </a:extLst>
          </p:cNvPr>
          <p:cNvSpPr/>
          <p:nvPr/>
        </p:nvSpPr>
        <p:spPr>
          <a:xfrm>
            <a:off x="5414613" y="490019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cxnSp>
        <p:nvCxnSpPr>
          <p:cNvPr id="47" name="직선 화살표 연결선 46">
            <a:extLst>
              <a:ext uri="{FF2B5EF4-FFF2-40B4-BE49-F238E27FC236}">
                <a16:creationId xmlns:a16="http://schemas.microsoft.com/office/drawing/2014/main" id="{E64056ED-19FC-4824-A1AF-4BD96DA61C75}"/>
              </a:ext>
            </a:extLst>
          </p:cNvPr>
          <p:cNvCxnSpPr>
            <a:cxnSpLocks/>
            <a:stCxn id="44" idx="0"/>
            <a:endCxn id="46" idx="2"/>
          </p:cNvCxnSpPr>
          <p:nvPr/>
        </p:nvCxnSpPr>
        <p:spPr>
          <a:xfrm flipH="1" flipV="1">
            <a:off x="6040033" y="5153098"/>
            <a:ext cx="1" cy="476548"/>
          </a:xfrm>
          <a:prstGeom prst="straightConnector1">
            <a:avLst/>
          </a:prstGeom>
          <a:ln>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연결선: 꺾임 47">
            <a:extLst>
              <a:ext uri="{FF2B5EF4-FFF2-40B4-BE49-F238E27FC236}">
                <a16:creationId xmlns:a16="http://schemas.microsoft.com/office/drawing/2014/main" id="{F2D45B9C-1E73-4538-BED4-FBC135DAC96A}"/>
              </a:ext>
            </a:extLst>
          </p:cNvPr>
          <p:cNvCxnSpPr>
            <a:cxnSpLocks/>
            <a:stCxn id="40" idx="0"/>
            <a:endCxn id="46" idx="3"/>
          </p:cNvCxnSpPr>
          <p:nvPr/>
        </p:nvCxnSpPr>
        <p:spPr>
          <a:xfrm rot="16200000" flipV="1">
            <a:off x="6835542" y="4865509"/>
            <a:ext cx="594049" cy="934225"/>
          </a:xfrm>
          <a:prstGeom prst="bentConnector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88FC1E-2678-4D1D-B8F1-954C53280967}"/>
              </a:ext>
            </a:extLst>
          </p:cNvPr>
          <p:cNvSpPr txBox="1"/>
          <p:nvPr/>
        </p:nvSpPr>
        <p:spPr>
          <a:xfrm>
            <a:off x="7241714" y="5298914"/>
            <a:ext cx="343364" cy="215444"/>
          </a:xfrm>
          <a:prstGeom prst="rect">
            <a:avLst/>
          </a:prstGeom>
          <a:noFill/>
        </p:spPr>
        <p:txBody>
          <a:bodyPr wrap="none" rtlCol="0">
            <a:spAutoFit/>
          </a:bodyPr>
          <a:lstStyle/>
          <a:p>
            <a:r>
              <a:rPr lang="en-US" altLang="ko-KR" sz="800" dirty="0"/>
              <a:t>NO</a:t>
            </a:r>
            <a:endParaRPr lang="ko-KR" altLang="en-US" sz="800" dirty="0"/>
          </a:p>
        </p:txBody>
      </p:sp>
      <p:sp>
        <p:nvSpPr>
          <p:cNvPr id="50" name="TextBox 49">
            <a:extLst>
              <a:ext uri="{FF2B5EF4-FFF2-40B4-BE49-F238E27FC236}">
                <a16:creationId xmlns:a16="http://schemas.microsoft.com/office/drawing/2014/main" id="{81A23C83-5988-462D-892A-64C4AF094FE7}"/>
              </a:ext>
            </a:extLst>
          </p:cNvPr>
          <p:cNvSpPr txBox="1"/>
          <p:nvPr/>
        </p:nvSpPr>
        <p:spPr>
          <a:xfrm>
            <a:off x="8198774" y="5847718"/>
            <a:ext cx="351378" cy="215444"/>
          </a:xfrm>
          <a:prstGeom prst="rect">
            <a:avLst/>
          </a:prstGeom>
          <a:noFill/>
        </p:spPr>
        <p:txBody>
          <a:bodyPr wrap="none" rtlCol="0">
            <a:spAutoFit/>
          </a:bodyPr>
          <a:lstStyle/>
          <a:p>
            <a:r>
              <a:rPr lang="en-US" altLang="ko-KR" sz="800" dirty="0"/>
              <a:t>YES</a:t>
            </a:r>
            <a:endParaRPr lang="ko-KR" altLang="en-US" sz="800" dirty="0"/>
          </a:p>
        </p:txBody>
      </p:sp>
      <p:pic>
        <p:nvPicPr>
          <p:cNvPr id="51" name="그림 50">
            <a:extLst>
              <a:ext uri="{FF2B5EF4-FFF2-40B4-BE49-F238E27FC236}">
                <a16:creationId xmlns:a16="http://schemas.microsoft.com/office/drawing/2014/main" id="{FD685D4A-DB66-4484-8D97-6EAD73310D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62789" y="5638378"/>
            <a:ext cx="459859" cy="361426"/>
          </a:xfrm>
          <a:prstGeom prst="rect">
            <a:avLst/>
          </a:prstGeom>
        </p:spPr>
      </p:pic>
      <p:sp>
        <p:nvSpPr>
          <p:cNvPr id="52" name="직사각형 51">
            <a:extLst>
              <a:ext uri="{FF2B5EF4-FFF2-40B4-BE49-F238E27FC236}">
                <a16:creationId xmlns:a16="http://schemas.microsoft.com/office/drawing/2014/main" id="{04E3BD09-EC53-430B-BF0C-BA5D024354E7}"/>
              </a:ext>
            </a:extLst>
          </p:cNvPr>
          <p:cNvSpPr/>
          <p:nvPr/>
        </p:nvSpPr>
        <p:spPr>
          <a:xfrm>
            <a:off x="8464037" y="5995438"/>
            <a:ext cx="675185" cy="215444"/>
          </a:xfrm>
          <a:prstGeom prst="rect">
            <a:avLst/>
          </a:prstGeom>
        </p:spPr>
        <p:txBody>
          <a:bodyPr wrap="none">
            <a:spAutoFit/>
          </a:bodyPr>
          <a:lstStyle/>
          <a:p>
            <a:pPr algn="ctr"/>
            <a:r>
              <a:rPr lang="en-US" altLang="ko-KR" sz="800" dirty="0">
                <a:latin typeface="+mn-ea"/>
              </a:rPr>
              <a:t>OOOO DB</a:t>
            </a:r>
          </a:p>
        </p:txBody>
      </p:sp>
      <p:pic>
        <p:nvPicPr>
          <p:cNvPr id="54" name="그림 53">
            <a:extLst>
              <a:ext uri="{FF2B5EF4-FFF2-40B4-BE49-F238E27FC236}">
                <a16:creationId xmlns:a16="http://schemas.microsoft.com/office/drawing/2014/main" id="{537EB6EC-E0EC-487A-A2C8-A893EBC552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50152" y="4834347"/>
            <a:ext cx="459859" cy="361426"/>
          </a:xfrm>
          <a:prstGeom prst="rect">
            <a:avLst/>
          </a:prstGeom>
        </p:spPr>
      </p:pic>
      <p:sp>
        <p:nvSpPr>
          <p:cNvPr id="55" name="직사각형 54">
            <a:extLst>
              <a:ext uri="{FF2B5EF4-FFF2-40B4-BE49-F238E27FC236}">
                <a16:creationId xmlns:a16="http://schemas.microsoft.com/office/drawing/2014/main" id="{943037CC-35FF-4656-9CF3-B0C66F6D0BD6}"/>
              </a:ext>
            </a:extLst>
          </p:cNvPr>
          <p:cNvSpPr/>
          <p:nvPr/>
        </p:nvSpPr>
        <p:spPr>
          <a:xfrm>
            <a:off x="8451400" y="5158859"/>
            <a:ext cx="675186" cy="215444"/>
          </a:xfrm>
          <a:prstGeom prst="rect">
            <a:avLst/>
          </a:prstGeom>
        </p:spPr>
        <p:txBody>
          <a:bodyPr wrap="none">
            <a:spAutoFit/>
          </a:bodyPr>
          <a:lstStyle/>
          <a:p>
            <a:pPr algn="ctr"/>
            <a:r>
              <a:rPr lang="en-US" altLang="ko-KR" sz="800" dirty="0">
                <a:latin typeface="+mn-ea"/>
              </a:rPr>
              <a:t>OOOO DB</a:t>
            </a:r>
          </a:p>
        </p:txBody>
      </p:sp>
      <p:cxnSp>
        <p:nvCxnSpPr>
          <p:cNvPr id="56" name="직선 화살표 연결선 55">
            <a:extLst>
              <a:ext uri="{FF2B5EF4-FFF2-40B4-BE49-F238E27FC236}">
                <a16:creationId xmlns:a16="http://schemas.microsoft.com/office/drawing/2014/main" id="{8729ABDC-30F6-4D3C-B100-45E176D0168E}"/>
              </a:ext>
            </a:extLst>
          </p:cNvPr>
          <p:cNvCxnSpPr>
            <a:cxnSpLocks/>
            <a:stCxn id="51" idx="0"/>
            <a:endCxn id="55" idx="2"/>
          </p:cNvCxnSpPr>
          <p:nvPr/>
        </p:nvCxnSpPr>
        <p:spPr>
          <a:xfrm flipH="1" flipV="1">
            <a:off x="8788993" y="5374303"/>
            <a:ext cx="3726" cy="264075"/>
          </a:xfrm>
          <a:prstGeom prst="straightConnector1">
            <a:avLst/>
          </a:prstGeom>
          <a:ln w="9525">
            <a:solidFill>
              <a:schemeClr val="tx1">
                <a:lumMod val="95000"/>
                <a:lumOff val="5000"/>
              </a:schemeClr>
            </a:solidFill>
            <a:prstDash val="dash"/>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수행의 시작/종료 56">
            <a:extLst>
              <a:ext uri="{FF2B5EF4-FFF2-40B4-BE49-F238E27FC236}">
                <a16:creationId xmlns:a16="http://schemas.microsoft.com/office/drawing/2014/main" id="{3129425B-B6EC-4222-8620-C66B5B9C08FB}"/>
              </a:ext>
            </a:extLst>
          </p:cNvPr>
          <p:cNvSpPr/>
          <p:nvPr/>
        </p:nvSpPr>
        <p:spPr>
          <a:xfrm>
            <a:off x="8154661" y="36960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sp>
        <p:nvSpPr>
          <p:cNvPr id="58" name="순서도: 처리 57">
            <a:extLst>
              <a:ext uri="{FF2B5EF4-FFF2-40B4-BE49-F238E27FC236}">
                <a16:creationId xmlns:a16="http://schemas.microsoft.com/office/drawing/2014/main" id="{1A17BE9D-02F0-4564-B9C4-A6A36F23F1F3}"/>
              </a:ext>
            </a:extLst>
          </p:cNvPr>
          <p:cNvSpPr/>
          <p:nvPr/>
        </p:nvSpPr>
        <p:spPr>
          <a:xfrm>
            <a:off x="8154661" y="4266511"/>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59" name="직선 화살표 연결선 58">
            <a:extLst>
              <a:ext uri="{FF2B5EF4-FFF2-40B4-BE49-F238E27FC236}">
                <a16:creationId xmlns:a16="http://schemas.microsoft.com/office/drawing/2014/main" id="{73AD62FE-056E-4D7B-A4F8-AC3DFE955738}"/>
              </a:ext>
            </a:extLst>
          </p:cNvPr>
          <p:cNvCxnSpPr>
            <a:cxnSpLocks/>
            <a:stCxn id="54" idx="0"/>
            <a:endCxn id="58" idx="2"/>
          </p:cNvCxnSpPr>
          <p:nvPr/>
        </p:nvCxnSpPr>
        <p:spPr>
          <a:xfrm flipH="1" flipV="1">
            <a:off x="8780081" y="4537322"/>
            <a:ext cx="1" cy="29702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39FC0685-4DC9-4C0A-9F23-B39792807F43}"/>
              </a:ext>
            </a:extLst>
          </p:cNvPr>
          <p:cNvCxnSpPr>
            <a:cxnSpLocks/>
            <a:stCxn id="58" idx="0"/>
            <a:endCxn id="57" idx="2"/>
          </p:cNvCxnSpPr>
          <p:nvPr/>
        </p:nvCxnSpPr>
        <p:spPr>
          <a:xfrm flipV="1">
            <a:off x="8780081" y="3966852"/>
            <a:ext cx="0" cy="2996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a16="http://schemas.microsoft.com/office/drawing/2014/main" id="{FB6A67B7-0440-423D-8FC0-28C93D04129C}"/>
              </a:ext>
            </a:extLst>
          </p:cNvPr>
          <p:cNvGrpSpPr/>
          <p:nvPr/>
        </p:nvGrpSpPr>
        <p:grpSpPr>
          <a:xfrm>
            <a:off x="9607285" y="4093821"/>
            <a:ext cx="1474520" cy="642182"/>
            <a:chOff x="9696401" y="4265098"/>
            <a:chExt cx="1474520" cy="642182"/>
          </a:xfrm>
        </p:grpSpPr>
        <p:sp>
          <p:nvSpPr>
            <p:cNvPr id="62" name="순서도: 처리 61">
              <a:extLst>
                <a:ext uri="{FF2B5EF4-FFF2-40B4-BE49-F238E27FC236}">
                  <a16:creationId xmlns:a16="http://schemas.microsoft.com/office/drawing/2014/main"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OOOO OO OOOO OO OO</a:t>
              </a:r>
            </a:p>
            <a:p>
              <a:pPr algn="ctr">
                <a:lnSpc>
                  <a:spcPct val="90000"/>
                </a:lnSpc>
              </a:pPr>
              <a:r>
                <a:rPr lang="en-US" altLang="ko-KR" sz="800" dirty="0">
                  <a:solidFill>
                    <a:schemeClr val="tx1"/>
                  </a:solidFill>
                  <a:latin typeface="+mn-ea"/>
                </a:rPr>
                <a:t>OOOOO OO OOO</a:t>
              </a:r>
            </a:p>
            <a:p>
              <a:pPr algn="ctr">
                <a:lnSpc>
                  <a:spcPct val="90000"/>
                </a:lnSpc>
              </a:pP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63" name="사각형: 둥근 모서리 62">
              <a:extLst>
                <a:ext uri="{FF2B5EF4-FFF2-40B4-BE49-F238E27FC236}">
                  <a16:creationId xmlns:a16="http://schemas.microsoft.com/office/drawing/2014/main"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64" name="직사각형 63">
            <a:extLst>
              <a:ext uri="{FF2B5EF4-FFF2-40B4-BE49-F238E27FC236}">
                <a16:creationId xmlns:a16="http://schemas.microsoft.com/office/drawing/2014/main" id="{64538490-E039-4AE2-BB9D-E3F934CFCF62}"/>
              </a:ext>
            </a:extLst>
          </p:cNvPr>
          <p:cNvSpPr/>
          <p:nvPr/>
        </p:nvSpPr>
        <p:spPr>
          <a:xfrm>
            <a:off x="4605081" y="3043323"/>
            <a:ext cx="1845932" cy="707886"/>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a:p>
            <a:pPr marL="99450"/>
            <a:r>
              <a:rPr lang="en-US" altLang="ko-KR" sz="800" dirty="0"/>
              <a:t>  -</a:t>
            </a:r>
          </a:p>
        </p:txBody>
      </p:sp>
      <p:sp>
        <p:nvSpPr>
          <p:cNvPr id="65" name="직사각형 64">
            <a:extLst>
              <a:ext uri="{FF2B5EF4-FFF2-40B4-BE49-F238E27FC236}">
                <a16:creationId xmlns:a16="http://schemas.microsoft.com/office/drawing/2014/main" id="{DB9AC99A-21C6-4469-9114-614A9A90B5F2}"/>
              </a:ext>
            </a:extLst>
          </p:cNvPr>
          <p:cNvSpPr/>
          <p:nvPr/>
        </p:nvSpPr>
        <p:spPr>
          <a:xfrm>
            <a:off x="8900382" y="5555512"/>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66" name="직사각형 65">
            <a:extLst>
              <a:ext uri="{FF2B5EF4-FFF2-40B4-BE49-F238E27FC236}">
                <a16:creationId xmlns:a16="http://schemas.microsoft.com/office/drawing/2014/main" id="{5B96B6FB-4927-4C65-A560-BB50AAC2ED4E}"/>
              </a:ext>
            </a:extLst>
          </p:cNvPr>
          <p:cNvSpPr/>
          <p:nvPr/>
        </p:nvSpPr>
        <p:spPr>
          <a:xfrm>
            <a:off x="4605081" y="4383703"/>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Tree>
    <p:extLst>
      <p:ext uri="{BB962C8B-B14F-4D97-AF65-F5344CB8AC3E}">
        <p14:creationId xmlns:p14="http://schemas.microsoft.com/office/powerpoint/2010/main" val="94708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ko-KR" altLang="en-US" dirty="0"/>
              <a:t>헤더</a:t>
            </a:r>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ko-KR" altLang="en-US" dirty="0"/>
              <a:t>사이트 접속 시 우측 상단에 보이는 메뉴 목록</a:t>
            </a:r>
          </a:p>
        </p:txBody>
      </p:sp>
    </p:spTree>
    <p:extLst>
      <p:ext uri="{BB962C8B-B14F-4D97-AF65-F5344CB8AC3E}">
        <p14:creationId xmlns:p14="http://schemas.microsoft.com/office/powerpoint/2010/main" val="2611690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footer.html</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헤더</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949476120"/>
              </p:ext>
            </p:extLst>
          </p:nvPr>
        </p:nvGraphicFramePr>
        <p:xfrm>
          <a:off x="8688288" y="476672"/>
          <a:ext cx="3384376" cy="176993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Home, Join, Login </a:t>
                      </a:r>
                      <a:r>
                        <a:rPr lang="ko-KR" altLang="en-US" sz="800" b="0" dirty="0">
                          <a:solidFill>
                            <a:schemeClr val="tx1"/>
                          </a:solidFill>
                          <a:latin typeface="+mn-ea"/>
                          <a:ea typeface="+mn-ea"/>
                          <a:sym typeface="맑은 고딕"/>
                        </a:rPr>
                        <a:t>버튼의 기능을 소개합니다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메인 페이지로 이동합니다</a:t>
                      </a:r>
                      <a:r>
                        <a:rPr lang="en-US" altLang="ko-KR" sz="850" b="0" dirty="0">
                          <a:latin typeface="+mn-ea"/>
                          <a:ea typeface="+mn-ea"/>
                        </a:rPr>
                        <a:t>.(3p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클릭 시 </a:t>
                      </a:r>
                      <a:r>
                        <a:rPr kumimoji="1" lang="ko-KR" altLang="en-US" sz="850" dirty="0">
                          <a:solidFill>
                            <a:schemeClr val="tx1"/>
                          </a:solidFill>
                          <a:latin typeface="+mn-ea"/>
                        </a:rPr>
                        <a:t>회원가입 페이지로 이동합니다</a:t>
                      </a:r>
                      <a:r>
                        <a:rPr kumimoji="1" lang="en-US" altLang="ko-KR" sz="850" dirty="0">
                          <a:solidFill>
                            <a:schemeClr val="tx1"/>
                          </a:solidFill>
                          <a:latin typeface="+mn-ea"/>
                        </a:rPr>
                        <a:t> (4p </a:t>
                      </a:r>
                      <a:r>
                        <a:rPr kumimoji="1" lang="ko-KR" altLang="en-US" sz="850" dirty="0">
                          <a:solidFill>
                            <a:schemeClr val="tx1"/>
                          </a:solidFill>
                          <a:latin typeface="+mn-ea"/>
                        </a:rPr>
                        <a:t>참조</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클릭 시 </a:t>
                      </a:r>
                      <a:r>
                        <a:rPr kumimoji="1" lang="ko-KR" altLang="en-US" sz="850" dirty="0">
                          <a:solidFill>
                            <a:schemeClr val="tx1"/>
                          </a:solidFill>
                          <a:latin typeface="+mn-ea"/>
                        </a:rPr>
                        <a:t>로그인 페이지로 이동합니다</a:t>
                      </a:r>
                      <a:r>
                        <a:rPr kumimoji="1" lang="en-US" altLang="ko-KR" sz="850" dirty="0">
                          <a:solidFill>
                            <a:schemeClr val="tx1"/>
                          </a:solidFill>
                          <a:latin typeface="+mn-ea"/>
                        </a:rPr>
                        <a:t> (5p </a:t>
                      </a:r>
                      <a:r>
                        <a:rPr kumimoji="1" lang="ko-KR" altLang="en-US" sz="850" dirty="0">
                          <a:solidFill>
                            <a:schemeClr val="tx1"/>
                          </a:solidFill>
                          <a:latin typeface="+mn-ea"/>
                        </a:rPr>
                        <a:t>참조</a:t>
                      </a:r>
                      <a:r>
                        <a:rPr kumimoji="1" lang="en-US" altLang="ko-KR" sz="850" dirty="0">
                          <a:solidFill>
                            <a:schemeClr val="tx1"/>
                          </a:solidFill>
                          <a:latin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p>
        </p:txBody>
      </p:sp>
      <p:pic>
        <p:nvPicPr>
          <p:cNvPr id="3" name="그림 2">
            <a:extLst>
              <a:ext uri="{FF2B5EF4-FFF2-40B4-BE49-F238E27FC236}">
                <a16:creationId xmlns:a16="http://schemas.microsoft.com/office/drawing/2014/main" id="{ADB6A455-5BC9-441F-A552-23ACC04325C8}"/>
              </a:ext>
            </a:extLst>
          </p:cNvPr>
          <p:cNvPicPr>
            <a:picLocks noChangeAspect="1"/>
          </p:cNvPicPr>
          <p:nvPr/>
        </p:nvPicPr>
        <p:blipFill>
          <a:blip r:embed="rId2"/>
          <a:stretch>
            <a:fillRect/>
          </a:stretch>
        </p:blipFill>
        <p:spPr>
          <a:xfrm>
            <a:off x="181856" y="2473533"/>
            <a:ext cx="8363090" cy="531262"/>
          </a:xfrm>
          <a:prstGeom prst="rect">
            <a:avLst/>
          </a:prstGeom>
        </p:spPr>
      </p:pic>
      <p:sp>
        <p:nvSpPr>
          <p:cNvPr id="18" name="타원 17">
            <a:extLst>
              <a:ext uri="{FF2B5EF4-FFF2-40B4-BE49-F238E27FC236}">
                <a16:creationId xmlns:a16="http://schemas.microsoft.com/office/drawing/2014/main" id="{29F45D0D-22D9-415C-BB71-CFD0F6E3363F}"/>
              </a:ext>
            </a:extLst>
          </p:cNvPr>
          <p:cNvSpPr/>
          <p:nvPr/>
        </p:nvSpPr>
        <p:spPr>
          <a:xfrm>
            <a:off x="7032104" y="3068960"/>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1</a:t>
            </a:r>
            <a:endParaRPr lang="ko-KR" altLang="en-US" dirty="0">
              <a:solidFill>
                <a:schemeClr val="tx1"/>
              </a:solidFill>
            </a:endParaRPr>
          </a:p>
        </p:txBody>
      </p:sp>
      <p:sp>
        <p:nvSpPr>
          <p:cNvPr id="19" name="타원 18">
            <a:extLst>
              <a:ext uri="{FF2B5EF4-FFF2-40B4-BE49-F238E27FC236}">
                <a16:creationId xmlns:a16="http://schemas.microsoft.com/office/drawing/2014/main" id="{0A80AFCF-DD0B-4313-B18C-41884256A4D0}"/>
              </a:ext>
            </a:extLst>
          </p:cNvPr>
          <p:cNvSpPr/>
          <p:nvPr/>
        </p:nvSpPr>
        <p:spPr>
          <a:xfrm>
            <a:off x="7496728" y="3068960"/>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sp>
        <p:nvSpPr>
          <p:cNvPr id="20" name="타원 19">
            <a:extLst>
              <a:ext uri="{FF2B5EF4-FFF2-40B4-BE49-F238E27FC236}">
                <a16:creationId xmlns:a16="http://schemas.microsoft.com/office/drawing/2014/main" id="{7D35A4AA-FD3F-4625-A76C-ADD261BF359C}"/>
              </a:ext>
            </a:extLst>
          </p:cNvPr>
          <p:cNvSpPr/>
          <p:nvPr/>
        </p:nvSpPr>
        <p:spPr>
          <a:xfrm>
            <a:off x="7961353" y="3068960"/>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3</a:t>
            </a:r>
            <a:endParaRPr lang="ko-KR" altLang="en-US" dirty="0">
              <a:solidFill>
                <a:schemeClr val="tx1"/>
              </a:solidFill>
            </a:endParaRPr>
          </a:p>
        </p:txBody>
      </p:sp>
    </p:spTree>
    <p:extLst>
      <p:ext uri="{BB962C8B-B14F-4D97-AF65-F5344CB8AC3E}">
        <p14:creationId xmlns:p14="http://schemas.microsoft.com/office/powerpoint/2010/main" val="4111510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ko-KR" altLang="en-US" dirty="0" err="1"/>
              <a:t>푸터</a:t>
            </a:r>
            <a:endParaRPr lang="ko-KR" altLang="en-US" dirty="0"/>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ko-KR" altLang="en-US" dirty="0"/>
              <a:t>사이트 접속 시 최하단에 표시되는 서비스</a:t>
            </a:r>
          </a:p>
        </p:txBody>
      </p:sp>
    </p:spTree>
    <p:extLst>
      <p:ext uri="{BB962C8B-B14F-4D97-AF65-F5344CB8AC3E}">
        <p14:creationId xmlns:p14="http://schemas.microsoft.com/office/powerpoint/2010/main" val="1633944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3A5F154E-BD1E-4EEF-A2FC-2B49425015F8}"/>
              </a:ext>
            </a:extLst>
          </p:cNvPr>
          <p:cNvPicPr>
            <a:picLocks noChangeAspect="1"/>
          </p:cNvPicPr>
          <p:nvPr/>
        </p:nvPicPr>
        <p:blipFill rotWithShape="1">
          <a:blip r:embed="rId2"/>
          <a:srcRect t="17451" r="1138"/>
          <a:stretch/>
        </p:blipFill>
        <p:spPr>
          <a:xfrm>
            <a:off x="119336" y="1069372"/>
            <a:ext cx="8392699" cy="4941168"/>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a:t>푸터</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259445509"/>
              </p:ext>
            </p:extLst>
          </p:nvPr>
        </p:nvGraphicFramePr>
        <p:xfrm>
          <a:off x="8688288" y="476672"/>
          <a:ext cx="3384376" cy="128674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모든 페이지 최하단에 표시되는 서비스로</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건의사항 혹은 문의사항을 입력할 수 있습니다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입력한 정보가 회사 이메일로 전송됩니다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2</a:t>
            </a:r>
          </a:p>
        </p:txBody>
      </p:sp>
      <p:sp>
        <p:nvSpPr>
          <p:cNvPr id="18" name="타원 17">
            <a:extLst>
              <a:ext uri="{FF2B5EF4-FFF2-40B4-BE49-F238E27FC236}">
                <a16:creationId xmlns:a16="http://schemas.microsoft.com/office/drawing/2014/main" id="{29F45D0D-22D9-415C-BB71-CFD0F6E3363F}"/>
              </a:ext>
            </a:extLst>
          </p:cNvPr>
          <p:cNvSpPr/>
          <p:nvPr/>
        </p:nvSpPr>
        <p:spPr>
          <a:xfrm>
            <a:off x="4135665" y="4437112"/>
            <a:ext cx="360040" cy="360040"/>
          </a:xfrm>
          <a:prstGeom prst="ellipse">
            <a:avLst/>
          </a:prstGeom>
          <a:solidFill>
            <a:schemeClr val="accent2">
              <a:lumMod val="40000"/>
              <a:lumOff val="60000"/>
            </a:schemeClr>
          </a:solidFill>
          <a:ln w="38100">
            <a:solidFill>
              <a:srgbClr val="CF43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1</a:t>
            </a:r>
            <a:endParaRPr lang="ko-KR" altLang="en-US" dirty="0">
              <a:solidFill>
                <a:schemeClr val="tx1"/>
              </a:solidFill>
            </a:endParaRPr>
          </a:p>
        </p:txBody>
      </p:sp>
    </p:spTree>
    <p:extLst>
      <p:ext uri="{BB962C8B-B14F-4D97-AF65-F5344CB8AC3E}">
        <p14:creationId xmlns:p14="http://schemas.microsoft.com/office/powerpoint/2010/main" val="1116158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ko-KR" altLang="en-US" dirty="0"/>
              <a:t>메인 화면</a:t>
            </a:r>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ko-KR" altLang="en-US" dirty="0"/>
              <a:t>사이트 접속 시 첫 화면</a:t>
            </a:r>
          </a:p>
        </p:txBody>
      </p:sp>
    </p:spTree>
    <p:extLst>
      <p:ext uri="{BB962C8B-B14F-4D97-AF65-F5344CB8AC3E}">
        <p14:creationId xmlns:p14="http://schemas.microsoft.com/office/powerpoint/2010/main" val="182286757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3610</TotalTime>
  <Words>808</Words>
  <Application>Microsoft Office PowerPoint</Application>
  <PresentationFormat>와이드스크린</PresentationFormat>
  <Paragraphs>282</Paragraphs>
  <Slides>21</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21</vt:i4>
      </vt:variant>
    </vt:vector>
  </HeadingPairs>
  <TitlesOfParts>
    <vt:vector size="25" baseType="lpstr">
      <vt:lpstr>SF Pro Text Regular</vt:lpstr>
      <vt:lpstr>맑은 고딕</vt:lpstr>
      <vt:lpstr>Arial</vt:lpstr>
      <vt:lpstr>Office 테마</vt:lpstr>
      <vt:lpstr>프로젝트 명</vt:lpstr>
      <vt:lpstr>서비스 개요</vt:lpstr>
      <vt:lpstr>User flow</vt:lpstr>
      <vt:lpstr>Logic process</vt:lpstr>
      <vt:lpstr>헤더</vt:lpstr>
      <vt:lpstr>PowerPoint 프레젠테이션</vt:lpstr>
      <vt:lpstr>푸터</vt:lpstr>
      <vt:lpstr>PowerPoint 프레젠테이션</vt:lpstr>
      <vt:lpstr>메인 화면</vt:lpstr>
      <vt:lpstr>PowerPoint 프레젠테이션</vt:lpstr>
      <vt:lpstr>회원 가입</vt:lpstr>
      <vt:lpstr>PowerPoint 프레젠테이션</vt:lpstr>
      <vt:lpstr>PowerPoint 프레젠테이션</vt:lpstr>
      <vt:lpstr>PowerPoint 프레젠테이션</vt:lpstr>
      <vt:lpstr>로그인</vt:lpstr>
      <vt:lpstr>PowerPoint 프레젠테이션</vt:lpstr>
      <vt:lpstr>회원 계정 찾기</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김 이준</cp:lastModifiedBy>
  <cp:revision>145</cp:revision>
  <cp:lastPrinted>2019-05-29T05:54:36Z</cp:lastPrinted>
  <dcterms:created xsi:type="dcterms:W3CDTF">2019-03-11T07:43:12Z</dcterms:created>
  <dcterms:modified xsi:type="dcterms:W3CDTF">2021-02-22T02:36:13Z</dcterms:modified>
</cp:coreProperties>
</file>