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altLang="en-US" dirty="0" lang="ko-KR">
                  <a:solidFill>
                    <a:schemeClr val="tx1">
                      <a:lumMod val="65000"/>
                      <a:lumOff val="35000"/>
                    </a:schemeClr>
                  </a:solidFill>
                  <a:latin charset="-127" panose="00000800000000000000" pitchFamily="2" typeface="KoPubWorld돋움체 Bold"/>
                  <a:ea charset="-127" panose="00000800000000000000" pitchFamily="2" typeface="KoPubWorld돋움체 Bold"/>
                  <a:cs charset="-127" panose="00000800000000000000" pitchFamily="2" typeface="KoPubWorld돋움체 Bold"/>
                </a:rPr>
                <a:t>첫 번째 소제목을</a:t>
              </a:r>
              <a:r>
                <a:rPr altLang="ko-KR" dirty="0" lang="en-US">
                  <a:solidFill>
                    <a:schemeClr val="tx1">
                      <a:lumMod val="65000"/>
                      <a:lumOff val="35000"/>
                    </a:schemeClr>
                  </a:solidFill>
                  <a:latin charset="-127" panose="00000800000000000000" pitchFamily="2" typeface="KoPubWorld돋움체 Bold"/>
                  <a:ea charset="-127" panose="00000800000000000000" pitchFamily="2" typeface="KoPubWorld돋움체 Bold"/>
                  <a:cs charset="-127" panose="00000800000000000000" pitchFamily="2" typeface="KoPubWorld돋움체 Bold"/>
                </a:rPr>
                <a:t> </a:t>
              </a:r>
              <a:r>
                <a:rPr altLang="en-US" dirty="0" lang="ko-KR">
                  <a:solidFill>
                    <a:schemeClr val="tx1">
                      <a:lumMod val="65000"/>
                      <a:lumOff val="35000"/>
                    </a:schemeClr>
                  </a:solidFill>
                  <a:latin charset="-127" panose="00000800000000000000" pitchFamily="2" typeface="KoPubWorld돋움체 Bold"/>
                  <a:ea charset="-127" panose="00000800000000000000" pitchFamily="2" typeface="KoPubWorld돋움체 Bold"/>
                  <a:cs charset="-127" panose="00000800000000000000" pitchFamily="2" typeface="KoPubWorld돋움체 Bold"/>
                </a:rPr>
                <a:t>입력해주세요</a:t>
              </a:r>
              <a:endParaRPr altLang="ko-KR" dirty="0" lang="en-US">
                <a:solidFill>
                  <a:schemeClr val="tx1">
                    <a:lumMod val="65000"/>
                    <a:lumOff val="35000"/>
                  </a:schemeClr>
                </a:solidFill>
                <a:latin charset="-127" panose="00000800000000000000" pitchFamily="2" typeface="KoPubWorld돋움체 Bold"/>
                <a:ea charset="-127" panose="00000800000000000000" pitchFamily="2" typeface="KoPubWorld돋움체 Bold"/>
                <a:cs charset="-127" panose="00000800000000000000" pitchFamily="2" typeface="KoPubWorld돋움체 Bold"/>
              </a:endParaRPr>
            </a:p>
            <a:p>
              <a:r>
                <a:rPr altLang="en-US" dirty="0" lang="ko-KR" sz="1200">
                  <a:solidFill>
                    <a:schemeClr val="tx1">
                      <a:lumMod val="65000"/>
                      <a:lumOff val="35000"/>
                    </a:schemeClr>
                  </a:solidFill>
                  <a:latin charset="-127" panose="00000300000000000000" pitchFamily="2" typeface="KoPubWorld돋움체 Light"/>
                  <a:ea charset="-127" panose="00000300000000000000" pitchFamily="2" typeface="KoPubWorld돋움체 Light"/>
                  <a:cs charset="-127" panose="00000300000000000000" pitchFamily="2" typeface="KoPubWorld돋움체 Light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rtlCol="0" wrap="none">
              <a:spAutoFit/>
            </a:bodyPr>
            <a:lstStyle/>
            <a:p>
              <a:r>
                <a:rPr altLang="ko-KR" b="1" dirty="0" lang="en-US" sz="4800">
                  <a:solidFill>
                    <a:srgbClr val="64DECF"/>
                  </a:solidFill>
                  <a:latin charset="-127" panose="00000800000000000000" pitchFamily="2" typeface="KoPubWorld돋움체 Bold"/>
                  <a:ea charset="-127" panose="00000800000000000000" pitchFamily="2" typeface="KoPubWorld돋움체 Bold"/>
                  <a:cs charset="-127" panose="00000800000000000000" pitchFamily="2" typeface="KoPubWorld돋움체 Bold"/>
                </a:rPr>
                <a:t>01</a:t>
              </a:r>
              <a:endParaRPr altLang="en-US" b="1" dirty="0" lang="ko-KR" sz="4800">
                <a:solidFill>
                  <a:srgbClr val="64DECF"/>
                </a:solidFill>
                <a:latin charset="-127" panose="00000800000000000000" pitchFamily="2" typeface="KoPubWorld돋움체 Bold"/>
                <a:ea charset="-127" panose="00000800000000000000" pitchFamily="2" typeface="KoPubWorld돋움체 Bold"/>
                <a:cs charset="-127" panose="00000800000000000000" pitchFamily="2" typeface="KoPubWorld돋움체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