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0" r:id="rId3"/>
    <p:sldId id="281" r:id="rId4"/>
    <p:sldId id="282" r:id="rId5"/>
    <p:sldId id="277" r:id="rId6"/>
    <p:sldId id="270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76510"/>
  </p:normalViewPr>
  <p:slideViewPr>
    <p:cSldViewPr snapToGrid="0">
      <p:cViewPr varScale="1">
        <p:scale>
          <a:sx n="88" d="100"/>
          <a:sy n="88" d="100"/>
        </p:scale>
        <p:origin x="1320" y="184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2CFE-39C3-3841-80B0-3833E9CA688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0D1F-ABCC-B74C-892B-DF1CEF45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6139-00EF-F8C1-5B30-EAE4FEF7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7F894-A596-8F7F-AC69-FED66F3F3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C3E56-DBEC-E00F-DAB5-4D1962EC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637D-5D4E-8413-F892-640A14B5D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525C-3235-4B0D-2F9D-360054BD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E39B0-745E-A424-7CEA-25921BAA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BEE4D9-E61D-BAA2-30F3-91AAAA095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A3898-F914-2FF1-862F-2CCC188BD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307A-81C7-DDEE-370B-DB2171F5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BBA20-7EC0-0A0C-A504-B1424A2DA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35E4D-92C6-91F8-F96F-0253CD65D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DDA9-8D7F-7F8A-BB71-91C141799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80D05-429C-B63E-C08C-D9C9D26A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130FC-B49A-8CE1-68AD-65F7B6C19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2E3FD-CE51-C546-E5D1-CDB4D95EB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2D9B-049A-28BB-BBB9-54013C055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4C51-82C7-E23C-E030-3823D044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C255B-EA45-0F64-E52F-3A50C002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629B-1ECC-E4D2-9AEF-596CA6F0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EA4C-2E12-C3EA-A5A8-0792AF2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DDE2-4C14-D4DA-9432-7EF6C19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B71-43A3-DEFE-A4A8-45CF1B27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2A8D-C586-A976-34F4-F8ABC517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6C79-1C86-E015-4CF5-D45A2F85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F898-FC31-76C8-96C6-EFC4FB4C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7147-12D5-DBCB-2316-50293A07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92A6C-89F2-E30A-06D8-AB09FD86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0778A-EC2E-9099-F1FC-06B783A8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5DCA-6907-B2B2-3FE0-2F34087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5439-606B-1F14-C8A0-2C2F5D3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7067-0F4A-01D8-B632-7DE51C7E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071E-0803-EDAA-58B4-6B52681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AB8F-1426-6984-FB28-296B13EC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7989-DA61-5391-AF98-0FF37DD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1B9D-51C1-F51F-B41A-82B834A0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8596-C0D7-8BBC-B8C2-18338DD3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41DD-F850-9AE6-97D0-9E117B41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291C-B1C5-A9AA-1D6E-5397B99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963-4932-B18E-86FD-5FBEFC50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4CAA-A72E-6816-758C-99FC1A75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9212-CE5D-6C54-A8D9-E7E06328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44D4-97D8-DEF8-BA0A-DCC1DBA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1E79-A942-B4B0-2022-D1D3B24FE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EA941-5475-A7F1-E07D-E51C6C85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732E-8FE3-0C24-32F6-D37C41E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F1AC-996E-002E-3782-F2C7640E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26-7D36-B86E-47EC-3E9CDC5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B63F-E50A-4E5E-FF24-190021FA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117C-403C-88F8-1D1C-0F11BB27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1D84-709C-ACA5-F292-7A9687FA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0AF5F-5735-F88D-0ACA-75DF6BAE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B1A5F-A526-0921-63C8-6193A2CFD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40D5F-8B4A-4F38-C87E-3E69843D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BB1E0-270F-D36C-D819-CDAAB9B8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3EDF-2304-2957-FD85-0070426A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142B-21E1-4CCD-8C10-9A9EB7CF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E0B9-D8BA-5D8B-06B6-E72ED2A6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58D8-F955-A97B-0B32-7EE016BB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98B3A-1415-D780-64A5-2B89F046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8B59E-E15C-A302-7663-C4F0AAD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537EF-7A37-44FA-FCAE-FFAAF009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A988-2B32-D6C9-8589-C8F60BE1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B48-E6B2-FC78-D283-11665DD2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6BBA-8C20-E1B9-E412-D3FFC53B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9B386-CB29-34E0-F098-6BE54A1C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866-C450-855B-58A1-0E33D7E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5A671-F0B0-27AC-C1D3-AE2D2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0E60-5462-0ACF-3CC8-03875CB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9A2C-AA14-28F4-8179-C9FDBBDF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B880E-5677-1406-B232-20CE9A311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181B-74CB-46A9-482F-03065B9F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CCD81-4020-C75D-919C-328586D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EB3B-258C-8611-66AB-B2EDC034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DB67-0DD9-0CB4-C38A-684BDBB9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35F6-27F7-23F8-CCF3-A69423BA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D4A-9CFD-4051-B2B4-98045452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6129-0725-0FF3-3604-8D1D214B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180D-28B5-1A4F-ACAA-8F609A1A9666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4C24-6A62-5777-7E74-17728D31F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AF5E-33C0-73A2-FC82-2D2BC43A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98FF-39F9-C808-4D44-B9E857866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903F7-4219-5538-BE27-14CF6FEDF980}"/>
              </a:ext>
            </a:extLst>
          </p:cNvPr>
          <p:cNvSpPr txBox="1"/>
          <p:nvPr/>
        </p:nvSpPr>
        <p:spPr>
          <a:xfrm>
            <a:off x="5233222" y="24928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5C60B-A251-7BF6-8385-D5F45CD2245D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9301800" y="1557332"/>
            <a:ext cx="0" cy="929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2C13F-D535-E30E-12E1-342813A930FF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578215" y="603225"/>
            <a:ext cx="1021282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B4869D-1B93-7AE0-84A2-FA5F6F5F916C}"/>
              </a:ext>
            </a:extLst>
          </p:cNvPr>
          <p:cNvSpPr txBox="1"/>
          <p:nvPr/>
        </p:nvSpPr>
        <p:spPr>
          <a:xfrm>
            <a:off x="8968005" y="2486667"/>
            <a:ext cx="66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E7508-0ADE-31D8-E4B8-6E8834D359BF}"/>
              </a:ext>
            </a:extLst>
          </p:cNvPr>
          <p:cNvSpPr txBox="1"/>
          <p:nvPr/>
        </p:nvSpPr>
        <p:spPr>
          <a:xfrm>
            <a:off x="8599497" y="726335"/>
            <a:ext cx="140460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2C693-D891-6190-8124-CFDA95BA2F9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05087" y="603225"/>
            <a:ext cx="1428135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062FD5-C3F0-5D92-D36E-25E58FAD037B}"/>
              </a:ext>
            </a:extLst>
          </p:cNvPr>
          <p:cNvSpPr txBox="1"/>
          <p:nvPr/>
        </p:nvSpPr>
        <p:spPr>
          <a:xfrm>
            <a:off x="3767058" y="2487340"/>
            <a:ext cx="12596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numeric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7BB70-DFBB-A68F-27D8-EA89DDB4CAAE}"/>
              </a:ext>
            </a:extLst>
          </p:cNvPr>
          <p:cNvSpPr txBox="1"/>
          <p:nvPr/>
        </p:nvSpPr>
        <p:spPr>
          <a:xfrm>
            <a:off x="90139" y="2487340"/>
            <a:ext cx="150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True/False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CBAFF-DB3B-DA48-BE11-F83E630604AF}"/>
              </a:ext>
            </a:extLst>
          </p:cNvPr>
          <p:cNvSpPr txBox="1"/>
          <p:nvPr/>
        </p:nvSpPr>
        <p:spPr>
          <a:xfrm>
            <a:off x="2400482" y="726335"/>
            <a:ext cx="14046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individual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4BF89E-63BE-CA19-FB75-E41C5C8497D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86558" y="1557332"/>
            <a:ext cx="1910307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6B02A-C0E6-4A3D-9DA4-41251E2D4B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41455" y="1557332"/>
            <a:ext cx="1645103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F3B6CC-2B06-79E4-2D1C-AA7F0929A458}"/>
              </a:ext>
            </a:extLst>
          </p:cNvPr>
          <p:cNvSpPr txBox="1"/>
          <p:nvPr/>
        </p:nvSpPr>
        <p:spPr>
          <a:xfrm>
            <a:off x="3106268" y="3978457"/>
            <a:ext cx="5251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D6F326-8C26-98C5-1586-CEB2515F9EDB}"/>
              </a:ext>
            </a:extLst>
          </p:cNvPr>
          <p:cNvSpPr txBox="1"/>
          <p:nvPr/>
        </p:nvSpPr>
        <p:spPr>
          <a:xfrm>
            <a:off x="5026672" y="3978458"/>
            <a:ext cx="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CF46B3-2208-CADC-43C4-A4CEB9187A74}"/>
              </a:ext>
            </a:extLst>
          </p:cNvPr>
          <p:cNvSpPr txBox="1"/>
          <p:nvPr/>
        </p:nvSpPr>
        <p:spPr>
          <a:xfrm>
            <a:off x="464216" y="3978457"/>
            <a:ext cx="75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70147-4CE3-7634-D019-62F07EE830DF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3368819" y="2949005"/>
            <a:ext cx="1028046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281570-5570-B4B6-CE33-9DD698C72845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4396865" y="2949005"/>
            <a:ext cx="1019615" cy="102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FE0C4-A890-94E7-F34B-4DBFA9815F2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841454" y="2949005"/>
            <a:ext cx="1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8BF61C-D70F-640F-EFD8-9A1DF4A3C3A9}"/>
              </a:ext>
            </a:extLst>
          </p:cNvPr>
          <p:cNvSpPr txBox="1"/>
          <p:nvPr/>
        </p:nvSpPr>
        <p:spPr>
          <a:xfrm>
            <a:off x="9017145" y="3978456"/>
            <a:ext cx="5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CB5402-211F-EE8D-5405-6B8264FC3106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 flipH="1">
            <a:off x="9290971" y="2948332"/>
            <a:ext cx="10829" cy="103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F8F886-EA44-2356-C30B-E6932EE7775C}"/>
              </a:ext>
            </a:extLst>
          </p:cNvPr>
          <p:cNvSpPr txBox="1"/>
          <p:nvPr/>
        </p:nvSpPr>
        <p:spPr>
          <a:xfrm>
            <a:off x="2314591" y="2807254"/>
            <a:ext cx="1440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whole numbers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A4E123-533D-5777-BAF9-DE2A8DA0A21F}"/>
              </a:ext>
            </a:extLst>
          </p:cNvPr>
          <p:cNvSpPr txBox="1"/>
          <p:nvPr/>
        </p:nvSpPr>
        <p:spPr>
          <a:xfrm>
            <a:off x="5366843" y="2916358"/>
            <a:ext cx="1440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decimal numbers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4F5EDF-1B6D-1E7A-E07E-B54E621955F9}"/>
              </a:ext>
            </a:extLst>
          </p:cNvPr>
          <p:cNvSpPr txBox="1"/>
          <p:nvPr/>
        </p:nvSpPr>
        <p:spPr>
          <a:xfrm>
            <a:off x="2542457" y="6118657"/>
            <a:ext cx="1550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arithmetic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653458-3C93-824B-1687-7F354CFB5810}"/>
              </a:ext>
            </a:extLst>
          </p:cNvPr>
          <p:cNvSpPr txBox="1"/>
          <p:nvPr/>
        </p:nvSpPr>
        <p:spPr>
          <a:xfrm>
            <a:off x="392748" y="5882685"/>
            <a:ext cx="897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B62FB6-8BDF-D869-F837-B17D25CCBDCF}"/>
              </a:ext>
            </a:extLst>
          </p:cNvPr>
          <p:cNvSpPr txBox="1"/>
          <p:nvPr/>
        </p:nvSpPr>
        <p:spPr>
          <a:xfrm>
            <a:off x="4714333" y="6118657"/>
            <a:ext cx="17948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comparison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74BFCE-192C-A8B1-2CB5-83DC0D414735}"/>
              </a:ext>
            </a:extLst>
          </p:cNvPr>
          <p:cNvSpPr txBox="1"/>
          <p:nvPr/>
        </p:nvSpPr>
        <p:spPr>
          <a:xfrm>
            <a:off x="6280185" y="4367915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concatenation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C4122-685E-7CF8-E480-6042DD3F39FE}"/>
              </a:ext>
            </a:extLst>
          </p:cNvPr>
          <p:cNvSpPr txBox="1"/>
          <p:nvPr/>
        </p:nvSpPr>
        <p:spPr>
          <a:xfrm>
            <a:off x="9564796" y="5804252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repetition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169498-3C4B-61BA-BC8C-1815AE6A0FE4}"/>
              </a:ext>
            </a:extLst>
          </p:cNvPr>
          <p:cNvSpPr txBox="1"/>
          <p:nvPr/>
        </p:nvSpPr>
        <p:spPr>
          <a:xfrm>
            <a:off x="10582275" y="4720330"/>
            <a:ext cx="1404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2B026E-7BC0-CD25-0DFB-9482F9712573}"/>
              </a:ext>
            </a:extLst>
          </p:cNvPr>
          <p:cNvCxnSpPr>
            <a:cxnSpLocks/>
            <a:stCxn id="42" idx="2"/>
            <a:endCxn id="67" idx="3"/>
          </p:cNvCxnSpPr>
          <p:nvPr/>
        </p:nvCxnSpPr>
        <p:spPr>
          <a:xfrm flipH="1">
            <a:off x="8252809" y="4440121"/>
            <a:ext cx="1038162" cy="15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DFD51A-FBBB-5621-52C8-CD3CB8586624}"/>
              </a:ext>
            </a:extLst>
          </p:cNvPr>
          <p:cNvCxnSpPr>
            <a:cxnSpLocks/>
            <a:stCxn id="42" idx="2"/>
            <a:endCxn id="68" idx="0"/>
          </p:cNvCxnSpPr>
          <p:nvPr/>
        </p:nvCxnSpPr>
        <p:spPr>
          <a:xfrm>
            <a:off x="9290971" y="4440121"/>
            <a:ext cx="1048721" cy="1364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B77DB4-E89A-FA5A-225E-82EA99778317}"/>
              </a:ext>
            </a:extLst>
          </p:cNvPr>
          <p:cNvCxnSpPr>
            <a:cxnSpLocks/>
            <a:stCxn id="42" idx="2"/>
            <a:endCxn id="69" idx="1"/>
          </p:cNvCxnSpPr>
          <p:nvPr/>
        </p:nvCxnSpPr>
        <p:spPr>
          <a:xfrm>
            <a:off x="9290971" y="4440121"/>
            <a:ext cx="1291304" cy="511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4B2CA65D-1F00-A4DE-2B53-A37AC37AC6CD}"/>
              </a:ext>
            </a:extLst>
          </p:cNvPr>
          <p:cNvSpPr/>
          <p:nvPr/>
        </p:nvSpPr>
        <p:spPr>
          <a:xfrm rot="5400000">
            <a:off x="4325113" y="4637487"/>
            <a:ext cx="420479" cy="2541859"/>
          </a:xfrm>
          <a:prstGeom prst="leftBrac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1FBF4C-93C1-1AE3-A63B-45EEFE59A04A}"/>
              </a:ext>
            </a:extLst>
          </p:cNvPr>
          <p:cNvCxnSpPr>
            <a:cxnSpLocks/>
          </p:cNvCxnSpPr>
          <p:nvPr/>
        </p:nvCxnSpPr>
        <p:spPr>
          <a:xfrm flipH="1">
            <a:off x="841452" y="4391568"/>
            <a:ext cx="1" cy="144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BD5BD9-DA9A-A924-BB4D-C1A6C710D0F8}"/>
              </a:ext>
            </a:extLst>
          </p:cNvPr>
          <p:cNvCxnSpPr>
            <a:cxnSpLocks/>
            <a:stCxn id="21" idx="2"/>
            <a:endCxn id="90" idx="1"/>
          </p:cNvCxnSpPr>
          <p:nvPr/>
        </p:nvCxnSpPr>
        <p:spPr>
          <a:xfrm>
            <a:off x="841454" y="4440122"/>
            <a:ext cx="3693898" cy="125805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1EFA3B-B814-9BEE-225E-752075A8329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52775" y="4440123"/>
            <a:ext cx="863705" cy="125805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57BEE65-98CC-E527-0255-2C4CADE7C0C9}"/>
              </a:ext>
            </a:extLst>
          </p:cNvPr>
          <p:cNvCxnSpPr>
            <a:cxnSpLocks/>
            <a:stCxn id="19" idx="2"/>
            <a:endCxn id="90" idx="1"/>
          </p:cNvCxnSpPr>
          <p:nvPr/>
        </p:nvCxnSpPr>
        <p:spPr>
          <a:xfrm>
            <a:off x="3368819" y="4440122"/>
            <a:ext cx="1166533" cy="125805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65865-912C-AE5A-76E6-14AF64C81C35}"/>
              </a:ext>
            </a:extLst>
          </p:cNvPr>
          <p:cNvSpPr txBox="1"/>
          <p:nvPr/>
        </p:nvSpPr>
        <p:spPr>
          <a:xfrm>
            <a:off x="9489340" y="3047962"/>
            <a:ext cx="218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characters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56960F-DCDF-DDD4-F79A-1427FE0FA195}"/>
              </a:ext>
            </a:extLst>
          </p:cNvPr>
          <p:cNvCxnSpPr>
            <a:cxnSpLocks/>
            <a:stCxn id="42" idx="2"/>
            <a:endCxn id="128" idx="0"/>
          </p:cNvCxnSpPr>
          <p:nvPr/>
        </p:nvCxnSpPr>
        <p:spPr>
          <a:xfrm flipH="1">
            <a:off x="8237619" y="4440121"/>
            <a:ext cx="1053352" cy="134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175085D-1C8B-2BF4-42F4-DE6ED9747003}"/>
              </a:ext>
            </a:extLst>
          </p:cNvPr>
          <p:cNvSpPr txBox="1"/>
          <p:nvPr/>
        </p:nvSpPr>
        <p:spPr>
          <a:xfrm>
            <a:off x="7251307" y="5784954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membership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BC6C9C6-E3A0-3EC1-B707-62D8CBC51E1A}"/>
              </a:ext>
            </a:extLst>
          </p:cNvPr>
          <p:cNvCxnSpPr>
            <a:cxnSpLocks/>
            <a:stCxn id="42" idx="2"/>
            <a:endCxn id="66" idx="3"/>
          </p:cNvCxnSpPr>
          <p:nvPr/>
        </p:nvCxnSpPr>
        <p:spPr>
          <a:xfrm flipH="1">
            <a:off x="6509153" y="4440121"/>
            <a:ext cx="2781818" cy="1909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B8F8F-5186-8A5F-FE14-B7CAE71E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AF792-9F4F-360F-0EC6-F4DE7F41F652}"/>
              </a:ext>
            </a:extLst>
          </p:cNvPr>
          <p:cNvSpPr txBox="1"/>
          <p:nvPr/>
        </p:nvSpPr>
        <p:spPr>
          <a:xfrm>
            <a:off x="7684226" y="2967335"/>
            <a:ext cx="12596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D13BB-A16A-9AD8-6EE4-99F62F1968A7}"/>
              </a:ext>
            </a:extLst>
          </p:cNvPr>
          <p:cNvSpPr txBox="1"/>
          <p:nvPr/>
        </p:nvSpPr>
        <p:spPr>
          <a:xfrm>
            <a:off x="3103170" y="2987844"/>
            <a:ext cx="1404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874C14-7872-72E9-950F-EC64E9FF148B}"/>
              </a:ext>
            </a:extLst>
          </p:cNvPr>
          <p:cNvSpPr txBox="1"/>
          <p:nvPr/>
        </p:nvSpPr>
        <p:spPr>
          <a:xfrm>
            <a:off x="4626210" y="1411003"/>
            <a:ext cx="28665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a label to 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77396-87CE-844A-8E69-7DEDA673C569}"/>
              </a:ext>
            </a:extLst>
          </p:cNvPr>
          <p:cNvSpPr txBox="1"/>
          <p:nvPr/>
        </p:nvSpPr>
        <p:spPr>
          <a:xfrm>
            <a:off x="4251867" y="4616000"/>
            <a:ext cx="40621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the actual data or object assigned to a</a:t>
            </a:r>
          </a:p>
        </p:txBody>
      </p:sp>
      <p:sp>
        <p:nvSpPr>
          <p:cNvPr id="49" name="Curved Right Arrow 48">
            <a:extLst>
              <a:ext uri="{FF2B5EF4-FFF2-40B4-BE49-F238E27FC236}">
                <a16:creationId xmlns:a16="http://schemas.microsoft.com/office/drawing/2014/main" id="{3A96D461-2CAE-6AA8-BE6A-EA4854B7BBF0}"/>
              </a:ext>
            </a:extLst>
          </p:cNvPr>
          <p:cNvSpPr/>
          <p:nvPr/>
        </p:nvSpPr>
        <p:spPr>
          <a:xfrm rot="5400000" flipH="1">
            <a:off x="5508518" y="1460093"/>
            <a:ext cx="943905" cy="4881717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>
            <a:extLst>
              <a:ext uri="{FF2B5EF4-FFF2-40B4-BE49-F238E27FC236}">
                <a16:creationId xmlns:a16="http://schemas.microsoft.com/office/drawing/2014/main" id="{EF8BB055-976A-9278-3585-E55A7BAEDF92}"/>
              </a:ext>
            </a:extLst>
          </p:cNvPr>
          <p:cNvSpPr/>
          <p:nvPr/>
        </p:nvSpPr>
        <p:spPr>
          <a:xfrm rot="5400000" flipV="1">
            <a:off x="5626506" y="42628"/>
            <a:ext cx="943905" cy="4881716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59C74-EEC3-B7CE-A7F9-4960059FF061}"/>
              </a:ext>
            </a:extLst>
          </p:cNvPr>
          <p:cNvSpPr txBox="1"/>
          <p:nvPr/>
        </p:nvSpPr>
        <p:spPr>
          <a:xfrm>
            <a:off x="-3007" y="2595492"/>
            <a:ext cx="21120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include letters, digits, &amp; underscores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44065A-AE5D-18BD-2A14-62BC714ABC7F}"/>
              </a:ext>
            </a:extLst>
          </p:cNvPr>
          <p:cNvCxnSpPr>
            <a:cxnSpLocks/>
            <a:stCxn id="10" idx="1"/>
            <a:endCxn id="56" idx="3"/>
          </p:cNvCxnSpPr>
          <p:nvPr/>
        </p:nvCxnSpPr>
        <p:spPr>
          <a:xfrm flipH="1">
            <a:off x="1908412" y="3218677"/>
            <a:ext cx="1194758" cy="146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F26BC5-29FE-33F4-EF44-451A576EE4A2}"/>
              </a:ext>
            </a:extLst>
          </p:cNvPr>
          <p:cNvSpPr txBox="1"/>
          <p:nvPr/>
        </p:nvSpPr>
        <p:spPr>
          <a:xfrm>
            <a:off x="197598" y="4272154"/>
            <a:ext cx="17108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cannot start with a digit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6BF731-470E-CF57-D068-AC0CD2C7F0DC}"/>
              </a:ext>
            </a:extLst>
          </p:cNvPr>
          <p:cNvSpPr txBox="1"/>
          <p:nvPr/>
        </p:nvSpPr>
        <p:spPr>
          <a:xfrm>
            <a:off x="70735" y="1662336"/>
            <a:ext cx="19645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case-sensitive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C5B2A7-E4AC-8EE6-18F4-2F4A28E6E7C6}"/>
              </a:ext>
            </a:extLst>
          </p:cNvPr>
          <p:cNvCxnSpPr>
            <a:cxnSpLocks/>
            <a:stCxn id="10" idx="1"/>
            <a:endCxn id="51" idx="3"/>
          </p:cNvCxnSpPr>
          <p:nvPr/>
        </p:nvCxnSpPr>
        <p:spPr>
          <a:xfrm flipH="1" flipV="1">
            <a:off x="2109017" y="3195657"/>
            <a:ext cx="994153" cy="23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969728-3FAC-CA8B-7874-1A027D382C83}"/>
              </a:ext>
            </a:extLst>
          </p:cNvPr>
          <p:cNvCxnSpPr>
            <a:cxnSpLocks/>
            <a:stCxn id="10" idx="1"/>
            <a:endCxn id="57" idx="3"/>
          </p:cNvCxnSpPr>
          <p:nvPr/>
        </p:nvCxnSpPr>
        <p:spPr>
          <a:xfrm flipH="1" flipV="1">
            <a:off x="2035275" y="1893169"/>
            <a:ext cx="1067895" cy="1325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662DF-36F0-BBA2-B4F3-93F017A04DA3}"/>
              </a:ext>
            </a:extLst>
          </p:cNvPr>
          <p:cNvSpPr txBox="1"/>
          <p:nvPr/>
        </p:nvSpPr>
        <p:spPr>
          <a:xfrm flipH="1">
            <a:off x="9990392" y="2791668"/>
            <a:ext cx="21971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type- what data type it 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8E5B0D-3A69-2AA4-79DA-D2068A9D53DE}"/>
              </a:ext>
            </a:extLst>
          </p:cNvPr>
          <p:cNvSpPr txBox="1"/>
          <p:nvPr/>
        </p:nvSpPr>
        <p:spPr>
          <a:xfrm flipH="1">
            <a:off x="9990392" y="4063504"/>
            <a:ext cx="21971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data- actual content stored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E24120-7F8D-DE43-90F1-CC26806E53D4}"/>
              </a:ext>
            </a:extLst>
          </p:cNvPr>
          <p:cNvSpPr txBox="1"/>
          <p:nvPr/>
        </p:nvSpPr>
        <p:spPr>
          <a:xfrm flipH="1">
            <a:off x="9990392" y="1090357"/>
            <a:ext cx="21971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identity- where it lives in memory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4D86F2-4334-A93A-EDB2-A3917F1262A5}"/>
              </a:ext>
            </a:extLst>
          </p:cNvPr>
          <p:cNvCxnSpPr>
            <a:cxnSpLocks/>
            <a:stCxn id="4" idx="3"/>
            <a:endCxn id="80" idx="3"/>
          </p:cNvCxnSpPr>
          <p:nvPr/>
        </p:nvCxnSpPr>
        <p:spPr>
          <a:xfrm>
            <a:off x="8943840" y="3198168"/>
            <a:ext cx="1046552" cy="8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8D563D-B443-ABFD-1514-5EA3575DAC14}"/>
              </a:ext>
            </a:extLst>
          </p:cNvPr>
          <p:cNvCxnSpPr>
            <a:cxnSpLocks/>
            <a:stCxn id="4" idx="3"/>
            <a:endCxn id="84" idx="3"/>
          </p:cNvCxnSpPr>
          <p:nvPr/>
        </p:nvCxnSpPr>
        <p:spPr>
          <a:xfrm flipV="1">
            <a:off x="8943840" y="1690522"/>
            <a:ext cx="1046552" cy="1507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849DC40-4AEC-8A3A-A58D-3D6A556704BB}"/>
              </a:ext>
            </a:extLst>
          </p:cNvPr>
          <p:cNvCxnSpPr>
            <a:cxnSpLocks/>
            <a:stCxn id="4" idx="3"/>
            <a:endCxn id="82" idx="3"/>
          </p:cNvCxnSpPr>
          <p:nvPr/>
        </p:nvCxnSpPr>
        <p:spPr>
          <a:xfrm>
            <a:off x="8943840" y="3198168"/>
            <a:ext cx="1046552" cy="1280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B328F-FC44-0035-AC41-CBA27B06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00A82-E786-1007-0936-71AE4ECD170F}"/>
              </a:ext>
            </a:extLst>
          </p:cNvPr>
          <p:cNvSpPr txBox="1"/>
          <p:nvPr/>
        </p:nvSpPr>
        <p:spPr>
          <a:xfrm>
            <a:off x="4886991" y="3851136"/>
            <a:ext cx="19857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65E0D3-AEF7-B403-DEFB-A11B525D8B9C}"/>
              </a:ext>
            </a:extLst>
          </p:cNvPr>
          <p:cNvCxnSpPr>
            <a:cxnSpLocks/>
            <a:stCxn id="5" idx="1"/>
            <a:endCxn id="26" idx="2"/>
          </p:cNvCxnSpPr>
          <p:nvPr/>
        </p:nvCxnSpPr>
        <p:spPr>
          <a:xfrm flipH="1" flipV="1">
            <a:off x="2501275" y="1853864"/>
            <a:ext cx="2385716" cy="232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32C716-C9AC-6784-B7EB-9C612F71A5AC}"/>
              </a:ext>
            </a:extLst>
          </p:cNvPr>
          <p:cNvSpPr txBox="1"/>
          <p:nvPr/>
        </p:nvSpPr>
        <p:spPr>
          <a:xfrm>
            <a:off x="1798972" y="1453754"/>
            <a:ext cx="14046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9AFFD-BA57-7FFB-3C3A-0152AD3D1CD9}"/>
              </a:ext>
            </a:extLst>
          </p:cNvPr>
          <p:cNvSpPr txBox="1"/>
          <p:nvPr/>
        </p:nvSpPr>
        <p:spPr>
          <a:xfrm>
            <a:off x="4233615" y="4497466"/>
            <a:ext cx="357872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reusable block of code for a specific task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9C7B4A-C9A6-C5E7-0F07-CA49B8CC2646}"/>
              </a:ext>
            </a:extLst>
          </p:cNvPr>
          <p:cNvSpPr txBox="1"/>
          <p:nvPr/>
        </p:nvSpPr>
        <p:spPr>
          <a:xfrm>
            <a:off x="135212" y="865689"/>
            <a:ext cx="6175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77312-A65F-6B19-EA57-EB9B5534F5F4}"/>
              </a:ext>
            </a:extLst>
          </p:cNvPr>
          <p:cNvCxnSpPr>
            <a:cxnSpLocks/>
            <a:stCxn id="26" idx="0"/>
            <a:endCxn id="29" idx="3"/>
          </p:cNvCxnSpPr>
          <p:nvPr/>
        </p:nvCxnSpPr>
        <p:spPr>
          <a:xfrm flipH="1" flipV="1">
            <a:off x="752718" y="1065744"/>
            <a:ext cx="1748557" cy="388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2C486-1C7A-2C25-DEFC-5DCF5111833A}"/>
              </a:ext>
            </a:extLst>
          </p:cNvPr>
          <p:cNvSpPr txBox="1"/>
          <p:nvPr/>
        </p:nvSpPr>
        <p:spPr>
          <a:xfrm>
            <a:off x="1185310" y="256193"/>
            <a:ext cx="26319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 name(parameters):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4A6198-36F6-F79D-E591-32436243700A}"/>
              </a:ext>
            </a:extLst>
          </p:cNvPr>
          <p:cNvCxnSpPr>
            <a:cxnSpLocks/>
            <a:stCxn id="26" idx="0"/>
            <a:endCxn id="37" idx="2"/>
          </p:cNvCxnSpPr>
          <p:nvPr/>
        </p:nvCxnSpPr>
        <p:spPr>
          <a:xfrm flipV="1">
            <a:off x="2501275" y="656303"/>
            <a:ext cx="0" cy="797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425B9D-BED5-67BF-D2C7-BB8D598D1663}"/>
              </a:ext>
            </a:extLst>
          </p:cNvPr>
          <p:cNvCxnSpPr>
            <a:cxnSpLocks/>
            <a:stCxn id="26" idx="0"/>
            <a:endCxn id="48" idx="1"/>
          </p:cNvCxnSpPr>
          <p:nvPr/>
        </p:nvCxnSpPr>
        <p:spPr>
          <a:xfrm flipV="1">
            <a:off x="2501275" y="1065744"/>
            <a:ext cx="1732340" cy="388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272295-8296-21D8-62F3-76ED97E05217}"/>
              </a:ext>
            </a:extLst>
          </p:cNvPr>
          <p:cNvSpPr txBox="1"/>
          <p:nvPr/>
        </p:nvSpPr>
        <p:spPr>
          <a:xfrm>
            <a:off x="4233615" y="865689"/>
            <a:ext cx="1050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529A8D-71CB-4D36-7F85-4375329682EC}"/>
              </a:ext>
            </a:extLst>
          </p:cNvPr>
          <p:cNvSpPr txBox="1"/>
          <p:nvPr/>
        </p:nvSpPr>
        <p:spPr>
          <a:xfrm>
            <a:off x="6801714" y="3134194"/>
            <a:ext cx="18422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components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CD2D32-BFC9-1FF3-923D-436BD510AF1B}"/>
              </a:ext>
            </a:extLst>
          </p:cNvPr>
          <p:cNvCxnSpPr>
            <a:cxnSpLocks/>
            <a:stCxn id="5" idx="3"/>
            <a:endCxn id="87" idx="2"/>
          </p:cNvCxnSpPr>
          <p:nvPr/>
        </p:nvCxnSpPr>
        <p:spPr>
          <a:xfrm flipV="1">
            <a:off x="6872748" y="3534304"/>
            <a:ext cx="850085" cy="639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B9198A3-1578-9F33-37CC-F077596F83AB}"/>
              </a:ext>
            </a:extLst>
          </p:cNvPr>
          <p:cNvCxnSpPr>
            <a:cxnSpLocks/>
            <a:stCxn id="87" idx="1"/>
            <a:endCxn id="103" idx="3"/>
          </p:cNvCxnSpPr>
          <p:nvPr/>
        </p:nvCxnSpPr>
        <p:spPr>
          <a:xfrm flipH="1">
            <a:off x="6262821" y="3334249"/>
            <a:ext cx="538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1A3673-6D7C-7B87-E092-658C0D713C7D}"/>
              </a:ext>
            </a:extLst>
          </p:cNvPr>
          <p:cNvSpPr txBox="1"/>
          <p:nvPr/>
        </p:nvSpPr>
        <p:spPr>
          <a:xfrm>
            <a:off x="5356999" y="3134194"/>
            <a:ext cx="9058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FF8918-1F87-6C15-7D8F-6E14029F1DB7}"/>
              </a:ext>
            </a:extLst>
          </p:cNvPr>
          <p:cNvSpPr txBox="1"/>
          <p:nvPr/>
        </p:nvSpPr>
        <p:spPr>
          <a:xfrm>
            <a:off x="6717963" y="2440074"/>
            <a:ext cx="20097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parameters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9F8B21-B385-1B3B-AA06-0758FF8A70B2}"/>
              </a:ext>
            </a:extLst>
          </p:cNvPr>
          <p:cNvCxnSpPr>
            <a:cxnSpLocks/>
            <a:stCxn id="87" idx="0"/>
            <a:endCxn id="119" idx="2"/>
          </p:cNvCxnSpPr>
          <p:nvPr/>
        </p:nvCxnSpPr>
        <p:spPr>
          <a:xfrm flipH="1" flipV="1">
            <a:off x="7722832" y="2840184"/>
            <a:ext cx="1" cy="29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33C96F-3952-C58A-2AE1-5E775CC89A6D}"/>
              </a:ext>
            </a:extLst>
          </p:cNvPr>
          <p:cNvSpPr txBox="1"/>
          <p:nvPr/>
        </p:nvSpPr>
        <p:spPr>
          <a:xfrm>
            <a:off x="5546397" y="1684039"/>
            <a:ext cx="14970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positional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D099F8D-5AAF-2158-5CCB-3BA35CDE710E}"/>
              </a:ext>
            </a:extLst>
          </p:cNvPr>
          <p:cNvSpPr txBox="1"/>
          <p:nvPr/>
        </p:nvSpPr>
        <p:spPr>
          <a:xfrm>
            <a:off x="7152471" y="1668045"/>
            <a:ext cx="11407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keyword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0356DF-DCB7-0F91-C3E5-EB5C8B274B1F}"/>
              </a:ext>
            </a:extLst>
          </p:cNvPr>
          <p:cNvSpPr txBox="1"/>
          <p:nvPr/>
        </p:nvSpPr>
        <p:spPr>
          <a:xfrm>
            <a:off x="8515352" y="1688642"/>
            <a:ext cx="975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default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CE44449-E76F-DAB1-55B8-D2EA5F5229C4}"/>
              </a:ext>
            </a:extLst>
          </p:cNvPr>
          <p:cNvCxnSpPr>
            <a:cxnSpLocks/>
            <a:stCxn id="119" idx="0"/>
            <a:endCxn id="137" idx="2"/>
          </p:cNvCxnSpPr>
          <p:nvPr/>
        </p:nvCxnSpPr>
        <p:spPr>
          <a:xfrm flipH="1" flipV="1">
            <a:off x="6294925" y="2084149"/>
            <a:ext cx="1427907" cy="355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AA542-E873-AE85-7C21-941604B424E3}"/>
              </a:ext>
            </a:extLst>
          </p:cNvPr>
          <p:cNvCxnSpPr>
            <a:cxnSpLocks/>
            <a:stCxn id="119" idx="0"/>
            <a:endCxn id="139" idx="2"/>
          </p:cNvCxnSpPr>
          <p:nvPr/>
        </p:nvCxnSpPr>
        <p:spPr>
          <a:xfrm flipV="1">
            <a:off x="7722832" y="2088752"/>
            <a:ext cx="1280386" cy="351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DED3CBC-7469-566B-BCF9-A8FCFA3C1885}"/>
              </a:ext>
            </a:extLst>
          </p:cNvPr>
          <p:cNvCxnSpPr>
            <a:cxnSpLocks/>
            <a:stCxn id="119" idx="0"/>
            <a:endCxn id="138" idx="2"/>
          </p:cNvCxnSpPr>
          <p:nvPr/>
        </p:nvCxnSpPr>
        <p:spPr>
          <a:xfrm flipV="1">
            <a:off x="7722832" y="2068155"/>
            <a:ext cx="0" cy="37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1E4485A-B981-DCA5-FCE6-C2A87E11F267}"/>
              </a:ext>
            </a:extLst>
          </p:cNvPr>
          <p:cNvSpPr txBox="1"/>
          <p:nvPr/>
        </p:nvSpPr>
        <p:spPr>
          <a:xfrm>
            <a:off x="10325960" y="1607084"/>
            <a:ext cx="12216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docstring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C0E53D1-E13E-C6A9-CB8F-ED85CE8FCC73}"/>
              </a:ext>
            </a:extLst>
          </p:cNvPr>
          <p:cNvCxnSpPr>
            <a:cxnSpLocks/>
            <a:stCxn id="87" idx="3"/>
            <a:endCxn id="173" idx="2"/>
          </p:cNvCxnSpPr>
          <p:nvPr/>
        </p:nvCxnSpPr>
        <p:spPr>
          <a:xfrm flipV="1">
            <a:off x="8643951" y="2007194"/>
            <a:ext cx="2292823" cy="132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FBFF30-AABD-C25B-5FBC-5F3AD6F85E1B}"/>
              </a:ext>
            </a:extLst>
          </p:cNvPr>
          <p:cNvCxnSpPr>
            <a:cxnSpLocks/>
            <a:stCxn id="87" idx="3"/>
            <a:endCxn id="184" idx="1"/>
          </p:cNvCxnSpPr>
          <p:nvPr/>
        </p:nvCxnSpPr>
        <p:spPr>
          <a:xfrm flipV="1">
            <a:off x="8643951" y="3325791"/>
            <a:ext cx="1934335" cy="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7C6842B-EE7F-E73D-CCD2-E79C0043AF9E}"/>
              </a:ext>
            </a:extLst>
          </p:cNvPr>
          <p:cNvSpPr txBox="1"/>
          <p:nvPr/>
        </p:nvSpPr>
        <p:spPr>
          <a:xfrm>
            <a:off x="10578286" y="3125736"/>
            <a:ext cx="716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body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2BB017-2B38-2454-189A-82E9AF1C365E}"/>
              </a:ext>
            </a:extLst>
          </p:cNvPr>
          <p:cNvSpPr txBox="1"/>
          <p:nvPr/>
        </p:nvSpPr>
        <p:spPr>
          <a:xfrm>
            <a:off x="9943895" y="4444333"/>
            <a:ext cx="1985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return statement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8608658-9D82-41E6-1EC1-0DB66CD6BB27}"/>
              </a:ext>
            </a:extLst>
          </p:cNvPr>
          <p:cNvCxnSpPr>
            <a:cxnSpLocks/>
            <a:stCxn id="87" idx="3"/>
            <a:endCxn id="187" idx="0"/>
          </p:cNvCxnSpPr>
          <p:nvPr/>
        </p:nvCxnSpPr>
        <p:spPr>
          <a:xfrm>
            <a:off x="8643951" y="3334249"/>
            <a:ext cx="2292822" cy="111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F345AD8-E405-DEB7-9E12-DAE5915E76DB}"/>
              </a:ext>
            </a:extLst>
          </p:cNvPr>
          <p:cNvSpPr txBox="1"/>
          <p:nvPr/>
        </p:nvSpPr>
        <p:spPr>
          <a:xfrm rot="19762404">
            <a:off x="8890226" y="2331487"/>
            <a:ext cx="11154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optional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811934E-0FB1-46A4-943B-9DA7AE735725}"/>
              </a:ext>
            </a:extLst>
          </p:cNvPr>
          <p:cNvSpPr txBox="1"/>
          <p:nvPr/>
        </p:nvSpPr>
        <p:spPr>
          <a:xfrm rot="1582645">
            <a:off x="8883222" y="3846825"/>
            <a:ext cx="12216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optional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502C943-E2BD-DACA-AAE9-00EE495BC866}"/>
              </a:ext>
            </a:extLst>
          </p:cNvPr>
          <p:cNvSpPr txBox="1"/>
          <p:nvPr/>
        </p:nvSpPr>
        <p:spPr>
          <a:xfrm>
            <a:off x="1798972" y="5205352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types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E9896-F5F7-AEF3-0673-9BD0C9AAD088}"/>
              </a:ext>
            </a:extLst>
          </p:cNvPr>
          <p:cNvCxnSpPr>
            <a:cxnSpLocks/>
            <a:stCxn id="5" idx="1"/>
            <a:endCxn id="206" idx="0"/>
          </p:cNvCxnSpPr>
          <p:nvPr/>
        </p:nvCxnSpPr>
        <p:spPr>
          <a:xfrm flipH="1">
            <a:off x="2262141" y="4174302"/>
            <a:ext cx="2624850" cy="1031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B69EE78-2A62-06F2-628C-23997588A4FC}"/>
              </a:ext>
            </a:extLst>
          </p:cNvPr>
          <p:cNvSpPr txBox="1"/>
          <p:nvPr/>
        </p:nvSpPr>
        <p:spPr>
          <a:xfrm>
            <a:off x="529695" y="6236402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built-in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4BF4910-ED1C-0881-DE49-F17AD9A6A6DE}"/>
              </a:ext>
            </a:extLst>
          </p:cNvPr>
          <p:cNvSpPr txBox="1"/>
          <p:nvPr/>
        </p:nvSpPr>
        <p:spPr>
          <a:xfrm>
            <a:off x="2412518" y="6236402"/>
            <a:ext cx="15088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user-defined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E24FF1B-E679-ECAA-7B75-47851357D281}"/>
              </a:ext>
            </a:extLst>
          </p:cNvPr>
          <p:cNvCxnSpPr>
            <a:cxnSpLocks/>
            <a:stCxn id="206" idx="2"/>
            <a:endCxn id="210" idx="0"/>
          </p:cNvCxnSpPr>
          <p:nvPr/>
        </p:nvCxnSpPr>
        <p:spPr>
          <a:xfrm flipH="1">
            <a:off x="992864" y="5605462"/>
            <a:ext cx="1269277" cy="63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4C04332-F4A4-5CB6-C0FD-96E19C116428}"/>
              </a:ext>
            </a:extLst>
          </p:cNvPr>
          <p:cNvCxnSpPr>
            <a:cxnSpLocks/>
            <a:stCxn id="206" idx="2"/>
            <a:endCxn id="211" idx="0"/>
          </p:cNvCxnSpPr>
          <p:nvPr/>
        </p:nvCxnSpPr>
        <p:spPr>
          <a:xfrm>
            <a:off x="2262141" y="5605462"/>
            <a:ext cx="904799" cy="63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152C86C-45AF-1BD7-486B-E5276250917E}"/>
              </a:ext>
            </a:extLst>
          </p:cNvPr>
          <p:cNvCxnSpPr>
            <a:cxnSpLocks/>
            <a:stCxn id="5" idx="1"/>
            <a:endCxn id="227" idx="3"/>
          </p:cNvCxnSpPr>
          <p:nvPr/>
        </p:nvCxnSpPr>
        <p:spPr>
          <a:xfrm flipH="1">
            <a:off x="3017007" y="4174302"/>
            <a:ext cx="1869984" cy="76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628CB36-2D76-9788-2AD8-2DF566B3F7AA}"/>
              </a:ext>
            </a:extLst>
          </p:cNvPr>
          <p:cNvSpPr txBox="1"/>
          <p:nvPr/>
        </p:nvSpPr>
        <p:spPr>
          <a:xfrm>
            <a:off x="2090670" y="4050683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scope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7BFBDB8-4034-E392-85C7-F751D2A24A90}"/>
              </a:ext>
            </a:extLst>
          </p:cNvPr>
          <p:cNvSpPr txBox="1"/>
          <p:nvPr/>
        </p:nvSpPr>
        <p:spPr>
          <a:xfrm>
            <a:off x="8456732" y="5012208"/>
            <a:ext cx="19824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calling a function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00BE847-18DB-5514-D87E-E0C359EA0308}"/>
              </a:ext>
            </a:extLst>
          </p:cNvPr>
          <p:cNvSpPr txBox="1"/>
          <p:nvPr/>
        </p:nvSpPr>
        <p:spPr>
          <a:xfrm>
            <a:off x="7837456" y="6298537"/>
            <a:ext cx="32210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function_name</a:t>
            </a:r>
            <a:r>
              <a:rPr lang="en-US" sz="2000" dirty="0"/>
              <a:t>(arguments)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28B498E-1D77-0FCD-EFB2-680F89DD2089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9447958" y="5412318"/>
            <a:ext cx="0" cy="8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857E668-E9A3-6091-2A48-60F5BF76903D}"/>
              </a:ext>
            </a:extLst>
          </p:cNvPr>
          <p:cNvCxnSpPr>
            <a:cxnSpLocks/>
            <a:stCxn id="5" idx="3"/>
            <a:endCxn id="232" idx="0"/>
          </p:cNvCxnSpPr>
          <p:nvPr/>
        </p:nvCxnSpPr>
        <p:spPr>
          <a:xfrm>
            <a:off x="6872748" y="4174302"/>
            <a:ext cx="2575210" cy="837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F83368D-3A73-1063-228D-3E7E0C73D020}"/>
              </a:ext>
            </a:extLst>
          </p:cNvPr>
          <p:cNvSpPr txBox="1"/>
          <p:nvPr/>
        </p:nvSpPr>
        <p:spPr>
          <a:xfrm>
            <a:off x="9555868" y="5566142"/>
            <a:ext cx="837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B9929F1-86E9-C24A-DA6C-DDA2AFA591A9}"/>
              </a:ext>
            </a:extLst>
          </p:cNvPr>
          <p:cNvSpPr txBox="1"/>
          <p:nvPr/>
        </p:nvSpPr>
        <p:spPr>
          <a:xfrm>
            <a:off x="2553839" y="717311"/>
            <a:ext cx="837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C34B71F-8C83-6E46-F598-453AB9EC496F}"/>
              </a:ext>
            </a:extLst>
          </p:cNvPr>
          <p:cNvSpPr txBox="1"/>
          <p:nvPr/>
        </p:nvSpPr>
        <p:spPr>
          <a:xfrm rot="20786240">
            <a:off x="3159477" y="1204993"/>
            <a:ext cx="9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optional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81C8DC2-5491-8E85-0E10-26E9A858D670}"/>
              </a:ext>
            </a:extLst>
          </p:cNvPr>
          <p:cNvSpPr txBox="1"/>
          <p:nvPr/>
        </p:nvSpPr>
        <p:spPr>
          <a:xfrm rot="808313">
            <a:off x="822109" y="1194154"/>
            <a:ext cx="105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keyword</a:t>
            </a:r>
            <a:endParaRPr 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734EEED-DADE-5589-4805-F07117F2221B}"/>
              </a:ext>
            </a:extLst>
          </p:cNvPr>
          <p:cNvSpPr txBox="1"/>
          <p:nvPr/>
        </p:nvSpPr>
        <p:spPr>
          <a:xfrm>
            <a:off x="515518" y="3392488"/>
            <a:ext cx="844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global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C0171CF-5E88-E17D-54A1-3E80624791E8}"/>
              </a:ext>
            </a:extLst>
          </p:cNvPr>
          <p:cNvCxnSpPr>
            <a:cxnSpLocks/>
            <a:stCxn id="227" idx="1"/>
            <a:endCxn id="274" idx="3"/>
          </p:cNvCxnSpPr>
          <p:nvPr/>
        </p:nvCxnSpPr>
        <p:spPr>
          <a:xfrm flipH="1" flipV="1">
            <a:off x="1360385" y="3592543"/>
            <a:ext cx="730285" cy="658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F32210A-8FFF-2C62-3D0A-4F179C19116C}"/>
              </a:ext>
            </a:extLst>
          </p:cNvPr>
          <p:cNvCxnSpPr>
            <a:cxnSpLocks/>
            <a:stCxn id="227" idx="1"/>
            <a:endCxn id="287" idx="3"/>
          </p:cNvCxnSpPr>
          <p:nvPr/>
        </p:nvCxnSpPr>
        <p:spPr>
          <a:xfrm flipH="1">
            <a:off x="1380001" y="4250738"/>
            <a:ext cx="710669" cy="696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958C7206-4C34-8034-6164-40117AC7F4BF}"/>
              </a:ext>
            </a:extLst>
          </p:cNvPr>
          <p:cNvSpPr txBox="1"/>
          <p:nvPr/>
        </p:nvSpPr>
        <p:spPr>
          <a:xfrm>
            <a:off x="535134" y="4747212"/>
            <a:ext cx="844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AF05E-33DA-2BD2-21AE-FBE37836D661}"/>
              </a:ext>
            </a:extLst>
          </p:cNvPr>
          <p:cNvSpPr txBox="1"/>
          <p:nvPr/>
        </p:nvSpPr>
        <p:spPr>
          <a:xfrm>
            <a:off x="5546396" y="429473"/>
            <a:ext cx="14970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matched by order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BB5AD350-E625-66C6-1C60-4207BC71085C}"/>
              </a:ext>
            </a:extLst>
          </p:cNvPr>
          <p:cNvCxnSpPr>
            <a:cxnSpLocks/>
            <a:stCxn id="137" idx="0"/>
            <a:endCxn id="292" idx="2"/>
          </p:cNvCxnSpPr>
          <p:nvPr/>
        </p:nvCxnSpPr>
        <p:spPr>
          <a:xfrm flipH="1" flipV="1">
            <a:off x="6294924" y="1137359"/>
            <a:ext cx="1" cy="54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78C20A9D-4365-EB69-493F-82A38703CA82}"/>
              </a:ext>
            </a:extLst>
          </p:cNvPr>
          <p:cNvSpPr txBox="1"/>
          <p:nvPr/>
        </p:nvSpPr>
        <p:spPr>
          <a:xfrm>
            <a:off x="6974304" y="402254"/>
            <a:ext cx="14970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matched by name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A0378E8-2886-0C22-8F8E-4E46615B0625}"/>
              </a:ext>
            </a:extLst>
          </p:cNvPr>
          <p:cNvCxnSpPr>
            <a:cxnSpLocks/>
            <a:stCxn id="138" idx="0"/>
            <a:endCxn id="298" idx="2"/>
          </p:cNvCxnSpPr>
          <p:nvPr/>
        </p:nvCxnSpPr>
        <p:spPr>
          <a:xfrm flipV="1">
            <a:off x="7722832" y="1110140"/>
            <a:ext cx="0" cy="557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DE15252-4002-CC53-269F-37828F1AA8C2}"/>
              </a:ext>
            </a:extLst>
          </p:cNvPr>
          <p:cNvSpPr txBox="1"/>
          <p:nvPr/>
        </p:nvSpPr>
        <p:spPr>
          <a:xfrm>
            <a:off x="8611089" y="405133"/>
            <a:ext cx="3178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value provided if not passed</a:t>
            </a:r>
          </a:p>
          <a:p>
            <a:r>
              <a:rPr lang="en-US" sz="2000" dirty="0"/>
              <a:t>can be positional or keyword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ECEEAED-56D1-18A3-CFB5-0A11560FCEF6}"/>
              </a:ext>
            </a:extLst>
          </p:cNvPr>
          <p:cNvCxnSpPr>
            <a:cxnSpLocks/>
            <a:stCxn id="139" idx="0"/>
            <a:endCxn id="304" idx="2"/>
          </p:cNvCxnSpPr>
          <p:nvPr/>
        </p:nvCxnSpPr>
        <p:spPr>
          <a:xfrm flipV="1">
            <a:off x="9003218" y="1113019"/>
            <a:ext cx="1197297" cy="575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3FE9-919C-CF10-0B16-55920CE8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8E2C6-4BDB-E453-2673-C22ABFD7E800}"/>
              </a:ext>
            </a:extLst>
          </p:cNvPr>
          <p:cNvSpPr txBox="1"/>
          <p:nvPr/>
        </p:nvSpPr>
        <p:spPr>
          <a:xfrm>
            <a:off x="4923503" y="306528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7E5CE6-F94D-8CAE-DA7E-F296820BD7D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3001616" y="1649067"/>
            <a:ext cx="2425149" cy="141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4DFBD0-9CB8-CE77-9F6C-754BE0A71DCA}"/>
              </a:ext>
            </a:extLst>
          </p:cNvPr>
          <p:cNvSpPr txBox="1"/>
          <p:nvPr/>
        </p:nvSpPr>
        <p:spPr>
          <a:xfrm>
            <a:off x="4620089" y="3749898"/>
            <a:ext cx="2951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16CE3-61AF-9ED7-0D47-E806AD01D79C}"/>
              </a:ext>
            </a:extLst>
          </p:cNvPr>
          <p:cNvSpPr txBox="1"/>
          <p:nvPr/>
        </p:nvSpPr>
        <p:spPr>
          <a:xfrm>
            <a:off x="9020498" y="1318842"/>
            <a:ext cx="93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3027A2-2759-3C47-73F1-94D6F3720829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765237" y="1549675"/>
            <a:ext cx="2255261" cy="155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45683D-94EC-67E9-A6E5-5498CD5FEFB8}"/>
              </a:ext>
            </a:extLst>
          </p:cNvPr>
          <p:cNvSpPr txBox="1"/>
          <p:nvPr/>
        </p:nvSpPr>
        <p:spPr>
          <a:xfrm>
            <a:off x="7385055" y="-27897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(1, 2, 3)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877FA1-2447-2A7E-7B5F-D291D8D59DD6}"/>
              </a:ext>
            </a:extLst>
          </p:cNvPr>
          <p:cNvSpPr txBox="1"/>
          <p:nvPr/>
        </p:nvSpPr>
        <p:spPr>
          <a:xfrm>
            <a:off x="10661312" y="1318841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6D1E7-D6B2-F4F8-F32D-A9E9F044E81A}"/>
              </a:ext>
            </a:extLst>
          </p:cNvPr>
          <p:cNvSpPr txBox="1"/>
          <p:nvPr/>
        </p:nvSpPr>
        <p:spPr>
          <a:xfrm>
            <a:off x="10310160" y="103172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immutable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A4705B-4A49-50A6-5118-419CF5CAFE14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8371367" y="433768"/>
            <a:ext cx="938667" cy="880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DA2266-881C-8CD7-6E49-584605070A3A}"/>
              </a:ext>
            </a:extLst>
          </p:cNvPr>
          <p:cNvCxnSpPr>
            <a:cxnSpLocks/>
            <a:stCxn id="42" idx="3"/>
            <a:endCxn id="68" idx="1"/>
          </p:cNvCxnSpPr>
          <p:nvPr/>
        </p:nvCxnSpPr>
        <p:spPr>
          <a:xfrm flipV="1">
            <a:off x="9959009" y="1549674"/>
            <a:ext cx="7023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63C16F-0A13-CC3B-0B60-515B72DCDAF4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79447" y="564837"/>
            <a:ext cx="1305609" cy="827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D008C9B-FA5D-9057-C036-BC15127D9983}"/>
              </a:ext>
            </a:extLst>
          </p:cNvPr>
          <p:cNvSpPr txBox="1"/>
          <p:nvPr/>
        </p:nvSpPr>
        <p:spPr>
          <a:xfrm>
            <a:off x="25823" y="1418234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51B18A-C9B9-7BE3-8DA7-99A1714C3B30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9738035" y="1737386"/>
            <a:ext cx="1457151" cy="760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687D304-5F84-BAA1-B816-10E96889CA85}"/>
              </a:ext>
            </a:extLst>
          </p:cNvPr>
          <p:cNvSpPr txBox="1"/>
          <p:nvPr/>
        </p:nvSpPr>
        <p:spPr>
          <a:xfrm>
            <a:off x="10208874" y="2497674"/>
            <a:ext cx="19726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duplicates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6EC1DAF-7C7A-D29C-5F71-76ADB2C970B6}"/>
              </a:ext>
            </a:extLst>
          </p:cNvPr>
          <p:cNvCxnSpPr>
            <a:cxnSpLocks/>
            <a:stCxn id="42" idx="2"/>
            <a:endCxn id="144" idx="0"/>
          </p:cNvCxnSpPr>
          <p:nvPr/>
        </p:nvCxnSpPr>
        <p:spPr>
          <a:xfrm flipH="1">
            <a:off x="9384899" y="1780507"/>
            <a:ext cx="104855" cy="75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ED7A5-B8BC-9ECC-F001-3BFD1BCD9113}"/>
              </a:ext>
            </a:extLst>
          </p:cNvPr>
          <p:cNvSpPr txBox="1"/>
          <p:nvPr/>
        </p:nvSpPr>
        <p:spPr>
          <a:xfrm>
            <a:off x="2453965" y="1418234"/>
            <a:ext cx="5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1E577-5AA2-F6EF-C1FA-0D44BEE5D7C3}"/>
              </a:ext>
            </a:extLst>
          </p:cNvPr>
          <p:cNvCxnSpPr>
            <a:cxnSpLocks/>
            <a:stCxn id="29" idx="1"/>
            <a:endCxn id="120" idx="3"/>
          </p:cNvCxnSpPr>
          <p:nvPr/>
        </p:nvCxnSpPr>
        <p:spPr>
          <a:xfrm flipH="1">
            <a:off x="1257907" y="1649067"/>
            <a:ext cx="1196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7D8250-30B1-B0C4-965C-B76B4CF5445C}"/>
              </a:ext>
            </a:extLst>
          </p:cNvPr>
          <p:cNvSpPr txBox="1"/>
          <p:nvPr/>
        </p:nvSpPr>
        <p:spPr>
          <a:xfrm>
            <a:off x="604430" y="307979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E5F479-1097-D3A9-0430-5C9F1878DBF2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1220472" y="769644"/>
            <a:ext cx="1306772" cy="708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7055D-8594-83AE-1B2C-7238DD0669E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098309" y="1788408"/>
            <a:ext cx="1447987" cy="445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193060D-8EE1-FF65-427A-6FC46F2D82D9}"/>
              </a:ext>
            </a:extLst>
          </p:cNvPr>
          <p:cNvSpPr txBox="1"/>
          <p:nvPr/>
        </p:nvSpPr>
        <p:spPr>
          <a:xfrm>
            <a:off x="360104" y="2234285"/>
            <a:ext cx="14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duplicates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732F9B-8B16-CFAA-9140-CF34D9AD40F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917011" y="1867002"/>
            <a:ext cx="124682" cy="49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2BBBDA-1DB3-DA86-1362-96BF96A1FD06}"/>
              </a:ext>
            </a:extLst>
          </p:cNvPr>
          <p:cNvSpPr txBox="1"/>
          <p:nvPr/>
        </p:nvSpPr>
        <p:spPr>
          <a:xfrm>
            <a:off x="2254136" y="2357984"/>
            <a:ext cx="157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indexed by integers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8B823E-8274-2518-78DD-3DB2062B41A8}"/>
              </a:ext>
            </a:extLst>
          </p:cNvPr>
          <p:cNvCxnSpPr>
            <a:cxnSpLocks/>
            <a:stCxn id="29" idx="0"/>
            <a:endCxn id="91" idx="2"/>
          </p:cNvCxnSpPr>
          <p:nvPr/>
        </p:nvCxnSpPr>
        <p:spPr>
          <a:xfrm flipV="1">
            <a:off x="2727791" y="451054"/>
            <a:ext cx="848058" cy="96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D68C42A-C055-B348-8B0B-90FBFA180D51}"/>
              </a:ext>
            </a:extLst>
          </p:cNvPr>
          <p:cNvSpPr txBox="1"/>
          <p:nvPr/>
        </p:nvSpPr>
        <p:spPr>
          <a:xfrm rot="18765963">
            <a:off x="2794495" y="818069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0BF360-7D75-B019-E11F-C4242FF68F8B}"/>
              </a:ext>
            </a:extLst>
          </p:cNvPr>
          <p:cNvSpPr txBox="1"/>
          <p:nvPr/>
        </p:nvSpPr>
        <p:spPr>
          <a:xfrm>
            <a:off x="3001616" y="-10611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[1, 2, 3]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C31344-8A03-668B-4459-8C75929F0623}"/>
              </a:ext>
            </a:extLst>
          </p:cNvPr>
          <p:cNvSpPr txBox="1"/>
          <p:nvPr/>
        </p:nvSpPr>
        <p:spPr>
          <a:xfrm>
            <a:off x="8597342" y="2536366"/>
            <a:ext cx="157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indexed by integers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F76A9B-2631-3024-501B-92AD0BEBA889}"/>
              </a:ext>
            </a:extLst>
          </p:cNvPr>
          <p:cNvSpPr txBox="1"/>
          <p:nvPr/>
        </p:nvSpPr>
        <p:spPr>
          <a:xfrm rot="2261154">
            <a:off x="7995408" y="841702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2902CD5-56F1-0B18-90B2-A566C29D0717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3587" y="4211563"/>
            <a:ext cx="2184883" cy="86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2E0C9DA-4ECE-58C6-1FB9-28F03CD74CD6}"/>
              </a:ext>
            </a:extLst>
          </p:cNvPr>
          <p:cNvSpPr txBox="1"/>
          <p:nvPr/>
        </p:nvSpPr>
        <p:spPr>
          <a:xfrm>
            <a:off x="-12208" y="4849218"/>
            <a:ext cx="156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00FE1A5-2478-B9F3-27CD-C3080BAEA95A}"/>
              </a:ext>
            </a:extLst>
          </p:cNvPr>
          <p:cNvSpPr txBox="1"/>
          <p:nvPr/>
        </p:nvSpPr>
        <p:spPr>
          <a:xfrm>
            <a:off x="2386347" y="4849218"/>
            <a:ext cx="5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E68322-4ABF-19AF-A30D-A43C24797C0F}"/>
              </a:ext>
            </a:extLst>
          </p:cNvPr>
          <p:cNvCxnSpPr>
            <a:cxnSpLocks/>
            <a:stCxn id="168" idx="1"/>
            <a:endCxn id="167" idx="3"/>
          </p:cNvCxnSpPr>
          <p:nvPr/>
        </p:nvCxnSpPr>
        <p:spPr>
          <a:xfrm flipH="1">
            <a:off x="1557777" y="5080051"/>
            <a:ext cx="828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916B272-9875-5A4C-398C-629FB367D3D3}"/>
              </a:ext>
            </a:extLst>
          </p:cNvPr>
          <p:cNvSpPr txBox="1"/>
          <p:nvPr/>
        </p:nvSpPr>
        <p:spPr>
          <a:xfrm>
            <a:off x="1063997" y="3420373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F08F0C5-78F7-FD37-4E0E-12D4253AAE47}"/>
              </a:ext>
            </a:extLst>
          </p:cNvPr>
          <p:cNvCxnSpPr>
            <a:cxnSpLocks/>
            <a:endCxn id="170" idx="2"/>
          </p:cNvCxnSpPr>
          <p:nvPr/>
        </p:nvCxnSpPr>
        <p:spPr>
          <a:xfrm flipH="1" flipV="1">
            <a:off x="1680039" y="3882038"/>
            <a:ext cx="824731" cy="96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765E168-4F7F-8814-ED8D-D196493C6642}"/>
              </a:ext>
            </a:extLst>
          </p:cNvPr>
          <p:cNvCxnSpPr>
            <a:cxnSpLocks/>
            <a:endCxn id="173" idx="0"/>
          </p:cNvCxnSpPr>
          <p:nvPr/>
        </p:nvCxnSpPr>
        <p:spPr>
          <a:xfrm flipH="1">
            <a:off x="1046974" y="5224201"/>
            <a:ext cx="1406991" cy="776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B53F205-8DA2-BF8F-A750-11D1642F6DEA}"/>
              </a:ext>
            </a:extLst>
          </p:cNvPr>
          <p:cNvSpPr txBox="1"/>
          <p:nvPr/>
        </p:nvSpPr>
        <p:spPr>
          <a:xfrm>
            <a:off x="81367" y="6000991"/>
            <a:ext cx="193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duplicates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8291E9-8F23-EC31-3BCB-D484599D6804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2859376" y="5287613"/>
            <a:ext cx="471322" cy="638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4C168BD-BC00-8618-ECB9-666A8F18A352}"/>
              </a:ext>
            </a:extLst>
          </p:cNvPr>
          <p:cNvSpPr txBox="1"/>
          <p:nvPr/>
        </p:nvSpPr>
        <p:spPr>
          <a:xfrm>
            <a:off x="2516701" y="5925734"/>
            <a:ext cx="162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indexing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2DA2D71-E6FB-A7E3-0520-BF8AF45A9568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2800137" y="3882038"/>
            <a:ext cx="737682" cy="880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59B44CC-39B7-39EB-E7F4-2F55D9B949C8}"/>
              </a:ext>
            </a:extLst>
          </p:cNvPr>
          <p:cNvSpPr txBox="1"/>
          <p:nvPr/>
        </p:nvSpPr>
        <p:spPr>
          <a:xfrm rot="18765963">
            <a:off x="2756465" y="424905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F05B61-E0CD-9BA5-71F6-D6E91A64F512}"/>
              </a:ext>
            </a:extLst>
          </p:cNvPr>
          <p:cNvSpPr txBox="1"/>
          <p:nvPr/>
        </p:nvSpPr>
        <p:spPr>
          <a:xfrm>
            <a:off x="2963586" y="342037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2, 3}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582E4E-F3F2-49BC-B77E-021D9DCDB3D5}"/>
              </a:ext>
            </a:extLst>
          </p:cNvPr>
          <p:cNvSpPr txBox="1"/>
          <p:nvPr/>
        </p:nvSpPr>
        <p:spPr>
          <a:xfrm>
            <a:off x="9188468" y="4762536"/>
            <a:ext cx="93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dict</a:t>
            </a:r>
            <a:endParaRPr lang="en-US" sz="2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079394D-B759-241D-B795-4C871A2AF652}"/>
              </a:ext>
            </a:extLst>
          </p:cNvPr>
          <p:cNvSpPr txBox="1"/>
          <p:nvPr/>
        </p:nvSpPr>
        <p:spPr>
          <a:xfrm>
            <a:off x="7553024" y="3574925"/>
            <a:ext cx="41885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{'key1': 'value1', 'key2': 'value2'}</a:t>
            </a:r>
            <a:endParaRPr lang="en-US" sz="2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0CA10E0-E4D6-0C60-08CD-79B22E4A9F51}"/>
              </a:ext>
            </a:extLst>
          </p:cNvPr>
          <p:cNvSpPr txBox="1"/>
          <p:nvPr/>
        </p:nvSpPr>
        <p:spPr>
          <a:xfrm>
            <a:off x="10538030" y="5308326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99908C6-A535-07BB-5C86-29F212D63C4E}"/>
              </a:ext>
            </a:extLst>
          </p:cNvPr>
          <p:cNvSpPr txBox="1"/>
          <p:nvPr/>
        </p:nvSpPr>
        <p:spPr>
          <a:xfrm>
            <a:off x="10642208" y="4364494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D3B55EA-CC5C-DF56-5936-E1CE10741703}"/>
              </a:ext>
            </a:extLst>
          </p:cNvPr>
          <p:cNvCxnSpPr>
            <a:cxnSpLocks/>
            <a:stCxn id="180" idx="0"/>
            <a:endCxn id="181" idx="2"/>
          </p:cNvCxnSpPr>
          <p:nvPr/>
        </p:nvCxnSpPr>
        <p:spPr>
          <a:xfrm flipH="1" flipV="1">
            <a:off x="9647284" y="4036590"/>
            <a:ext cx="10440" cy="725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261E34F-BA0B-FD7D-22A6-406B6B26F7A8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0013879" y="5224201"/>
            <a:ext cx="524151" cy="31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13D24D5-22DF-E23B-2B42-7FC3F1519F50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10013879" y="4595327"/>
            <a:ext cx="628329" cy="272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AD3E7A-C811-45CA-E7A0-B12DE8719216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>
            <a:off x="9657724" y="5224201"/>
            <a:ext cx="21946" cy="733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35359DA-3DFC-9526-4ED0-7DB4A36CBBE5}"/>
              </a:ext>
            </a:extLst>
          </p:cNvPr>
          <p:cNvSpPr txBox="1"/>
          <p:nvPr/>
        </p:nvSpPr>
        <p:spPr>
          <a:xfrm>
            <a:off x="7617797" y="5957703"/>
            <a:ext cx="412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key-value pairs, keys must be unique and immutable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6D86810-E793-6796-8857-2943FB3D2F6C}"/>
              </a:ext>
            </a:extLst>
          </p:cNvPr>
          <p:cNvSpPr txBox="1"/>
          <p:nvPr/>
        </p:nvSpPr>
        <p:spPr>
          <a:xfrm>
            <a:off x="8520695" y="416495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5FA7A1A-26E4-DC2F-D593-5B6A269F41BA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7043532" y="4211563"/>
            <a:ext cx="2144936" cy="78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5C49-C57C-AE77-6CAB-6B608EC7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F245A-5383-9508-DD9F-BF27632D4C79}"/>
              </a:ext>
            </a:extLst>
          </p:cNvPr>
          <p:cNvSpPr txBox="1"/>
          <p:nvPr/>
        </p:nvSpPr>
        <p:spPr>
          <a:xfrm>
            <a:off x="4923503" y="79497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E3A83-F771-D2DB-5F18-7B239BA6C098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6656689" y="2103022"/>
            <a:ext cx="2335392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D48CC-E80A-E5FF-9D35-814E21813255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268496" y="1148915"/>
            <a:ext cx="1021282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D981F6-A304-01DC-553F-DFC8BCEDA1C5}"/>
              </a:ext>
            </a:extLst>
          </p:cNvPr>
          <p:cNvSpPr txBox="1"/>
          <p:nvPr/>
        </p:nvSpPr>
        <p:spPr>
          <a:xfrm>
            <a:off x="6382863" y="3033030"/>
            <a:ext cx="5476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BA142-8522-6EA3-86C3-B6763983F8D2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>
            <a:off x="8992081" y="2103022"/>
            <a:ext cx="118725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509835-810F-E7C6-4384-F515EC99C419}"/>
              </a:ext>
            </a:extLst>
          </p:cNvPr>
          <p:cNvSpPr txBox="1"/>
          <p:nvPr/>
        </p:nvSpPr>
        <p:spPr>
          <a:xfrm>
            <a:off x="8289778" y="1272025"/>
            <a:ext cx="140460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FA23A6-E891-5DED-AF8B-B43305E37551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8937425" y="2103022"/>
            <a:ext cx="54656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CA7CC4D-F641-59B9-BEFC-DC399F012ACE}"/>
              </a:ext>
            </a:extLst>
          </p:cNvPr>
          <p:cNvSpPr txBox="1"/>
          <p:nvPr/>
        </p:nvSpPr>
        <p:spPr>
          <a:xfrm>
            <a:off x="7439895" y="3033030"/>
            <a:ext cx="54765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C12E15-C366-CD87-31A6-39080382C2B3}"/>
              </a:ext>
            </a:extLst>
          </p:cNvPr>
          <p:cNvSpPr txBox="1"/>
          <p:nvPr/>
        </p:nvSpPr>
        <p:spPr>
          <a:xfrm>
            <a:off x="8496927" y="3033030"/>
            <a:ext cx="88099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B9C6F-2D72-A6BC-AB27-D1F5612E236D}"/>
              </a:ext>
            </a:extLst>
          </p:cNvPr>
          <p:cNvSpPr txBox="1"/>
          <p:nvPr/>
        </p:nvSpPr>
        <p:spPr>
          <a:xfrm>
            <a:off x="9887304" y="3033030"/>
            <a:ext cx="58405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3A0128-53BB-9085-4CD0-06E2DA135622}"/>
              </a:ext>
            </a:extLst>
          </p:cNvPr>
          <p:cNvSpPr txBox="1"/>
          <p:nvPr/>
        </p:nvSpPr>
        <p:spPr>
          <a:xfrm>
            <a:off x="10980740" y="3033030"/>
            <a:ext cx="72220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dict</a:t>
            </a:r>
            <a:endParaRPr lang="en-US" sz="2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9EE9C0-A9DB-73DC-1653-0A1B12BB8E11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flipH="1">
            <a:off x="7713721" y="2103022"/>
            <a:ext cx="127836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7266B-F257-4D7E-099A-7102183A7712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8992081" y="2103022"/>
            <a:ext cx="2349761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E9CE589-7C09-06E0-4364-27E656DF21E8}"/>
              </a:ext>
            </a:extLst>
          </p:cNvPr>
          <p:cNvSpPr txBox="1"/>
          <p:nvPr/>
        </p:nvSpPr>
        <p:spPr>
          <a:xfrm>
            <a:off x="193738" y="5583733"/>
            <a:ext cx="121628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A9672-E5BD-2F92-F51D-32E3C3D74468}"/>
              </a:ext>
            </a:extLst>
          </p:cNvPr>
          <p:cNvSpPr txBox="1"/>
          <p:nvPr/>
        </p:nvSpPr>
        <p:spPr>
          <a:xfrm>
            <a:off x="193738" y="6108092"/>
            <a:ext cx="159681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immutable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C11742-11A7-ACBE-0315-D2ABA68BE1EE}"/>
              </a:ext>
            </a:extLst>
          </p:cNvPr>
          <p:cNvSpPr txBox="1"/>
          <p:nvPr/>
        </p:nvSpPr>
        <p:spPr>
          <a:xfrm>
            <a:off x="7105580" y="4610338"/>
            <a:ext cx="1216280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2C7F5-EF46-942B-4364-5E01775D2119}"/>
              </a:ext>
            </a:extLst>
          </p:cNvPr>
          <p:cNvSpPr txBox="1"/>
          <p:nvPr/>
        </p:nvSpPr>
        <p:spPr>
          <a:xfrm>
            <a:off x="10010826" y="4610338"/>
            <a:ext cx="1596818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47D9DC-928F-8961-0339-3F2B8BCCBA84}"/>
              </a:ext>
            </a:extLst>
          </p:cNvPr>
          <p:cNvCxnSpPr>
            <a:cxnSpLocks/>
            <a:stCxn id="22" idx="2"/>
            <a:endCxn id="106" idx="0"/>
          </p:cNvCxnSpPr>
          <p:nvPr/>
        </p:nvCxnSpPr>
        <p:spPr>
          <a:xfrm>
            <a:off x="6656689" y="3494695"/>
            <a:ext cx="1057031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C4DAE-8DFC-E8D7-1138-CCFC21D72701}"/>
              </a:ext>
            </a:extLst>
          </p:cNvPr>
          <p:cNvCxnSpPr>
            <a:cxnSpLocks/>
            <a:stCxn id="50" idx="2"/>
            <a:endCxn id="106" idx="0"/>
          </p:cNvCxnSpPr>
          <p:nvPr/>
        </p:nvCxnSpPr>
        <p:spPr>
          <a:xfrm flipH="1">
            <a:off x="7713720" y="3494695"/>
            <a:ext cx="1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E1D04-C1EB-9E27-8511-8A74AC144DD9}"/>
              </a:ext>
            </a:extLst>
          </p:cNvPr>
          <p:cNvCxnSpPr>
            <a:cxnSpLocks/>
            <a:stCxn id="51" idx="2"/>
            <a:endCxn id="106" idx="0"/>
          </p:cNvCxnSpPr>
          <p:nvPr/>
        </p:nvCxnSpPr>
        <p:spPr>
          <a:xfrm flipH="1">
            <a:off x="7713720" y="3494695"/>
            <a:ext cx="1223705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26F77-1AF7-455F-DCB5-37FD639CC9D1}"/>
              </a:ext>
            </a:extLst>
          </p:cNvPr>
          <p:cNvCxnSpPr>
            <a:cxnSpLocks/>
            <a:stCxn id="52" idx="2"/>
            <a:endCxn id="107" idx="0"/>
          </p:cNvCxnSpPr>
          <p:nvPr/>
        </p:nvCxnSpPr>
        <p:spPr>
          <a:xfrm>
            <a:off x="10179331" y="3494695"/>
            <a:ext cx="629904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C7921B-49FB-DD49-2D50-910B791DD973}"/>
              </a:ext>
            </a:extLst>
          </p:cNvPr>
          <p:cNvCxnSpPr>
            <a:cxnSpLocks/>
            <a:stCxn id="53" idx="2"/>
            <a:endCxn id="107" idx="0"/>
          </p:cNvCxnSpPr>
          <p:nvPr/>
        </p:nvCxnSpPr>
        <p:spPr>
          <a:xfrm flipH="1">
            <a:off x="10809235" y="3494695"/>
            <a:ext cx="532607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9B921C-BDA3-687D-62FF-04415F5F0EB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495368" y="1148915"/>
            <a:ext cx="1428135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C8B89E-2C7D-0F67-7EE4-3268DB637F0A}"/>
              </a:ext>
            </a:extLst>
          </p:cNvPr>
          <p:cNvSpPr txBox="1"/>
          <p:nvPr/>
        </p:nvSpPr>
        <p:spPr>
          <a:xfrm>
            <a:off x="1265455" y="3033030"/>
            <a:ext cx="52510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6211-049D-6E14-322F-AFA1314FFD8C}"/>
              </a:ext>
            </a:extLst>
          </p:cNvPr>
          <p:cNvSpPr txBox="1"/>
          <p:nvPr/>
        </p:nvSpPr>
        <p:spPr>
          <a:xfrm>
            <a:off x="2359949" y="3047106"/>
            <a:ext cx="77961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FC9A0-6550-005E-ACE2-37600804099F}"/>
              </a:ext>
            </a:extLst>
          </p:cNvPr>
          <p:cNvSpPr txBox="1"/>
          <p:nvPr/>
        </p:nvSpPr>
        <p:spPr>
          <a:xfrm>
            <a:off x="3708958" y="3033030"/>
            <a:ext cx="75447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849A2-7D41-3DFF-C41B-12E831F009FC}"/>
              </a:ext>
            </a:extLst>
          </p:cNvPr>
          <p:cNvSpPr txBox="1"/>
          <p:nvPr/>
        </p:nvSpPr>
        <p:spPr>
          <a:xfrm>
            <a:off x="2090763" y="1272025"/>
            <a:ext cx="14046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individual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6D170-FF45-05FC-D58B-AEB461009D97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1528006" y="2103022"/>
            <a:ext cx="126506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4DBF5-F6B3-AAE3-8990-CC98C71BCB6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2749757" y="2103022"/>
            <a:ext cx="43309" cy="944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D9079-F0EF-77CC-B851-E4B65013F28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93066" y="2103022"/>
            <a:ext cx="129313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6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5C8FE-FD8E-A6D1-B02A-41A2A0F0BCD4}"/>
              </a:ext>
            </a:extLst>
          </p:cNvPr>
          <p:cNvSpPr txBox="1"/>
          <p:nvPr/>
        </p:nvSpPr>
        <p:spPr>
          <a:xfrm>
            <a:off x="120738" y="2149801"/>
            <a:ext cx="180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EAAEA-4BCA-166F-4AB1-BA3C1D76910F}"/>
              </a:ext>
            </a:extLst>
          </p:cNvPr>
          <p:cNvSpPr txBox="1"/>
          <p:nvPr/>
        </p:nvSpPr>
        <p:spPr>
          <a:xfrm>
            <a:off x="4198422" y="2149800"/>
            <a:ext cx="14186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9D6C0-11EB-BD74-67AC-EF5D16B4CFA0}"/>
              </a:ext>
            </a:extLst>
          </p:cNvPr>
          <p:cNvSpPr txBox="1"/>
          <p:nvPr/>
        </p:nvSpPr>
        <p:spPr>
          <a:xfrm>
            <a:off x="2228257" y="3864796"/>
            <a:ext cx="1441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EFB8D-7B9C-36E6-4570-D43FD22949C4}"/>
              </a:ext>
            </a:extLst>
          </p:cNvPr>
          <p:cNvSpPr txBox="1"/>
          <p:nvPr/>
        </p:nvSpPr>
        <p:spPr>
          <a:xfrm>
            <a:off x="2026754" y="353584"/>
            <a:ext cx="18449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for 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11FBFB-E8D0-5240-C646-BAEC24BE7BF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920738" y="2380633"/>
            <a:ext cx="227768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76286C-A730-D3A6-DC86-B81119B350F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1020738" y="2611466"/>
            <a:ext cx="1207519" cy="1484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B3DE9-FFD9-53B4-98FA-4B316B11D7D6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3670209" y="2611465"/>
            <a:ext cx="1237517" cy="1484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DB774B-C59D-B4A5-EA77-7FF0201B437F}"/>
              </a:ext>
            </a:extLst>
          </p:cNvPr>
          <p:cNvSpPr txBox="1"/>
          <p:nvPr/>
        </p:nvSpPr>
        <p:spPr>
          <a:xfrm>
            <a:off x="2239929" y="1803551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gets each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522E7-92D2-8B2A-F3ED-238B1B7E1FA7}"/>
              </a:ext>
            </a:extLst>
          </p:cNvPr>
          <p:cNvSpPr txBox="1"/>
          <p:nvPr/>
        </p:nvSpPr>
        <p:spPr>
          <a:xfrm>
            <a:off x="0" y="3263753"/>
            <a:ext cx="1518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changes 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810C3-59A8-FDD3-69B6-1D4F28938562}"/>
              </a:ext>
            </a:extLst>
          </p:cNvPr>
          <p:cNvSpPr txBox="1"/>
          <p:nvPr/>
        </p:nvSpPr>
        <p:spPr>
          <a:xfrm>
            <a:off x="4627536" y="3079086"/>
            <a:ext cx="144195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runs once for each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8B639-88D8-4795-C6BA-B3B954F5A474}"/>
              </a:ext>
            </a:extLst>
          </p:cNvPr>
          <p:cNvSpPr txBox="1"/>
          <p:nvPr/>
        </p:nvSpPr>
        <p:spPr>
          <a:xfrm>
            <a:off x="6243737" y="2195088"/>
            <a:ext cx="180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variable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90141-7C94-8643-5D6B-FBE00E2BE360}"/>
              </a:ext>
            </a:extLst>
          </p:cNvPr>
          <p:cNvSpPr txBox="1"/>
          <p:nvPr/>
        </p:nvSpPr>
        <p:spPr>
          <a:xfrm>
            <a:off x="10321421" y="2195087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condition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99FAF6-13DA-07BB-7B88-5194714D5733}"/>
              </a:ext>
            </a:extLst>
          </p:cNvPr>
          <p:cNvSpPr txBox="1"/>
          <p:nvPr/>
        </p:nvSpPr>
        <p:spPr>
          <a:xfrm>
            <a:off x="8351256" y="3910083"/>
            <a:ext cx="1441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body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116AF3-E843-EB6A-A572-220A7C653D6A}"/>
              </a:ext>
            </a:extLst>
          </p:cNvPr>
          <p:cNvSpPr txBox="1"/>
          <p:nvPr/>
        </p:nvSpPr>
        <p:spPr>
          <a:xfrm>
            <a:off x="7895853" y="398871"/>
            <a:ext cx="23527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while loop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F85F91-3D79-B714-BA2B-2DD0E5DFF5C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8043737" y="2425920"/>
            <a:ext cx="227768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51902-D1B5-83F0-EF6C-DF0D6E82F3C3}"/>
              </a:ext>
            </a:extLst>
          </p:cNvPr>
          <p:cNvCxnSpPr>
            <a:cxnSpLocks/>
            <a:stCxn id="44" idx="2"/>
            <a:endCxn id="46" idx="1"/>
          </p:cNvCxnSpPr>
          <p:nvPr/>
        </p:nvCxnSpPr>
        <p:spPr>
          <a:xfrm>
            <a:off x="7143737" y="2656753"/>
            <a:ext cx="1207519" cy="1484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E5788B-0D52-94A3-6469-69CE47232C6A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 flipV="1">
            <a:off x="9793208" y="2656752"/>
            <a:ext cx="1237517" cy="1484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23F3D3-8693-9304-BF22-0949019D9B95}"/>
              </a:ext>
            </a:extLst>
          </p:cNvPr>
          <p:cNvSpPr txBox="1"/>
          <p:nvPr/>
        </p:nvSpPr>
        <p:spPr>
          <a:xfrm>
            <a:off x="8362928" y="1848838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gets each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7220D9-B41F-E225-F3A5-A3A5786D0AE9}"/>
              </a:ext>
            </a:extLst>
          </p:cNvPr>
          <p:cNvSpPr txBox="1"/>
          <p:nvPr/>
        </p:nvSpPr>
        <p:spPr>
          <a:xfrm>
            <a:off x="6122999" y="3309040"/>
            <a:ext cx="1518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changes 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3A12BB-D4F5-F032-D6A4-FC7139AD40D9}"/>
              </a:ext>
            </a:extLst>
          </p:cNvPr>
          <p:cNvSpPr txBox="1"/>
          <p:nvPr/>
        </p:nvSpPr>
        <p:spPr>
          <a:xfrm>
            <a:off x="10750535" y="3124373"/>
            <a:ext cx="14419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runs each time it is True</a:t>
            </a:r>
          </a:p>
        </p:txBody>
      </p:sp>
    </p:spTree>
    <p:extLst>
      <p:ext uri="{BB962C8B-B14F-4D97-AF65-F5344CB8AC3E}">
        <p14:creationId xmlns:p14="http://schemas.microsoft.com/office/powerpoint/2010/main" val="369344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6E923-A8E3-DFDA-822D-4ED3C87C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AE33B9-AEC1-A106-B2FB-7F778A00B60E}"/>
              </a:ext>
            </a:extLst>
          </p:cNvPr>
          <p:cNvCxnSpPr>
            <a:cxnSpLocks/>
            <a:stCxn id="2" idx="0"/>
            <a:endCxn id="7" idx="3"/>
          </p:cNvCxnSpPr>
          <p:nvPr/>
        </p:nvCxnSpPr>
        <p:spPr>
          <a:xfrm flipH="1" flipV="1">
            <a:off x="4326835" y="2058306"/>
            <a:ext cx="1214437" cy="1109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5543E5-995E-C097-181E-3728DC6F0616}"/>
              </a:ext>
            </a:extLst>
          </p:cNvPr>
          <p:cNvSpPr txBox="1"/>
          <p:nvPr/>
        </p:nvSpPr>
        <p:spPr>
          <a:xfrm>
            <a:off x="3772107" y="3167928"/>
            <a:ext cx="35383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5870A-52C8-875A-2DF6-5B06501FC5A3}"/>
              </a:ext>
            </a:extLst>
          </p:cNvPr>
          <p:cNvSpPr txBox="1"/>
          <p:nvPr/>
        </p:nvSpPr>
        <p:spPr>
          <a:xfrm>
            <a:off x="2703443" y="1827473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what is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F3CF4-7BC0-7E7D-EF5A-2CA2E47A1AB3}"/>
              </a:ext>
            </a:extLst>
          </p:cNvPr>
          <p:cNvSpPr txBox="1"/>
          <p:nvPr/>
        </p:nvSpPr>
        <p:spPr>
          <a:xfrm>
            <a:off x="308111" y="161090"/>
            <a:ext cx="19381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programming paradigm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4AEA1-50E9-620C-4AD4-AC5207A6B321}"/>
              </a:ext>
            </a:extLst>
          </p:cNvPr>
          <p:cNvSpPr txBox="1"/>
          <p:nvPr/>
        </p:nvSpPr>
        <p:spPr>
          <a:xfrm>
            <a:off x="3415747" y="161090"/>
            <a:ext cx="2332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encapsulate real-life entities as 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CA06F-88E1-7EE5-2C97-ABC8B456810F}"/>
              </a:ext>
            </a:extLst>
          </p:cNvPr>
          <p:cNvSpPr txBox="1"/>
          <p:nvPr/>
        </p:nvSpPr>
        <p:spPr>
          <a:xfrm>
            <a:off x="0" y="1642808"/>
            <a:ext cx="2246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handling many similar entities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1DDE2-6063-D435-E65F-B9915F39F927}"/>
              </a:ext>
            </a:extLst>
          </p:cNvPr>
          <p:cNvSpPr txBox="1"/>
          <p:nvPr/>
        </p:nvSpPr>
        <p:spPr>
          <a:xfrm>
            <a:off x="7364896" y="1675477"/>
            <a:ext cx="1262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CCCCF-39F0-90F1-5B85-D4CEDC567294}"/>
              </a:ext>
            </a:extLst>
          </p:cNvPr>
          <p:cNvSpPr txBox="1"/>
          <p:nvPr/>
        </p:nvSpPr>
        <p:spPr>
          <a:xfrm>
            <a:off x="6105939" y="152787"/>
            <a:ext cx="2786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blueprint/model for creating objects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51FC17-9ED8-B8CE-9FE3-2BB15A3342B6}"/>
              </a:ext>
            </a:extLst>
          </p:cNvPr>
          <p:cNvSpPr txBox="1"/>
          <p:nvPr/>
        </p:nvSpPr>
        <p:spPr>
          <a:xfrm>
            <a:off x="9311309" y="928229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attributes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1F0AF-E7BF-3A84-C9F6-741645EDB092}"/>
              </a:ext>
            </a:extLst>
          </p:cNvPr>
          <p:cNvSpPr txBox="1"/>
          <p:nvPr/>
        </p:nvSpPr>
        <p:spPr>
          <a:xfrm>
            <a:off x="9252504" y="1636629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methods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DC2E1E-69EF-1891-2BE5-FD682D53C665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246243" y="2058306"/>
            <a:ext cx="4572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4D0341-9811-931F-E26E-A37EFC138E3B}"/>
              </a:ext>
            </a:extLst>
          </p:cNvPr>
          <p:cNvCxnSpPr>
            <a:cxnSpLocks/>
          </p:cNvCxnSpPr>
          <p:nvPr/>
        </p:nvCxnSpPr>
        <p:spPr>
          <a:xfrm flipH="1" flipV="1">
            <a:off x="2068995" y="888213"/>
            <a:ext cx="988944" cy="962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65EC59-DDE0-785F-C1B1-67C232CDA53C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3515139" y="1361419"/>
            <a:ext cx="1066800" cy="466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FA299E-E70A-AFF9-71E3-C3815F5ED2F2}"/>
              </a:ext>
            </a:extLst>
          </p:cNvPr>
          <p:cNvCxnSpPr>
            <a:cxnSpLocks/>
            <a:stCxn id="2" idx="0"/>
            <a:endCxn id="21" idx="1"/>
          </p:cNvCxnSpPr>
          <p:nvPr/>
        </p:nvCxnSpPr>
        <p:spPr>
          <a:xfrm flipV="1">
            <a:off x="5541272" y="1906310"/>
            <a:ext cx="1823624" cy="1261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3D95E7-D9CE-8BC5-973C-217BB78F5BA9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H="1" flipV="1">
            <a:off x="7499074" y="983784"/>
            <a:ext cx="496957" cy="691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101B0B-D78C-0544-FD8E-A2F12CC5DC9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8627165" y="1159062"/>
            <a:ext cx="684144" cy="74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AC353-DAC5-8013-589F-2316C1E3646C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8627165" y="1867462"/>
            <a:ext cx="625339" cy="38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BDBA6D-78EF-35E6-3EA8-803B7A1C1411}"/>
              </a:ext>
            </a:extLst>
          </p:cNvPr>
          <p:cNvSpPr txBox="1"/>
          <p:nvPr/>
        </p:nvSpPr>
        <p:spPr>
          <a:xfrm>
            <a:off x="6788012" y="2937096"/>
            <a:ext cx="178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CEB1AA-E4B8-59E7-D20A-A3F0DDB0697E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7678807" y="2137142"/>
            <a:ext cx="317224" cy="79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564186-E378-6D39-056F-182019F126F5}"/>
              </a:ext>
            </a:extLst>
          </p:cNvPr>
          <p:cNvSpPr txBox="1"/>
          <p:nvPr/>
        </p:nvSpPr>
        <p:spPr>
          <a:xfrm>
            <a:off x="9967286" y="68400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6FD743-C485-FDDC-6939-F7CB7472FD54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10123005" y="530065"/>
            <a:ext cx="655977" cy="39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E85404-2455-CD9F-B1E7-8346B4A02DA3}"/>
              </a:ext>
            </a:extLst>
          </p:cNvPr>
          <p:cNvSpPr txBox="1"/>
          <p:nvPr/>
        </p:nvSpPr>
        <p:spPr>
          <a:xfrm>
            <a:off x="9669120" y="2564883"/>
            <a:ext cx="2232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functions inside class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1C03BA-558F-171B-CF11-D839CB3438CF}"/>
              </a:ext>
            </a:extLst>
          </p:cNvPr>
          <p:cNvCxnSpPr>
            <a:cxnSpLocks/>
            <a:stCxn id="27" idx="2"/>
            <a:endCxn id="105" idx="0"/>
          </p:cNvCxnSpPr>
          <p:nvPr/>
        </p:nvCxnSpPr>
        <p:spPr>
          <a:xfrm>
            <a:off x="10064200" y="2098294"/>
            <a:ext cx="721413" cy="466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A15E73D-54C9-543F-C671-C1217BAAFA8F}"/>
              </a:ext>
            </a:extLst>
          </p:cNvPr>
          <p:cNvSpPr txBox="1"/>
          <p:nvPr/>
        </p:nvSpPr>
        <p:spPr>
          <a:xfrm>
            <a:off x="7729542" y="2345028"/>
            <a:ext cx="1849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constructor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46CA54-D41F-2F7C-FF7F-8D89C7A8D87E}"/>
              </a:ext>
            </a:extLst>
          </p:cNvPr>
          <p:cNvSpPr txBox="1"/>
          <p:nvPr/>
        </p:nvSpPr>
        <p:spPr>
          <a:xfrm>
            <a:off x="2540275" y="5016214"/>
            <a:ext cx="1262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E9C3D2A-09BF-BBF8-D90E-7C02C21BB6BD}"/>
              </a:ext>
            </a:extLst>
          </p:cNvPr>
          <p:cNvCxnSpPr>
            <a:cxnSpLocks/>
            <a:stCxn id="2" idx="2"/>
            <a:endCxn id="136" idx="3"/>
          </p:cNvCxnSpPr>
          <p:nvPr/>
        </p:nvCxnSpPr>
        <p:spPr>
          <a:xfrm flipH="1">
            <a:off x="3802544" y="4368257"/>
            <a:ext cx="1738728" cy="87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B40565-FCCC-3C4D-3321-2B60B7C4F021}"/>
              </a:ext>
            </a:extLst>
          </p:cNvPr>
          <p:cNvCxnSpPr>
            <a:cxnSpLocks/>
            <a:stCxn id="136" idx="0"/>
            <a:endCxn id="142" idx="2"/>
          </p:cNvCxnSpPr>
          <p:nvPr/>
        </p:nvCxnSpPr>
        <p:spPr>
          <a:xfrm flipH="1" flipV="1">
            <a:off x="2124902" y="4059614"/>
            <a:ext cx="1046508" cy="95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26321E1-FF67-7A97-349C-CC83DA19DD7C}"/>
              </a:ext>
            </a:extLst>
          </p:cNvPr>
          <p:cNvSpPr txBox="1"/>
          <p:nvPr/>
        </p:nvSpPr>
        <p:spPr>
          <a:xfrm>
            <a:off x="734665" y="3597949"/>
            <a:ext cx="2780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created from class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5E625A-AFF8-0F82-1846-146B8A4E0E96}"/>
              </a:ext>
            </a:extLst>
          </p:cNvPr>
          <p:cNvSpPr txBox="1"/>
          <p:nvPr/>
        </p:nvSpPr>
        <p:spPr>
          <a:xfrm>
            <a:off x="163272" y="4831547"/>
            <a:ext cx="17977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can store unique data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026F78-9863-96D0-D5D8-6FCE59AAAE89}"/>
              </a:ext>
            </a:extLst>
          </p:cNvPr>
          <p:cNvCxnSpPr>
            <a:cxnSpLocks/>
            <a:stCxn id="136" idx="1"/>
            <a:endCxn id="153" idx="3"/>
          </p:cNvCxnSpPr>
          <p:nvPr/>
        </p:nvCxnSpPr>
        <p:spPr>
          <a:xfrm flipH="1" flipV="1">
            <a:off x="1961009" y="5247046"/>
            <a:ext cx="5792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3D212E-E6E5-94C5-EEF1-57325A8CE978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2025510" y="5477879"/>
            <a:ext cx="1145900" cy="738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4DCA044-52CA-E6D4-0ECB-F7EC1735A059}"/>
              </a:ext>
            </a:extLst>
          </p:cNvPr>
          <p:cNvSpPr txBox="1"/>
          <p:nvPr/>
        </p:nvSpPr>
        <p:spPr>
          <a:xfrm>
            <a:off x="635273" y="6124211"/>
            <a:ext cx="2780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can call methods</a:t>
            </a:r>
            <a:endParaRPr lang="en-US" sz="2400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6B23EBA-A021-AE2A-0CB1-0603495B5316}"/>
              </a:ext>
            </a:extLst>
          </p:cNvPr>
          <p:cNvCxnSpPr>
            <a:cxnSpLocks/>
            <a:stCxn id="105" idx="2"/>
            <a:endCxn id="213" idx="0"/>
          </p:cNvCxnSpPr>
          <p:nvPr/>
        </p:nvCxnSpPr>
        <p:spPr>
          <a:xfrm flipH="1">
            <a:off x="8981552" y="3395880"/>
            <a:ext cx="1804061" cy="725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21A9FAF-3410-8C23-6835-6C958269E8ED}"/>
              </a:ext>
            </a:extLst>
          </p:cNvPr>
          <p:cNvSpPr txBox="1"/>
          <p:nvPr/>
        </p:nvSpPr>
        <p:spPr>
          <a:xfrm>
            <a:off x="8475078" y="4120888"/>
            <a:ext cx="101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self()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7E554C-73C6-3809-E119-AD69076AB705}"/>
              </a:ext>
            </a:extLst>
          </p:cNvPr>
          <p:cNvSpPr txBox="1"/>
          <p:nvPr/>
        </p:nvSpPr>
        <p:spPr>
          <a:xfrm>
            <a:off x="5724636" y="4712956"/>
            <a:ext cx="3149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first parameter in all instance methods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71497C-39E9-2127-07FE-632628FC9790}"/>
              </a:ext>
            </a:extLst>
          </p:cNvPr>
          <p:cNvSpPr txBox="1"/>
          <p:nvPr/>
        </p:nvSpPr>
        <p:spPr>
          <a:xfrm>
            <a:off x="7547003" y="5985373"/>
            <a:ext cx="2869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refers to the current object instance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9ADABD0-B7B5-42DF-E406-52F58642F96C}"/>
              </a:ext>
            </a:extLst>
          </p:cNvPr>
          <p:cNvSpPr txBox="1"/>
          <p:nvPr/>
        </p:nvSpPr>
        <p:spPr>
          <a:xfrm>
            <a:off x="9198191" y="5005806"/>
            <a:ext cx="3149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to access attributes and methods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41B3AC8-5D93-C815-32CA-439407B1A00E}"/>
              </a:ext>
            </a:extLst>
          </p:cNvPr>
          <p:cNvCxnSpPr>
            <a:cxnSpLocks/>
            <a:stCxn id="213" idx="1"/>
            <a:endCxn id="216" idx="0"/>
          </p:cNvCxnSpPr>
          <p:nvPr/>
        </p:nvCxnSpPr>
        <p:spPr>
          <a:xfrm flipH="1">
            <a:off x="7299257" y="4351721"/>
            <a:ext cx="1175821" cy="36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50B67FF-0066-5A9E-008E-03373C5B2700}"/>
              </a:ext>
            </a:extLst>
          </p:cNvPr>
          <p:cNvCxnSpPr>
            <a:cxnSpLocks/>
            <a:stCxn id="213" idx="2"/>
            <a:endCxn id="217" idx="0"/>
          </p:cNvCxnSpPr>
          <p:nvPr/>
        </p:nvCxnSpPr>
        <p:spPr>
          <a:xfrm>
            <a:off x="8981552" y="4582553"/>
            <a:ext cx="1" cy="1402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0BA26AA-7D86-69F1-8AE4-E342BD2AC377}"/>
              </a:ext>
            </a:extLst>
          </p:cNvPr>
          <p:cNvCxnSpPr>
            <a:cxnSpLocks/>
            <a:stCxn id="213" idx="3"/>
            <a:endCxn id="218" idx="0"/>
          </p:cNvCxnSpPr>
          <p:nvPr/>
        </p:nvCxnSpPr>
        <p:spPr>
          <a:xfrm>
            <a:off x="9488026" y="4351721"/>
            <a:ext cx="1284786" cy="654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1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30026</TotalTime>
  <Words>336</Words>
  <Application>Microsoft Macintosh PowerPoint</Application>
  <PresentationFormat>Widescreen</PresentationFormat>
  <Paragraphs>147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Kaylie Lau</dc:creator>
  <cp:lastModifiedBy>Kaylie Lau</cp:lastModifiedBy>
  <cp:revision>92</cp:revision>
  <dcterms:created xsi:type="dcterms:W3CDTF">2024-01-20T00:21:56Z</dcterms:created>
  <dcterms:modified xsi:type="dcterms:W3CDTF">2025-08-12T20:22:16Z</dcterms:modified>
</cp:coreProperties>
</file>