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31ab49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31ab49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1ab49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1ab49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306065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306065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306065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306065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306065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306065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“use-it-or-lose-it”: it was recommended to add 4 machines province-wide in 2013, but only 3 more were added. You can’t add 1 extra machine on top of the recommended amount for future years. As part of sensitivity analysis, the 1 leftover “slot” can be moved to a future year.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31ab4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31ab4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306065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306065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31ab49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31ab49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306065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306065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1ab49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1ab49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306065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306065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Care Ontario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Guo, Peter Zeng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5" y="1411775"/>
            <a:ext cx="5748949" cy="38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the base solution, usage of portable units is lower.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2 more linacs compared to room limits are needed.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rooms (e.g. 2) are needed to satisfy demands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Jonathan Wang is tasked with allocating linear accelerators for a 5-year period between 2013-2017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 Care Ontario has been expanding and building new facilities during the past decade due to increasing demand for cancer 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ensure quality treatment throughout province by meeting cancer care demands for all regions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rooms and swing rooms can be used </a:t>
            </a:r>
            <a:r>
              <a:rPr lang="en"/>
              <a:t>interchangeably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Alternate: they will be treated as separate types of rooms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Rejection reason: most facilities only have either empty rooms or swing rooms, not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new machine quotas are “use-it-or-lose-it”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Alternate: difference between recommended amount and actual number of linacs added can be used in future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Rejection reason: will be considered in sensitivity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Forecasted demand is accurate (forecast = actual)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Alternate: make actual demand different from forecasted demand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Rejection reason: no information available on historical demand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Cont’d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Cancer Centre with </a:t>
            </a:r>
            <a:r>
              <a:rPr lang="en"/>
              <a:t>adjacent numbers are adjacent geographically, meaning that patients from number 2 can also go to 1 or 3.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Alternative: patients can only go to local centre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Rejected Reason: Not realistic and hard to implement in the model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 portable linac can move from each centre to another in anytime during a year, meaning that the portable unit can fulfil those segmented unmet demands from centre to centre, which adds up to a maximum of 426.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Variables: the number of new linacs added in each centre by year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Quota Constraint: total amount of new machines added across province each year cannot exceed RTCIS recommended quota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Constraint: treatment capacity must match treatment demand across all 16 centers throughout province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Constraint: the added machine in each Cancer Centre cannot exceed their available rooms.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using Linear Programming, manual trials are used to find the best allocation for 2 reasons: 1. No clear objective function is defined in the question, 2. The number of added units each year is small.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tables are introduced in our case, one called capacity gap, showing the excess capacity in each centre, the other is called overflow, showing the unmet demand in each centre.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changing the number in the decision variable cells, we try to minimize the unmet demand to 0 by moving the excess capacity from adjacent centre and add new linacs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Solution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00" y="1506425"/>
            <a:ext cx="6238700" cy="37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Solution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what we’ve got from Excel, it is impossible to meet all the demands under the </a:t>
            </a:r>
            <a:r>
              <a:rPr lang="en"/>
              <a:t>assumptions and constraints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changed the room constraint just to meet all demand constraint.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4 new units in 2013, 3 in 2014, 4 in 2015, 3 in 2016, 5 in 2017 are needed. Therefore 2 more rooms are needed than the original capacity of 16.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Premise: if added machines below RTCIS recommended amounts, leftover “quotas” can be moved to future years (e.g. if only 3 linacs are needed in 2013, the quota for 2014 will raise by 1 unit.)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