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251d2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0251d2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251d2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0251d2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0251d2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0251d2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28902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028902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289024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289024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289024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289024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28902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28902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0251d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0251d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28902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028902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028902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028902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02cb90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02cb90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0251d2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0251d2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Craggier National Park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Jack &amp; Andrew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0" y="445025"/>
            <a:ext cx="7358477" cy="44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Approach Cont’d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total trophies are: 299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bulk au is 124.7/250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concentrate</a:t>
            </a:r>
            <a:r>
              <a:rPr lang="en-GB"/>
              <a:t> au is 149.6/150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browse au is 99.8/100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Sensitivity Analysis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our model </a:t>
            </a:r>
            <a:r>
              <a:rPr lang="en-GB"/>
              <a:t>suggested</a:t>
            </a:r>
            <a:r>
              <a:rPr lang="en-GB"/>
              <a:t> bulk graze is not fully used, what if the park modified the graze area for bulk, </a:t>
            </a:r>
            <a:r>
              <a:rPr lang="en-GB"/>
              <a:t>concentrate</a:t>
            </a:r>
            <a:r>
              <a:rPr lang="en-GB"/>
              <a:t>, and browse with a new value of 200,180, 120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new max revenue will be 172788, increased by a very little amount.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no graze limit is set,only the total of 500 is applied, the maximum revenue is 177108, increased by 2.7%, however the total graze area used will increase a lot, so it’s not worth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only use the current packages, the best solution is to get 0 package 1, 10 package 2, and 8 package 3, with a total revenue of 76,875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animal diversity isn’t considered by the park, the optimal revenue would be 172411 by creating 1 class 3 and 1 class 4 package each with a value of 10 and 1.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graze area changing is recommended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Craggier National Park is a South African game reserve offering international hunters trophy-hunting 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park there is a limited amount of food resources split into three categories: bulk (250 AU), concentrate (150 AU) and browse (100 AU)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species of animal on the reserve has a preferred ratio of each source of graze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species has a certain revenue that it brings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Currently Craggier National park offers three different hunting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Management is looking to find the optimal mix of their current packages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Continued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Additionally, CNP wants to develop new packages to take advantage of possible wasted food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park has requirements to keep the reserve running smoothly including limits on total hunting days and the types of hunting packages that can be offered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solution will be one that maximizes the total revenue of the park, while abiding by the resource constraints and park requirements.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150 hunting days allowed, along with the 2 trophies per day only  applies a constraint of 300 on the total annual trophies and does not affect the model formulation in other ways.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Assumed the current packages in the case refers to the three given packages in exhibit 3, without any packages for class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Assumed the given exhibit 3 is not correct about elephant amount and warthog amount (should be 1 warthog and 0 elephant instead since there should be none of the big 3 in class 4)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Model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all the packages are given.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Decision variables are the number of each packages vi where i is 1-3. Let bj, cj and brj be the bulk, </a:t>
            </a:r>
            <a:r>
              <a:rPr lang="en-GB"/>
              <a:t>concentrate</a:t>
            </a:r>
            <a:r>
              <a:rPr lang="en-GB"/>
              <a:t>, browse rate for j from1-15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constraints</a:t>
            </a:r>
            <a:r>
              <a:rPr lang="en-GB"/>
              <a:t> would be: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Class quantity st: v1 + v2 &lt; 10, v3 &lt; 8,    total amount constraint: &lt;= 300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AU constraint: set the total au for bulk, concentrate, and browse less or equal than 250, 150, and 100.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Objective function would be max the total revenue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current packages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sample packages 1,2 and 3 the IP model gives a solution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0 x package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10 x package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8 x package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total revenue for this combination of packages is $76,875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Approach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solution approach was to apply the column generation method to the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master problem would solve an LP to choose which packages to offer out of the available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secondary problem would find a new package using the shadow prices of the master problem in a new LP formulation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Unfortunately we were unable to apply the column generation method and therefore we were unable to add new packages to the solution. (Both of us have a class conflict with 3-5 Monday and were unable to attend the tutorial)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Approach Continued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issue we had was applying the shadow prices of the master problem to the secondary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main problem there are 6 constraints and 15 options for a package. In column generation the shadow prices need to apply directly to the objective of the secondary problem and since we had no constraints related to each specific option we couldn’t find a way to fit them into the secondary objective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may be a way to apply column generation to this problem, but we were unable to do it. Without it, the problem is much too complicated to solve effectively.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Approach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Instead of using the column generation method, we decided to apply GRG </a:t>
            </a:r>
            <a:r>
              <a:rPr lang="en-GB"/>
              <a:t>nonlinear</a:t>
            </a:r>
            <a:r>
              <a:rPr lang="en-GB"/>
              <a:t> models to solve the case by adding 4 packages named 4,5,6,7 each representing the best combination in class 1,2,3,4. The new </a:t>
            </a:r>
            <a:r>
              <a:rPr lang="en-GB"/>
              <a:t>decision</a:t>
            </a:r>
            <a:r>
              <a:rPr lang="en-GB"/>
              <a:t> variables are the row of value of each package and the 4 new columns of number of animals in each package. This method generates ideally the highest number of revenue of 172411. The new cuts and number of packages are as follows: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