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C3C908-8870-4263-9934-44B19C67A155}">
  <a:tblStyle styleId="{45C3C908-8870-4263-9934-44B19C67A1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0556fb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0556f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0556fb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0556fb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0556fb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0556fb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053fe9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053fe9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053fe9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053fe9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053fe9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053fe9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053fe9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053fe9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053fe9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053fe9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0562a0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0562a0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0562a0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0562a0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0562a0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0562a0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DD traders case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Jack &amp;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change of price of supplier 2 is uncertain, we decided to add a new parameter called β to represent the potential changes that could happen.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supplier 2 price will be: original price* </a:t>
            </a:r>
            <a:r>
              <a:rPr lang="en"/>
              <a:t>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β=1.05 total purchase 984465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increasing β, all total purchase stays same, just purchase less from supplier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 Cont’d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we added a new </a:t>
            </a:r>
            <a:r>
              <a:rPr lang="en"/>
              <a:t>parameter</a:t>
            </a:r>
            <a:r>
              <a:rPr lang="en"/>
              <a:t> called α that represents the allowable variation of amounts between months for each supplier, thus the new constraint will be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α = 0.15, the final production quantity will be 984465. Alternate α and we get: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52998" l="29847" r="29012" t="31646"/>
          <a:stretch/>
        </p:blipFill>
        <p:spPr>
          <a:xfrm>
            <a:off x="1158550" y="1861200"/>
            <a:ext cx="4424399" cy="928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3"/>
          <p:cNvGraphicFramePr/>
          <p:nvPr/>
        </p:nvGraphicFramePr>
        <p:xfrm>
          <a:off x="772750" y="36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{45C3C908-8870-4263-9934-44B19C67A155}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α = 0.10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α = 0.20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α = 0.30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925896.6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1004814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1054233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of price does not affect the production quantity but will change the </a:t>
            </a:r>
            <a:r>
              <a:rPr lang="en"/>
              <a:t>proportion</a:t>
            </a:r>
            <a:r>
              <a:rPr lang="en"/>
              <a:t> of purchase from supplier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α = 0.15 and β = 1.05, the production quantity will be</a:t>
            </a:r>
            <a:r>
              <a:rPr lang="en"/>
              <a:t> 984465 at a total cost of 3342095, the price per unit is 3.39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α = 0.2 and β = 1.05, the production quantity will be </a:t>
            </a: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1004814 </a:t>
            </a:r>
            <a:r>
              <a:rPr lang="en"/>
              <a:t>at a total cost of 3327686, the price per unit is 3.31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α = 0.15 and β = 1.1, the production quantity will be </a:t>
            </a:r>
            <a:r>
              <a:rPr lang="en" sz="1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925896.6</a:t>
            </a:r>
            <a:r>
              <a:rPr lang="en"/>
              <a:t> at a total cost of 3328731, the price per unit is 3.38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we suggest DD trader should negotiate with suppliers and raise the monthly variation limit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DD traders purchase</a:t>
            </a:r>
            <a:r>
              <a:rPr lang="en"/>
              <a:t> top grossing products of Colorful Devotions and Bold </a:t>
            </a:r>
            <a:r>
              <a:rPr lang="en"/>
              <a:t> </a:t>
            </a:r>
            <a:r>
              <a:rPr lang="en"/>
              <a:t>Inspirations from three suppliers.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DD traders are trying to produce a purchasing plan for the most popular 20 SKUs from three different suppliers to lower the production risk, while each supplier has various prices.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Supplier number 2 has the potential to raise their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supplier has their capacity in each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DD traders also has their budget plan for each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goal is to maximize the total quantity of the products under the given budget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the seasonal variation rate by each supplier is +/- 15 %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the currency exchange rate would not affect the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Supplier 2 would increase their price by 5%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that the shaded region in Appendix 2 represents the market demand for each sku product, and the company must produce less than the demand to make sure no excess items would exist in the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monthly budget limit is the same as the COG value in figure 2, meaning the total price for each month should be less than that amount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purchase should be either 0 or at least 300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Assumed supplier 2 does not produce sku #4 &amp; #11 as they did not offer a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8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29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variables: purchase quantity in each month for each SKU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 represents each sku product, j represents different suppliers, k represents different months,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P123 means the production quantity of sku#1 in December by supplier 2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55132" l="42667" r="43884" t="33497"/>
          <a:stretch/>
        </p:blipFill>
        <p:spPr>
          <a:xfrm>
            <a:off x="4801575" y="1464786"/>
            <a:ext cx="2932201" cy="13938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317075" y="898909"/>
            <a:ext cx="41076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/>
              <a:t>objective</a:t>
            </a:r>
            <a:r>
              <a:rPr lang="en"/>
              <a:t> is to </a:t>
            </a:r>
            <a:r>
              <a:rPr lang="en"/>
              <a:t>maximize</a:t>
            </a:r>
            <a:r>
              <a:rPr lang="en"/>
              <a:t> the net </a:t>
            </a:r>
            <a:r>
              <a:rPr lang="en"/>
              <a:t>purchase</a:t>
            </a:r>
            <a:r>
              <a:rPr lang="en"/>
              <a:t>  quantity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Demand Constraints: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1.Each monthly net purchase should be less than the monthly net demand requested, no inventory is needed in this case and to get a reasonable </a:t>
            </a:r>
            <a:r>
              <a:rPr lang="en"/>
              <a:t>solution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all i and j, Dik is the demand for each supplier in each month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43487" l="40687" r="45552" t="41877"/>
          <a:stretch/>
        </p:blipFill>
        <p:spPr>
          <a:xfrm>
            <a:off x="2318900" y="2873950"/>
            <a:ext cx="2651925" cy="15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 Constraint: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total cost of each month should be less than the capacity given in appendix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all i and  j : CAjk is the capacity for each supplier in each month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42923" l="38983" r="41186" t="41960"/>
          <a:stretch/>
        </p:blipFill>
        <p:spPr>
          <a:xfrm>
            <a:off x="2183226" y="2984975"/>
            <a:ext cx="3539999" cy="15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0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</a:t>
            </a:r>
            <a:r>
              <a:rPr lang="en"/>
              <a:t>Constraints: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The net monthly purchase should be less than the COG budget given in figure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all k : Bk is the budget(COG) in each month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40041" l="39521" r="40918" t="42684"/>
          <a:stretch/>
        </p:blipFill>
        <p:spPr>
          <a:xfrm>
            <a:off x="1825500" y="2861600"/>
            <a:ext cx="2906373" cy="144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Seasonal demand change Constraints: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Seasonal demand should in the range of +-15%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k=2 and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50599" l="33454" r="26752" t="31884"/>
          <a:stretch/>
        </p:blipFill>
        <p:spPr>
          <a:xfrm>
            <a:off x="172675" y="3021950"/>
            <a:ext cx="5433101" cy="13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Net purchase: 984465 using all the budget and capacity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525" y="1653850"/>
            <a:ext cx="61055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