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奕康 古" initials="奕康" lastIdx="1" clrIdx="0">
    <p:extLst>
      <p:ext uri="{19B8F6BF-5375-455C-9EA6-DF929625EA0E}">
        <p15:presenceInfo xmlns:p15="http://schemas.microsoft.com/office/powerpoint/2012/main" userId="58b0b12d3c558d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02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909-246E-412C-B6B7-0E1493930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54446-A27B-4702-A0B0-B84C4F682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08EF-F422-40B5-8AFE-803316C5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CB0C-E690-4A81-9D12-FD1F1D19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C089-A1D7-4F79-A1B5-F7771E83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0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B5F4-9F21-4593-ACE9-F06847F4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3050E-FC20-43C3-BDA4-542488CCD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0C77-BAC6-4B76-967D-63679E45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3EA0-191B-4F8D-AEFF-D0CF6E8B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0B10-C8C1-496B-A9DF-CCF2D63A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5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B67CE-6063-422F-AD8B-147FE6043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CC3CE-E929-475F-9E6B-DB014F56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7BF8-D7C4-4E0D-8AD7-92107B10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51DE-3299-430D-ACB5-A629CC99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163C-63B4-431D-A77D-AE50A82E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1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89DA-7F81-41A6-9BD3-49138750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2132A-36A6-4794-8348-CC5F6ACF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26A1A-B6E2-434B-8F04-CC061ACC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2E14-1565-4917-9935-A3F8EA5A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6BD8-AED4-41D2-8D47-DB5FB9DC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1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0029-7142-4E6B-847A-FEAFFB2C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19F28-F940-41A3-BB05-8874CF50F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387A-A5E8-4AAE-BED2-B338080B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51BF-2683-4601-8306-87376E0C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743C-E819-4CB7-9740-34BDA7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9AD2-4005-4463-B0D8-8B5B21A9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08F6F-2420-4124-8400-48846A5AF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044E5-0A57-49E2-87AE-2B12AE95E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9B426-4760-4580-A8D9-74D37306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89AFB-97BC-41F6-B215-115EB989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FDB5-4474-442C-9E50-E1EA7B6E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1A9D-6BF0-4A3D-A295-80858141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F56DB-2C63-44CA-95F9-5E5BFAEA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B936C-ACB4-462C-B31A-6650CC1B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656AB-D7D1-4A8E-A9D6-6D2F3748F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06895-A4A5-4E22-BC07-2044D4DE9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E9567-3793-480A-88F8-2B94EF2D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EC383-F354-4D51-BF5C-22CA1A85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776C0-2556-45D5-AE15-839EAD3E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1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FEE6-4AF3-4F62-BFB1-257DFCAC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8C88C-9C62-47DF-B63D-64CA64E5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9F8A9-E8C8-4CB0-9535-CDF13985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F521-6572-4EB3-9F91-7AC1AD4E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2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DD66E-AA2F-4368-BFC8-2C8DF62E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502FE-F95B-4289-B6BD-C415E57C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37C3-A007-40A6-8E21-39471507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3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80A3-FEBF-4ED1-830E-14DC56FF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DFD9-1020-4F4E-AB52-F603A357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C3466-81AD-4FA9-82B7-5B6F835B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52EB3-6BB8-4E30-823D-A597D3B9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F3796-1D85-4D12-90F6-67B13A7C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6B3F-157C-4E08-ABE9-1A64625E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7CE1-CA48-4440-8E6F-23B2EDC9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29848-E2D3-4343-9241-B4E412AC9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C8A9C-9158-43B2-A84A-18BC9F314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9F5D-FFEA-4707-B237-79AB76F2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5A89-73E1-4B5D-A594-82F7BD06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A733-268D-4EAF-97D9-C9E858B1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1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22455A-3B92-41E1-954E-C4EA659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A7FE-5F2C-4AD9-9BD7-CC983641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80B3-AA25-4796-8766-30C7911C7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129F7-5C77-44AE-8873-93BD614B3E60}" type="datetimeFigureOut">
              <a:rPr lang="zh-CN" altLang="en-US" smtClean="0"/>
              <a:t>2018/9/23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5B72-EEAD-4596-91D7-074237EB7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56DD-6A69-4FB8-92EB-20338BBF0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C3C0-F14A-42B7-B6D6-7A63791F3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1FE4A9-785E-43FF-96B8-C137B8801178}"/>
              </a:ext>
            </a:extLst>
          </p:cNvPr>
          <p:cNvSpPr txBox="1"/>
          <p:nvPr/>
        </p:nvSpPr>
        <p:spPr>
          <a:xfrm rot="18832137">
            <a:off x="2369350" y="931026"/>
            <a:ext cx="1370612" cy="14713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89701-6405-4E53-AF7F-4B1E295A0720}"/>
              </a:ext>
            </a:extLst>
          </p:cNvPr>
          <p:cNvSpPr txBox="1"/>
          <p:nvPr/>
        </p:nvSpPr>
        <p:spPr>
          <a:xfrm rot="3372635">
            <a:off x="7263952" y="1362660"/>
            <a:ext cx="1163758" cy="1195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F7241-695D-4C68-8005-FCE505143ADE}"/>
              </a:ext>
            </a:extLst>
          </p:cNvPr>
          <p:cNvSpPr txBox="1"/>
          <p:nvPr/>
        </p:nvSpPr>
        <p:spPr>
          <a:xfrm rot="16946249">
            <a:off x="2211671" y="4055406"/>
            <a:ext cx="1061420" cy="1185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D0501-CA14-4D87-B433-97D524571C3E}"/>
              </a:ext>
            </a:extLst>
          </p:cNvPr>
          <p:cNvSpPr txBox="1"/>
          <p:nvPr/>
        </p:nvSpPr>
        <p:spPr>
          <a:xfrm rot="1595050">
            <a:off x="7351006" y="3902972"/>
            <a:ext cx="1474758" cy="16360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B41CE7-DE77-43BA-BE52-9EEF5F9EDED2}"/>
              </a:ext>
            </a:extLst>
          </p:cNvPr>
          <p:cNvSpPr/>
          <p:nvPr/>
        </p:nvSpPr>
        <p:spPr>
          <a:xfrm>
            <a:off x="9126135" y="3659469"/>
            <a:ext cx="1205345" cy="12182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4BD67D-99CC-4696-9044-77BB988C219B}"/>
              </a:ext>
            </a:extLst>
          </p:cNvPr>
          <p:cNvSpPr/>
          <p:nvPr/>
        </p:nvSpPr>
        <p:spPr>
          <a:xfrm>
            <a:off x="9892667" y="954948"/>
            <a:ext cx="1205345" cy="12182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8A3089-FBC1-4A1E-BDAA-5AD0F30F1DC1}"/>
              </a:ext>
            </a:extLst>
          </p:cNvPr>
          <p:cNvSpPr/>
          <p:nvPr/>
        </p:nvSpPr>
        <p:spPr>
          <a:xfrm>
            <a:off x="4639945" y="2819873"/>
            <a:ext cx="1205345" cy="12182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38DB5B-3959-4343-8D74-7E73167D437E}"/>
              </a:ext>
            </a:extLst>
          </p:cNvPr>
          <p:cNvSpPr/>
          <p:nvPr/>
        </p:nvSpPr>
        <p:spPr>
          <a:xfrm>
            <a:off x="7789266" y="2670591"/>
            <a:ext cx="1205345" cy="12182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1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奕康 古</dc:creator>
  <cp:lastModifiedBy>奕康 古</cp:lastModifiedBy>
  <cp:revision>2</cp:revision>
  <dcterms:created xsi:type="dcterms:W3CDTF">2018-09-23T05:12:49Z</dcterms:created>
  <dcterms:modified xsi:type="dcterms:W3CDTF">2018-09-23T05:27:51Z</dcterms:modified>
</cp:coreProperties>
</file>